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62" r:id="rId6"/>
    <p:sldId id="260" r:id="rId7"/>
    <p:sldId id="261" r:id="rId8"/>
    <p:sldId id="266" r:id="rId9"/>
    <p:sldId id="268" r:id="rId10"/>
    <p:sldId id="269" r:id="rId11"/>
    <p:sldId id="25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3E0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9" autoAdjust="0"/>
    <p:restoredTop sz="94660"/>
  </p:normalViewPr>
  <p:slideViewPr>
    <p:cSldViewPr snapToGrid="0">
      <p:cViewPr varScale="1">
        <p:scale>
          <a:sx n="65" d="100"/>
          <a:sy n="65" d="100"/>
        </p:scale>
        <p:origin x="38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1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96195" y="758640"/>
            <a:ext cx="6815669" cy="619760"/>
          </a:xfrm>
        </p:spPr>
        <p:txBody>
          <a:bodyPr/>
          <a:lstStyle/>
          <a:p>
            <a:r>
              <a:rPr lang="ko-KR" altLang="en-US" sz="4000" b="1" dirty="0" smtClean="0">
                <a:solidFill>
                  <a:srgbClr val="FF66CC"/>
                </a:solidFill>
                <a:ea typeface="문체부 쓰기 정체" panose="02030609000101010101" pitchFamily="17" charset="-127"/>
              </a:rPr>
              <a:t>♡</a:t>
            </a:r>
            <a:r>
              <a:rPr lang="ko-KR" altLang="en-US" sz="4000" b="1" dirty="0" smtClean="0">
                <a:ea typeface="문체부 쓰기 정체" panose="02030609000101010101" pitchFamily="17" charset="-127"/>
              </a:rPr>
              <a:t>사랑이 넘치는 </a:t>
            </a:r>
            <a:r>
              <a:rPr lang="ko-KR" altLang="en-US" sz="4000" b="1" dirty="0" err="1" smtClean="0">
                <a:ea typeface="문체부 쓰기 정체" panose="02030609000101010101" pitchFamily="17" charset="-127"/>
              </a:rPr>
              <a:t>깐달</a:t>
            </a:r>
            <a:r>
              <a:rPr lang="ko-KR" altLang="en-US" sz="4000" b="1" dirty="0">
                <a:solidFill>
                  <a:srgbClr val="FF66CC"/>
                </a:solidFill>
                <a:ea typeface="문체부 쓰기 정체" panose="02030609000101010101" pitchFamily="17" charset="-127"/>
              </a:rPr>
              <a:t> ♡</a:t>
            </a:r>
            <a:endParaRPr lang="ko-KR" altLang="en-US" sz="4000" b="1" dirty="0">
              <a:ea typeface="문체부 쓰기 정체" panose="02030609000101010101" pitchFamily="17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101840" y="3093719"/>
            <a:ext cx="2296160" cy="1021081"/>
          </a:xfrm>
        </p:spPr>
        <p:txBody>
          <a:bodyPr>
            <a:noAutofit/>
          </a:bodyPr>
          <a:lstStyle/>
          <a:p>
            <a:pPr algn="r"/>
            <a:r>
              <a:rPr lang="ko-KR" altLang="en-US" sz="2000" dirty="0" err="1" smtClean="0">
                <a:latin typeface="문체부"/>
                <a:ea typeface="문체부 쓰기 정체" panose="02030609000101010101" pitchFamily="17" charset="-127"/>
              </a:rPr>
              <a:t>임주혜</a:t>
            </a:r>
            <a:r>
              <a:rPr lang="ko-KR" altLang="en-US" sz="2000" dirty="0" smtClean="0">
                <a:latin typeface="문체부"/>
                <a:ea typeface="문체부 쓰기 정체" panose="02030609000101010101" pitchFamily="17" charset="-127"/>
              </a:rPr>
              <a:t> </a:t>
            </a:r>
            <a:r>
              <a:rPr lang="ko-KR" altLang="en-US" sz="2000" dirty="0" err="1" smtClean="0">
                <a:latin typeface="문체부"/>
                <a:ea typeface="문체부 쓰기 정체" panose="02030609000101010101" pitchFamily="17" charset="-127"/>
              </a:rPr>
              <a:t>장다희</a:t>
            </a:r>
            <a:r>
              <a:rPr lang="ko-KR" altLang="en-US" sz="2000" dirty="0" smtClean="0">
                <a:latin typeface="문체부"/>
                <a:ea typeface="문체부 쓰기 정체" panose="02030609000101010101" pitchFamily="17" charset="-127"/>
              </a:rPr>
              <a:t> </a:t>
            </a:r>
            <a:endParaRPr lang="en-US" altLang="ko-KR" sz="2000" dirty="0" smtClean="0">
              <a:latin typeface="문체부"/>
              <a:ea typeface="문체부 쓰기 정체" panose="02030609000101010101" pitchFamily="17" charset="-127"/>
            </a:endParaRPr>
          </a:p>
          <a:p>
            <a:pPr algn="r"/>
            <a:r>
              <a:rPr lang="ko-KR" altLang="en-US" sz="2000" dirty="0" smtClean="0">
                <a:latin typeface="문체부"/>
                <a:ea typeface="문체부 쓰기 정체" panose="02030609000101010101" pitchFamily="17" charset="-127"/>
              </a:rPr>
              <a:t>박지환 </a:t>
            </a:r>
            <a:r>
              <a:rPr lang="ko-KR" altLang="en-US" sz="2000" dirty="0" err="1" smtClean="0">
                <a:latin typeface="문체부"/>
                <a:ea typeface="문체부 쓰기 정체" panose="02030609000101010101" pitchFamily="17" charset="-127"/>
              </a:rPr>
              <a:t>이제민</a:t>
            </a:r>
            <a:endParaRPr lang="ko-KR" altLang="en-US" sz="2000" dirty="0">
              <a:latin typeface="문체부"/>
              <a:ea typeface="문체부 쓰기 정체" panose="02030609000101010101" pitchFamily="17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333" y="1935481"/>
            <a:ext cx="4029119" cy="30233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3078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94647" y="1951501"/>
            <a:ext cx="395224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ea typeface="문체부 쓰기 정체" panose="02030609000101010101" pitchFamily="17" charset="-127"/>
              </a:rPr>
              <a:t>우리가 생각했던 안도</a:t>
            </a:r>
            <a:endParaRPr lang="en-US" altLang="ko-KR" sz="2000" b="1" dirty="0" smtClean="0">
              <a:ea typeface="문체부 쓰기 정체" panose="02030609000101010101" pitchFamily="17" charset="-127"/>
            </a:endParaRPr>
          </a:p>
          <a:p>
            <a:pPr algn="ctr"/>
            <a:endParaRPr lang="en-US" altLang="ko-KR" dirty="0" smtClean="0"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안도를 알기 전 우리가 조사했던 안도는 개발되지 않은 관광 자원이 풍부하고 많은 특산물이 있었습니다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그리고 학생의 수가 적지만 아이들을 위해 많은 창의 활동과 특수교육이 있는 곳이 </a:t>
            </a:r>
            <a:r>
              <a:rPr lang="ko-KR" altLang="en-US" dirty="0">
                <a:ea typeface="문체부 쓰기 정체" panose="02030609000101010101" pitchFamily="17" charset="-127"/>
              </a:rPr>
              <a:t>였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  <a:endParaRPr lang="ko-KR" altLang="en-US" dirty="0">
              <a:ea typeface="문체부 쓰기 정체" panose="02030609000101010101" pitchFamily="17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93246" y="461687"/>
            <a:ext cx="4707756" cy="5998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590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55" y="749380"/>
            <a:ext cx="6040785" cy="53059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898640" y="1744002"/>
            <a:ext cx="434848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sz="2000" b="1" dirty="0" smtClean="0">
                <a:ea typeface="문체부 쓰기 정체" panose="02030609000101010101" pitchFamily="17" charset="-127"/>
              </a:rPr>
              <a:t>선생님들과 아이들이 함께 그린 벽화</a:t>
            </a:r>
            <a:endParaRPr lang="en-US" altLang="ko-KR" sz="2000" b="1" dirty="0" smtClean="0">
              <a:ea typeface="문체부 쓰기 정체" panose="02030609000101010101" pitchFamily="17" charset="-127"/>
            </a:endParaRPr>
          </a:p>
          <a:p>
            <a:endParaRPr lang="en-US" altLang="ko-KR" sz="2000" dirty="0"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여안초등학교 정문을 지나 왼쪽에 곧 바로 보이는 정말 귀여운 벽화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… </a:t>
            </a: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알고 보니 선생님들과 아이들의 많은 표현이 담긴 벽화 였습니다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  <a:endParaRPr lang="en-US" altLang="ko-KR" dirty="0">
              <a:ea typeface="문체부 쓰기 정체" panose="02030609000101010101" pitchFamily="17" charset="-127"/>
            </a:endParaRP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352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77819" y="2018322"/>
            <a:ext cx="476074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ea typeface="문체부 쓰기 정체" panose="02030609000101010101" pitchFamily="17" charset="-127"/>
              </a:rPr>
              <a:t>교무 행정 선생님의 학교 소개</a:t>
            </a:r>
            <a:endParaRPr lang="en-US" altLang="ko-KR" sz="2000" b="1" dirty="0">
              <a:ea typeface="문체부 쓰기 정체" panose="02030609000101010101" pitchFamily="17" charset="-127"/>
            </a:endParaRPr>
          </a:p>
          <a:p>
            <a:endParaRPr lang="en-US" altLang="ko-KR" sz="2000" dirty="0" smtClean="0"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여안초등학교 수호천사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!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교무 행정 선생님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…</a:t>
            </a: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우리의 갑작스러운 방문에도 환한 웃음으로 우리를 반겨 주셨습니다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 재치 넘치고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,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 쏙쏙 들어오는 설명으로 우리에게 여안초등학교에 대해 알려 주셨습니다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</a:p>
          <a:p>
            <a:endParaRPr lang="en-US" altLang="ko-KR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7" y="1007881"/>
            <a:ext cx="5565881" cy="4949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10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40058" y="5371122"/>
            <a:ext cx="899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작은 학교지만 우리가 조사한 것보다 많은 창의적인 활동들이 진행되고 있었습니다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아이들의 활동하고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,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체험한 모습들을 보면서 미소가 번졌습니다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  <a:endParaRPr lang="ko-KR" altLang="en-US" dirty="0">
              <a:ea typeface="문체부 쓰기 정체" panose="02030609000101010101" pitchFamily="17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8916" y="1470655"/>
            <a:ext cx="4501186" cy="31664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61" y="808892"/>
            <a:ext cx="3528647" cy="4525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84654" y="1408912"/>
            <a:ext cx="4483600" cy="3307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392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5899" y="5320322"/>
            <a:ext cx="94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이 곳은 여안초등학교에서 정말 편안하게 책을 읽을 수 있는 공간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…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바로 도서관입니다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</a:t>
            </a: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이 곳에서 저희가 조사했던 특수교육 활동이 진행되고 있는 곳이었습니다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 </a:t>
            </a:r>
            <a:endParaRPr lang="ko-KR" altLang="en-US" dirty="0">
              <a:ea typeface="문체부 쓰기 정체" panose="02030609000101010101" pitchFamily="17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81" y="1256979"/>
            <a:ext cx="4905912" cy="3719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2" y="1256979"/>
            <a:ext cx="4554415" cy="3719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79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21659" y="1977682"/>
            <a:ext cx="45981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ea typeface="문체부 쓰기 정체" panose="02030609000101010101" pitchFamily="17" charset="-127"/>
              </a:rPr>
              <a:t>작지만 따뜻했던 교실</a:t>
            </a:r>
            <a:endParaRPr lang="en-US" altLang="ko-KR" sz="2000" b="1" dirty="0">
              <a:ea typeface="문체부 쓰기 정체" panose="02030609000101010101" pitchFamily="17" charset="-127"/>
            </a:endParaRPr>
          </a:p>
          <a:p>
            <a:endParaRPr lang="en-US" altLang="ko-KR" dirty="0" smtClean="0"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저희가 갔을 때는 방학이어서 학생이 없어 만나보지 못해서 너무 아쉬웠습니다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교실에 책상은 많이 없었지만 그만큼 아이들은 선생님들의 사랑을 받고 있었습니다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</a:t>
            </a: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교무부장 선생님께서는 아이들에게 더 많은 것들을 해주고 싶어하셨지만 학생이 너무 적어 할 수 있는 것이 제한 되는 것을 안타까워하셨습니다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저희도 덩달아 너무나 안타까운 마음이었습니다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07" y="1095201"/>
            <a:ext cx="5453407" cy="4789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46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55018" y="5198402"/>
            <a:ext cx="808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우리에게 항상 맛있는 밥을 만들어주신 </a:t>
            </a:r>
            <a:r>
              <a:rPr lang="ko-KR" altLang="en-US" dirty="0" err="1" smtClean="0">
                <a:ea typeface="문체부 쓰기 정체" panose="02030609000101010101" pitchFamily="17" charset="-127"/>
              </a:rPr>
              <a:t>황금민박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사장님의 오성급서비스☆</a:t>
            </a:r>
            <a:endParaRPr lang="en-US" altLang="ko-KR" dirty="0" smtClean="0">
              <a:ea typeface="문체부 쓰기 정체" panose="02030609000101010101" pitchFamily="17" charset="-127"/>
            </a:endParaRP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덕분에 마주하게 된 안도의 아름다운 모습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  <a:endParaRPr lang="ko-KR" altLang="en-US" dirty="0">
              <a:ea typeface="문체부 쓰기 정체" panose="02030609000101010101" pitchFamily="17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631" y="3042544"/>
            <a:ext cx="4476068" cy="1872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631" y="1003967"/>
            <a:ext cx="4476068" cy="2029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56" y="994769"/>
            <a:ext cx="5256075" cy="39201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789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77760" y="2018322"/>
            <a:ext cx="40741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문체부"/>
                <a:ea typeface="문체부 쓰기 정체" panose="02030609000101010101" pitchFamily="17" charset="-127"/>
              </a:rPr>
              <a:t>안도 주민들의 고민</a:t>
            </a:r>
            <a:endParaRPr lang="en-US" altLang="ko-KR" sz="2000" b="1" dirty="0" smtClean="0">
              <a:latin typeface="문체부"/>
              <a:ea typeface="문체부 쓰기 정체" panose="02030609000101010101" pitchFamily="17" charset="-127"/>
            </a:endParaRPr>
          </a:p>
          <a:p>
            <a:endParaRPr lang="en-US" altLang="ko-KR" dirty="0" smtClean="0">
              <a:latin typeface="문체부"/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latin typeface="문체부"/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latin typeface="문체부"/>
                <a:ea typeface="문체부 쓰기 정체" panose="02030609000101010101" pitchFamily="17" charset="-127"/>
              </a:rPr>
              <a:t>바다펜션민박 사장님</a:t>
            </a:r>
            <a:r>
              <a:rPr lang="en-US" altLang="ko-KR" dirty="0" smtClean="0">
                <a:latin typeface="문체부"/>
                <a:ea typeface="문체부 쓰기 정체" panose="02030609000101010101" pitchFamily="17" charset="-127"/>
              </a:rPr>
              <a:t>, </a:t>
            </a:r>
            <a:r>
              <a:rPr lang="ko-KR" altLang="en-US" dirty="0" smtClean="0">
                <a:latin typeface="문체부"/>
                <a:ea typeface="문체부 쓰기 정체" panose="02030609000101010101" pitchFamily="17" charset="-127"/>
              </a:rPr>
              <a:t>그리고 안도 주민들의 고민은 쓰레기 문제</a:t>
            </a:r>
            <a:endParaRPr lang="en-US" altLang="ko-KR" dirty="0" smtClean="0">
              <a:latin typeface="문체부"/>
              <a:ea typeface="문체부 쓰기 정체" panose="02030609000101010101" pitchFamily="17" charset="-127"/>
            </a:endParaRPr>
          </a:p>
          <a:p>
            <a:r>
              <a:rPr lang="ko-KR" altLang="en-US" dirty="0">
                <a:latin typeface="문체부"/>
                <a:ea typeface="문체부 쓰기 정체" panose="02030609000101010101" pitchFamily="17" charset="-127"/>
              </a:rPr>
              <a:t>였</a:t>
            </a:r>
            <a:r>
              <a:rPr lang="ko-KR" altLang="en-US" dirty="0" smtClean="0">
                <a:latin typeface="문체부"/>
                <a:ea typeface="문체부 쓰기 정체" panose="02030609000101010101" pitchFamily="17" charset="-127"/>
              </a:rPr>
              <a:t>습니다</a:t>
            </a:r>
            <a:r>
              <a:rPr lang="en-US" altLang="ko-KR" dirty="0" smtClean="0">
                <a:latin typeface="문체부"/>
                <a:ea typeface="문체부 쓰기 정체" panose="02030609000101010101" pitchFamily="17" charset="-127"/>
              </a:rPr>
              <a:t>. </a:t>
            </a:r>
            <a:r>
              <a:rPr lang="ko-KR" altLang="en-US" dirty="0" smtClean="0">
                <a:latin typeface="문체부"/>
                <a:ea typeface="문체부 쓰기 정체" panose="02030609000101010101" pitchFamily="17" charset="-127"/>
              </a:rPr>
              <a:t>계속되는 관광객들의 무분별한 쓰레기 투기로 안도는 병들어가고 있다고 말씀하셨습니다</a:t>
            </a:r>
            <a:r>
              <a:rPr lang="en-US" altLang="ko-KR" dirty="0" smtClean="0">
                <a:latin typeface="문체부"/>
                <a:ea typeface="문체부 쓰기 정체" panose="02030609000101010101" pitchFamily="17" charset="-127"/>
              </a:rPr>
              <a:t>.</a:t>
            </a:r>
            <a:endParaRPr lang="en-US" altLang="ko-KR" dirty="0">
              <a:latin typeface="문체부"/>
              <a:ea typeface="문체부 쓰기 정체" panose="02030609000101010101" pitchFamily="17" charset="-127"/>
            </a:endParaRPr>
          </a:p>
          <a:p>
            <a:r>
              <a:rPr lang="ko-KR" altLang="en-US" dirty="0" smtClean="0">
                <a:latin typeface="문체부"/>
                <a:ea typeface="문체부 쓰기 정체" panose="02030609000101010101" pitchFamily="17" charset="-127"/>
              </a:rPr>
              <a:t>안도를 둘러보며 문제의 원인을 고민해 본 결과 저희는 쓰레기통이 부족하고</a:t>
            </a:r>
            <a:r>
              <a:rPr lang="en-US" altLang="ko-KR" dirty="0" smtClean="0">
                <a:latin typeface="문체부"/>
                <a:ea typeface="문체부 쓰기 정체" panose="02030609000101010101" pitchFamily="17" charset="-127"/>
              </a:rPr>
              <a:t>, </a:t>
            </a:r>
            <a:r>
              <a:rPr lang="ko-KR" altLang="en-US" dirty="0" smtClean="0">
                <a:latin typeface="문체부"/>
                <a:ea typeface="문체부 쓰기 정체" panose="02030609000101010101" pitchFamily="17" charset="-127"/>
              </a:rPr>
              <a:t>외진 곳에 있다고 느꼈습니다</a:t>
            </a:r>
            <a:r>
              <a:rPr lang="en-US" altLang="ko-KR" dirty="0" smtClean="0">
                <a:latin typeface="문체부"/>
                <a:ea typeface="문체부 쓰기 정체" panose="02030609000101010101" pitchFamily="17" charset="-127"/>
              </a:rPr>
              <a:t>.”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89" y="1131042"/>
            <a:ext cx="4548242" cy="4620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5309" y="2604863"/>
            <a:ext cx="4620604" cy="1672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77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67860" y="5147602"/>
            <a:ext cx="8837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안도의 어촌 체험마을에는 안도의 역사가 곳곳에 담겨져 있었습니다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안도의 역사가 살아 숨쉬는 곳이었습니다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 </a:t>
            </a:r>
            <a:endParaRPr lang="ko-KR" altLang="en-US" dirty="0">
              <a:ea typeface="문체부 쓰기 정체" panose="02030609000101010101" pitchFamily="17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4632" y="1387369"/>
            <a:ext cx="4063478" cy="32699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322" y="990581"/>
            <a:ext cx="3165232" cy="4063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54" y="990581"/>
            <a:ext cx="3263370" cy="4063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484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99761" y="2001400"/>
            <a:ext cx="545592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ea typeface="문체부 쓰기 정체" panose="02030609000101010101" pitchFamily="17" charset="-127"/>
              </a:rPr>
              <a:t>아이들이 뛰어노는</a:t>
            </a:r>
            <a:r>
              <a:rPr lang="en-US" altLang="ko-KR" sz="2000" b="1" dirty="0" smtClean="0">
                <a:ea typeface="문체부 쓰기 정체" panose="02030609000101010101" pitchFamily="17" charset="-127"/>
              </a:rPr>
              <a:t>, </a:t>
            </a:r>
            <a:r>
              <a:rPr lang="ko-KR" altLang="en-US" sz="2000" b="1" dirty="0" smtClean="0">
                <a:ea typeface="문체부 쓰기 정체" panose="02030609000101010101" pitchFamily="17" charset="-127"/>
              </a:rPr>
              <a:t>깨끗한 안도 만들기</a:t>
            </a:r>
            <a:endParaRPr lang="en-US" altLang="ko-KR" sz="2000" b="1" dirty="0" smtClean="0">
              <a:ea typeface="문체부 쓰기 정체" panose="02030609000101010101" pitchFamily="17" charset="-127"/>
            </a:endParaRPr>
          </a:p>
          <a:p>
            <a:endParaRPr lang="en-US" altLang="ko-KR" b="1" dirty="0" smtClean="0"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안도 주민들의 고민에 대한 우리들의 작은 생각은</a:t>
            </a:r>
            <a:endParaRPr lang="en-US" altLang="ko-KR" dirty="0" smtClean="0"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ea typeface="문체부 쓰기 정체" panose="02030609000101010101" pitchFamily="17" charset="-127"/>
              </a:rPr>
              <a:t>‘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깨끗한 안도만들기슬로건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’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을 만들어 관광객들이 스스로 환경보존을 생각하게 하는 것입니다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그리고 주민들과 아이들이 함께 예쁘게 꾸민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,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 버리고 싶은 쓰레기 통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,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안도 마을과 어우러지는 쓰레기 통을 </a:t>
            </a:r>
            <a:endParaRPr lang="en-US" altLang="ko-KR" dirty="0" smtClean="0">
              <a:ea typeface="문체부 쓰기 정체" panose="02030609000101010101" pitchFamily="17" charset="-127"/>
            </a:endParaRPr>
          </a:p>
          <a:p>
            <a:r>
              <a:rPr lang="ko-KR" altLang="en-US" dirty="0" smtClean="0">
                <a:ea typeface="문체부 쓰기 정체" panose="02030609000101010101" pitchFamily="17" charset="-127"/>
              </a:rPr>
              <a:t>곳곳에 </a:t>
            </a:r>
            <a:r>
              <a:rPr lang="ko-KR" altLang="en-US" dirty="0">
                <a:ea typeface="문체부 쓰기 정체" panose="02030609000101010101" pitchFamily="17" charset="-127"/>
              </a:rPr>
              <a:t>설치하는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것이었습니다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  <a:endParaRPr lang="en-US" altLang="ko-KR" dirty="0">
              <a:ea typeface="문체부 쓰기 정체" panose="02030609000101010101" pitchFamily="17" charset="-127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3247" y="1312726"/>
            <a:ext cx="4837947" cy="42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0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34480" y="2018322"/>
            <a:ext cx="48361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ea typeface="문체부 쓰기 정체" panose="02030609000101010101" pitchFamily="17" charset="-127"/>
              </a:rPr>
              <a:t>무빙스쿨을</a:t>
            </a:r>
            <a:r>
              <a:rPr lang="ko-KR" altLang="en-US" sz="2000" b="1" dirty="0" smtClean="0">
                <a:ea typeface="문체부 쓰기 정체" panose="02030609000101010101" pitchFamily="17" charset="-127"/>
              </a:rPr>
              <a:t> 마치며</a:t>
            </a:r>
            <a:r>
              <a:rPr lang="en-US" altLang="ko-KR" sz="2000" b="1" dirty="0" smtClean="0">
                <a:ea typeface="문체부 쓰기 정체" panose="02030609000101010101" pitchFamily="17" charset="-127"/>
              </a:rPr>
              <a:t>…^^</a:t>
            </a:r>
          </a:p>
          <a:p>
            <a:endParaRPr lang="en-US" altLang="ko-KR" dirty="0">
              <a:ea typeface="문체부 쓰기 정체" panose="02030609000101010101" pitchFamily="17" charset="-127"/>
            </a:endParaRPr>
          </a:p>
          <a:p>
            <a:r>
              <a:rPr lang="en-US" altLang="ko-KR" dirty="0" smtClean="0">
                <a:ea typeface="문체부 쓰기 정체" panose="02030609000101010101" pitchFamily="17" charset="-127"/>
              </a:rPr>
              <a:t>“</a:t>
            </a:r>
            <a:r>
              <a:rPr lang="ko-KR" altLang="en-US" dirty="0" err="1" smtClean="0">
                <a:ea typeface="문체부 쓰기 정체" panose="02030609000101010101" pitchFamily="17" charset="-127"/>
              </a:rPr>
              <a:t>무빙스쿨을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 통해 안도와 한발짝 더 다가가 간 것 같고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, 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우리 </a:t>
            </a:r>
            <a:r>
              <a:rPr lang="ko-KR" altLang="en-US" dirty="0" err="1" smtClean="0">
                <a:ea typeface="문체부 쓰기 정체" panose="02030609000101010101" pitchFamily="17" charset="-127"/>
              </a:rPr>
              <a:t>팀끼리도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 한 걸음 가까워 진 것 같습니다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처음에는 너무나 막막했지만 팀과 함께여서 할 수 있었던 것 같습니다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 </a:t>
            </a:r>
            <a:r>
              <a:rPr lang="ko-KR" altLang="en-US" dirty="0" smtClean="0">
                <a:ea typeface="문체부 쓰기 정체" panose="02030609000101010101" pitchFamily="17" charset="-127"/>
              </a:rPr>
              <a:t>처음 보는 저희들에게도 따뜻하게 반겨주시는 마을 주민들에게 정말 감사했습니다</a:t>
            </a:r>
            <a:r>
              <a:rPr lang="en-US" altLang="ko-KR" dirty="0" smtClean="0">
                <a:ea typeface="문체부 쓰기 정체" panose="02030609000101010101" pitchFamily="17" charset="-127"/>
              </a:rPr>
              <a:t>.”</a:t>
            </a:r>
            <a:br>
              <a:rPr lang="en-US" altLang="ko-KR" dirty="0" smtClean="0">
                <a:ea typeface="문체부 쓰기 정체" panose="02030609000101010101" pitchFamily="17" charset="-127"/>
              </a:rPr>
            </a:br>
            <a:endParaRPr lang="en-US" altLang="ko-KR" dirty="0" smtClean="0">
              <a:ea typeface="문체부 쓰기 정체" panose="02030609000101010101" pitchFamily="17" charset="-127"/>
            </a:endParaRPr>
          </a:p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778" y="1080355"/>
            <a:ext cx="5334342" cy="47225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012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자연주의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225</TotalTime>
  <Words>369</Words>
  <Application>Microsoft Office PowerPoint</Application>
  <PresentationFormat>와이드스크린</PresentationFormat>
  <Paragraphs>50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돋움</vt:lpstr>
      <vt:lpstr>문체부</vt:lpstr>
      <vt:lpstr>문체부 쓰기 정체</vt:lpstr>
      <vt:lpstr>바탕</vt:lpstr>
      <vt:lpstr>Arial</vt:lpstr>
      <vt:lpstr>Garamond</vt:lpstr>
      <vt:lpstr>자연주의</vt:lpstr>
      <vt:lpstr>♡사랑이 넘치는 깐달 ♡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캄보디아</dc:title>
  <dc:creator>suwon YMCA</dc:creator>
  <cp:lastModifiedBy>suwon YMCA</cp:lastModifiedBy>
  <cp:revision>22</cp:revision>
  <dcterms:created xsi:type="dcterms:W3CDTF">2016-01-16T13:05:44Z</dcterms:created>
  <dcterms:modified xsi:type="dcterms:W3CDTF">2016-01-18T10:11:16Z</dcterms:modified>
</cp:coreProperties>
</file>