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7" r:id="rId3"/>
    <p:sldId id="266" r:id="rId4"/>
    <p:sldId id="258" r:id="rId5"/>
    <p:sldId id="260" r:id="rId6"/>
    <p:sldId id="268" r:id="rId7"/>
    <p:sldId id="261" r:id="rId8"/>
    <p:sldId id="284" r:id="rId9"/>
    <p:sldId id="293" r:id="rId10"/>
    <p:sldId id="294" r:id="rId11"/>
    <p:sldId id="295" r:id="rId12"/>
    <p:sldId id="296" r:id="rId13"/>
    <p:sldId id="297" r:id="rId14"/>
    <p:sldId id="298" r:id="rId15"/>
    <p:sldId id="299" r:id="rId16"/>
    <p:sldId id="300" r:id="rId17"/>
    <p:sldId id="301" r:id="rId18"/>
    <p:sldId id="302" r:id="rId19"/>
    <p:sldId id="303" r:id="rId20"/>
    <p:sldId id="304" r:id="rId21"/>
    <p:sldId id="305" r:id="rId22"/>
    <p:sldId id="306" r:id="rId23"/>
    <p:sldId id="307" r:id="rId24"/>
    <p:sldId id="308" r:id="rId25"/>
    <p:sldId id="275" r:id="rId26"/>
  </p:sldIdLst>
  <p:sldSz cx="9144000" cy="6858000" type="screen4x3"/>
  <p:notesSz cx="6858000" cy="9144000"/>
  <p:embeddedFontLst>
    <p:embeddedFont>
      <p:font typeface="나눔손글씨 펜" pitchFamily="66" charset="-127"/>
      <p:regular r:id="rId27"/>
    </p:embeddedFont>
    <p:embeddedFont>
      <p:font typeface="맑은 고딕" pitchFamily="50" charset="-127"/>
      <p:regular r:id="rId28"/>
      <p:bold r:id="rId29"/>
    </p:embeddedFont>
    <p:embeddedFont>
      <p:font typeface="나눔고딕 ExtraBold" charset="-127"/>
      <p:bold r:id="rId30"/>
    </p:embeddedFont>
    <p:embeddedFont>
      <p:font typeface="나눔명조" charset="-127"/>
      <p:regular r:id="rId31"/>
      <p:bold r:id="rId32"/>
    </p:embeddedFont>
    <p:embeddedFont>
      <p:font typeface="나눔고딕" charset="-127"/>
      <p:regular r:id="rId33"/>
      <p:bold r:id="rId34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94660"/>
  </p:normalViewPr>
  <p:slideViewPr>
    <p:cSldViewPr>
      <p:cViewPr>
        <p:scale>
          <a:sx n="75" d="100"/>
          <a:sy n="75" d="100"/>
        </p:scale>
        <p:origin x="-1236" y="-36"/>
      </p:cViewPr>
      <p:guideLst>
        <p:guide orient="horz" pos="2160"/>
        <p:guide orient="horz" pos="288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D3331-4B97-4C39-B544-ECBD30C2099D}" type="datetimeFigureOut">
              <a:rPr lang="ko-KR" altLang="en-US" smtClean="0"/>
              <a:pPr/>
              <a:t>2013-03-05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1A5F4-2860-4D4E-AC5F-B78A1CC3BD8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D3331-4B97-4C39-B544-ECBD30C2099D}" type="datetimeFigureOut">
              <a:rPr lang="ko-KR" altLang="en-US" smtClean="0"/>
              <a:pPr/>
              <a:t>2013-03-05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1A5F4-2860-4D4E-AC5F-B78A1CC3BD8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D3331-4B97-4C39-B544-ECBD30C2099D}" type="datetimeFigureOut">
              <a:rPr lang="ko-KR" altLang="en-US" smtClean="0"/>
              <a:pPr/>
              <a:t>2013-03-05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1A5F4-2860-4D4E-AC5F-B78A1CC3BD8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D3331-4B97-4C39-B544-ECBD30C2099D}" type="datetimeFigureOut">
              <a:rPr lang="ko-KR" altLang="en-US" smtClean="0"/>
              <a:pPr/>
              <a:t>2013-03-05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1A5F4-2860-4D4E-AC5F-B78A1CC3BD8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D3331-4B97-4C39-B544-ECBD30C2099D}" type="datetimeFigureOut">
              <a:rPr lang="ko-KR" altLang="en-US" smtClean="0"/>
              <a:pPr/>
              <a:t>2013-03-05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1A5F4-2860-4D4E-AC5F-B78A1CC3BD8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D3331-4B97-4C39-B544-ECBD30C2099D}" type="datetimeFigureOut">
              <a:rPr lang="ko-KR" altLang="en-US" smtClean="0"/>
              <a:pPr/>
              <a:t>2013-03-05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1A5F4-2860-4D4E-AC5F-B78A1CC3BD8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D3331-4B97-4C39-B544-ECBD30C2099D}" type="datetimeFigureOut">
              <a:rPr lang="ko-KR" altLang="en-US" smtClean="0"/>
              <a:pPr/>
              <a:t>2013-03-05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1A5F4-2860-4D4E-AC5F-B78A1CC3BD8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D3331-4B97-4C39-B544-ECBD30C2099D}" type="datetimeFigureOut">
              <a:rPr lang="ko-KR" altLang="en-US" smtClean="0"/>
              <a:pPr/>
              <a:t>2013-03-05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1A5F4-2860-4D4E-AC5F-B78A1CC3BD8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D3331-4B97-4C39-B544-ECBD30C2099D}" type="datetimeFigureOut">
              <a:rPr lang="ko-KR" altLang="en-US" smtClean="0"/>
              <a:pPr/>
              <a:t>2013-03-05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1A5F4-2860-4D4E-AC5F-B78A1CC3BD8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D3331-4B97-4C39-B544-ECBD30C2099D}" type="datetimeFigureOut">
              <a:rPr lang="ko-KR" altLang="en-US" smtClean="0"/>
              <a:pPr/>
              <a:t>2013-03-05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1A5F4-2860-4D4E-AC5F-B78A1CC3BD8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D3331-4B97-4C39-B544-ECBD30C2099D}" type="datetimeFigureOut">
              <a:rPr lang="ko-KR" altLang="en-US" smtClean="0"/>
              <a:pPr/>
              <a:t>2013-03-05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1A5F4-2860-4D4E-AC5F-B78A1CC3BD8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D3331-4B97-4C39-B544-ECBD30C2099D}" type="datetimeFigureOut">
              <a:rPr lang="ko-KR" altLang="en-US" smtClean="0"/>
              <a:pPr/>
              <a:t>2013-03-05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1A5F4-2860-4D4E-AC5F-B78A1CC3BD8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4.png"/><Relationship Id="rId7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jpe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11" Type="http://schemas.openxmlformats.org/officeDocument/2006/relationships/image" Target="../media/image4.png"/><Relationship Id="rId5" Type="http://schemas.openxmlformats.org/officeDocument/2006/relationships/image" Target="../media/image39.jpeg"/><Relationship Id="rId10" Type="http://schemas.openxmlformats.org/officeDocument/2006/relationships/image" Target="../media/image44.jpe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47.jpeg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059832" y="1772816"/>
            <a:ext cx="590465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200" dirty="0" smtClean="0">
                <a:latin typeface="나눔손글씨 펜" pitchFamily="66" charset="-127"/>
                <a:ea typeface="나눔손글씨 펜" pitchFamily="66" charset="-127"/>
              </a:rPr>
              <a:t>9</a:t>
            </a:r>
            <a:r>
              <a:rPr lang="ko-KR" altLang="en-US" sz="7200" dirty="0" smtClean="0">
                <a:latin typeface="나눔손글씨 펜" pitchFamily="66" charset="-127"/>
                <a:ea typeface="나눔손글씨 펜" pitchFamily="66" charset="-127"/>
              </a:rPr>
              <a:t>기 캄보디아팀 </a:t>
            </a:r>
            <a:r>
              <a:rPr lang="ko-KR" altLang="en-US" sz="4800" dirty="0" smtClean="0">
                <a:latin typeface="나눔손글씨 펜" pitchFamily="66" charset="-127"/>
                <a:ea typeface="나눔손글씨 펜" pitchFamily="66" charset="-127"/>
              </a:rPr>
              <a:t>의</a:t>
            </a:r>
          </a:p>
          <a:p>
            <a:pPr algn="r"/>
            <a:r>
              <a:rPr lang="ko-KR" altLang="en-US" sz="48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나눔손글씨 펜" pitchFamily="66" charset="-127"/>
                <a:ea typeface="나눔손글씨 펜" pitchFamily="66" charset="-127"/>
              </a:rPr>
              <a:t>지역 </a:t>
            </a:r>
            <a:r>
              <a:rPr lang="en-US" altLang="ko-KR" sz="48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나눔손글씨 펜" pitchFamily="66" charset="-127"/>
                <a:ea typeface="나눔손글씨 펜" pitchFamily="66" charset="-127"/>
              </a:rPr>
              <a:t>NGO </a:t>
            </a:r>
            <a:r>
              <a:rPr lang="ko-KR" altLang="en-US" sz="4800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나눔손글씨 펜" pitchFamily="66" charset="-127"/>
                <a:ea typeface="나눔손글씨 펜" pitchFamily="66" charset="-127"/>
              </a:rPr>
              <a:t>인턴십</a:t>
            </a:r>
            <a:r>
              <a:rPr lang="ko-KR" altLang="en-US" sz="4800" dirty="0" smtClean="0">
                <a:latin typeface="나눔손글씨 펜" pitchFamily="66" charset="-127"/>
                <a:ea typeface="나눔손글씨 펜" pitchFamily="66" charset="-127"/>
              </a:rPr>
              <a:t> 이야기</a:t>
            </a:r>
            <a:endParaRPr lang="en-US" altLang="ko-KR" sz="4800" dirty="0" smtClean="0">
              <a:latin typeface="나눔손글씨 펜" pitchFamily="66" charset="-127"/>
              <a:ea typeface="나눔손글씨 펜" pitchFamily="66" charset="-127"/>
            </a:endParaRPr>
          </a:p>
          <a:p>
            <a:endParaRPr lang="ko-KR" altLang="en-US" sz="4000" dirty="0"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1272" name="_x60328152" descr="EMB00001ec85d5f"/>
          <p:cNvPicPr>
            <a:picLocks noChangeAspect="1" noChangeArrowheads="1"/>
          </p:cNvPicPr>
          <p:nvPr/>
        </p:nvPicPr>
        <p:blipFill>
          <a:blip r:embed="rId2" cstate="print"/>
          <a:srcRect l="1364" r="5891" b="4898"/>
          <a:stretch>
            <a:fillRect/>
          </a:stretch>
        </p:blipFill>
        <p:spPr bwMode="auto">
          <a:xfrm>
            <a:off x="395536" y="2996952"/>
            <a:ext cx="3885715" cy="2832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그림 18" descr="별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23928" y="1700808"/>
            <a:ext cx="592866" cy="511493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211960" y="2852936"/>
            <a:ext cx="3600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 smtClean="0">
                <a:solidFill>
                  <a:schemeClr val="bg1">
                    <a:lumMod val="75000"/>
                  </a:schemeClr>
                </a:solidFill>
                <a:latin typeface="나눔명조" pitchFamily="18" charset="-127"/>
                <a:ea typeface="나눔명조" pitchFamily="18" charset="-127"/>
              </a:rPr>
              <a:t>‘</a:t>
            </a:r>
            <a:endParaRPr lang="ko-KR" altLang="en-US" sz="6000" dirty="0">
              <a:solidFill>
                <a:schemeClr val="bg1">
                  <a:lumMod val="75000"/>
                </a:schemeClr>
              </a:solidFill>
              <a:latin typeface="나눔명조" pitchFamily="18" charset="-127"/>
              <a:ea typeface="나눔명조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524328" y="2852936"/>
            <a:ext cx="5487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19900">
                <a:solidFill>
                  <a:schemeClr val="bg1">
                    <a:lumMod val="75000"/>
                  </a:schemeClr>
                </a:solidFill>
                <a:latin typeface="나눔명조" pitchFamily="18" charset="-127"/>
                <a:ea typeface="나눔명조" pitchFamily="18" charset="-127"/>
              </a:defRPr>
            </a:lvl1pPr>
          </a:lstStyle>
          <a:p>
            <a:r>
              <a:rPr lang="en-US" altLang="ko-KR" sz="6000" dirty="0" smtClean="0"/>
              <a:t>’</a:t>
            </a:r>
            <a:endParaRPr lang="ko-KR" altLang="en-US" sz="6000" dirty="0"/>
          </a:p>
        </p:txBody>
      </p:sp>
      <p:pic>
        <p:nvPicPr>
          <p:cNvPr id="22" name="그림 21" descr="선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376843">
            <a:off x="4075725" y="2618239"/>
            <a:ext cx="3876414" cy="365743"/>
          </a:xfrm>
          <a:prstGeom prst="rect">
            <a:avLst/>
          </a:prstGeom>
        </p:spPr>
      </p:pic>
      <p:sp>
        <p:nvSpPr>
          <p:cNvPr id="11275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6" name="_x60836776" descr="EMB0000136c7465"/>
          <p:cNvPicPr>
            <a:picLocks noChangeAspect="1" noChangeArrowheads="1"/>
          </p:cNvPicPr>
          <p:nvPr/>
        </p:nvPicPr>
        <p:blipFill>
          <a:blip r:embed="rId5" cstate="print"/>
          <a:srcRect t="30234"/>
          <a:stretch>
            <a:fillRect/>
          </a:stretch>
        </p:blipFill>
        <p:spPr bwMode="auto">
          <a:xfrm>
            <a:off x="539552" y="764704"/>
            <a:ext cx="2843912" cy="7972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그룹 15"/>
          <p:cNvGrpSpPr/>
          <p:nvPr/>
        </p:nvGrpSpPr>
        <p:grpSpPr>
          <a:xfrm>
            <a:off x="2123728" y="1556792"/>
            <a:ext cx="6480720" cy="2011582"/>
            <a:chOff x="2123728" y="1556792"/>
            <a:chExt cx="6480720" cy="2011582"/>
          </a:xfrm>
        </p:grpSpPr>
        <p:pic>
          <p:nvPicPr>
            <p:cNvPr id="4" name="그림 3" descr="별.gif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23728" y="1556792"/>
              <a:ext cx="592866" cy="511493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2699792" y="1844825"/>
              <a:ext cx="5904656" cy="1723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6600" dirty="0" smtClean="0">
                  <a:latin typeface="나눔손글씨 펜" pitchFamily="66" charset="-127"/>
                  <a:ea typeface="나눔손글씨 펜" pitchFamily="66" charset="-127"/>
                </a:rPr>
                <a:t>공동체</a:t>
              </a:r>
              <a:r>
                <a:rPr lang="en-US" altLang="ko-KR" sz="6600" dirty="0" smtClean="0">
                  <a:latin typeface="나눔손글씨 펜" pitchFamily="66" charset="-127"/>
                  <a:ea typeface="나눔손글씨 펜" pitchFamily="66" charset="-127"/>
                </a:rPr>
                <a:t>?</a:t>
              </a:r>
            </a:p>
            <a:p>
              <a:endParaRPr lang="ko-KR" altLang="en-US" sz="4000" dirty="0">
                <a:latin typeface="나눔손글씨 펜" pitchFamily="66" charset="-127"/>
                <a:ea typeface="나눔손글씨 펜" pitchFamily="66" charset="-127"/>
              </a:endParaRPr>
            </a:p>
          </p:txBody>
        </p:sp>
      </p:grpSp>
      <p:grpSp>
        <p:nvGrpSpPr>
          <p:cNvPr id="15" name="그룹 14"/>
          <p:cNvGrpSpPr/>
          <p:nvPr/>
        </p:nvGrpSpPr>
        <p:grpSpPr>
          <a:xfrm>
            <a:off x="2123728" y="3284984"/>
            <a:ext cx="6480720" cy="1939573"/>
            <a:chOff x="2123728" y="3284984"/>
            <a:chExt cx="6480720" cy="1939573"/>
          </a:xfrm>
        </p:grpSpPr>
        <p:sp>
          <p:nvSpPr>
            <p:cNvPr id="13" name="TextBox 12"/>
            <p:cNvSpPr txBox="1"/>
            <p:nvPr/>
          </p:nvSpPr>
          <p:spPr>
            <a:xfrm>
              <a:off x="2699792" y="3501008"/>
              <a:ext cx="5904656" cy="1723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6600" dirty="0" smtClean="0">
                  <a:latin typeface="나눔손글씨 펜" pitchFamily="66" charset="-127"/>
                  <a:ea typeface="나눔손글씨 펜" pitchFamily="66" charset="-127"/>
                </a:rPr>
                <a:t>왜</a:t>
              </a:r>
              <a:r>
                <a:rPr lang="en-US" altLang="ko-KR" sz="6600" dirty="0" smtClean="0">
                  <a:latin typeface="나눔손글씨 펜" pitchFamily="66" charset="-127"/>
                  <a:ea typeface="나눔손글씨 펜" pitchFamily="66" charset="-127"/>
                </a:rPr>
                <a:t>??</a:t>
              </a:r>
            </a:p>
            <a:p>
              <a:endParaRPr lang="ko-KR" altLang="en-US" sz="4000" dirty="0">
                <a:latin typeface="나눔손글씨 펜" pitchFamily="66" charset="-127"/>
                <a:ea typeface="나눔손글씨 펜" pitchFamily="66" charset="-127"/>
              </a:endParaRPr>
            </a:p>
          </p:txBody>
        </p:sp>
        <p:pic>
          <p:nvPicPr>
            <p:cNvPr id="14" name="그림 13" descr="별.gif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23728" y="3284984"/>
              <a:ext cx="592866" cy="511493"/>
            </a:xfrm>
            <a:prstGeom prst="rect">
              <a:avLst/>
            </a:prstGeom>
          </p:spPr>
        </p:pic>
      </p:grpSp>
      <p:pic>
        <p:nvPicPr>
          <p:cNvPr id="18" name="_x60836776" descr="EMB0000136c7465"/>
          <p:cNvPicPr>
            <a:picLocks noChangeAspect="1" noChangeArrowheads="1"/>
          </p:cNvPicPr>
          <p:nvPr/>
        </p:nvPicPr>
        <p:blipFill>
          <a:blip r:embed="rId3" cstate="print"/>
          <a:srcRect t="30234"/>
          <a:stretch>
            <a:fillRect/>
          </a:stretch>
        </p:blipFill>
        <p:spPr bwMode="auto">
          <a:xfrm>
            <a:off x="7774557" y="188640"/>
            <a:ext cx="1045915" cy="2932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/>
          <p:cNvGrpSpPr/>
          <p:nvPr/>
        </p:nvGrpSpPr>
        <p:grpSpPr>
          <a:xfrm>
            <a:off x="1187624" y="1367472"/>
            <a:ext cx="7272808" cy="6093976"/>
            <a:chOff x="1187624" y="1367472"/>
            <a:chExt cx="7272808" cy="6093976"/>
          </a:xfrm>
        </p:grpSpPr>
        <p:sp>
          <p:nvSpPr>
            <p:cNvPr id="6" name="TextBox 5"/>
            <p:cNvSpPr txBox="1"/>
            <p:nvPr/>
          </p:nvSpPr>
          <p:spPr>
            <a:xfrm>
              <a:off x="1187624" y="1367472"/>
              <a:ext cx="7272808" cy="60939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ko-KR" sz="3000" dirty="0" smtClean="0">
                <a:latin typeface="나눔손글씨 펜" pitchFamily="66" charset="-127"/>
                <a:ea typeface="나눔손글씨 펜" pitchFamily="66" charset="-127"/>
              </a:endParaRPr>
            </a:p>
            <a:p>
              <a:pPr marL="742950" indent="-742950">
                <a:buAutoNum type="arabicPeriod"/>
              </a:pPr>
              <a:r>
                <a:rPr lang="ko-KR" altLang="en-US" sz="4000" dirty="0" smtClean="0">
                  <a:latin typeface="나눔손글씨 펜" pitchFamily="66" charset="-127"/>
                  <a:ea typeface="나눔손글씨 펜" pitchFamily="66" charset="-127"/>
                </a:rPr>
                <a:t>우리도 공동체야</a:t>
              </a:r>
              <a:r>
                <a:rPr lang="en-US" altLang="ko-KR" sz="4000" dirty="0" smtClean="0">
                  <a:latin typeface="나눔손글씨 펜" pitchFamily="66" charset="-127"/>
                  <a:ea typeface="나눔손글씨 펜" pitchFamily="66" charset="-127"/>
                </a:rPr>
                <a:t>!</a:t>
              </a:r>
            </a:p>
            <a:p>
              <a:pPr marL="742950" indent="-742950">
                <a:buAutoNum type="arabicPeriod"/>
              </a:pPr>
              <a:r>
                <a:rPr lang="ko-KR" altLang="en-US" sz="4000" dirty="0" smtClean="0">
                  <a:latin typeface="나눔손글씨 펜" pitchFamily="66" charset="-127"/>
                  <a:ea typeface="나눔손글씨 펜" pitchFamily="66" charset="-127"/>
                </a:rPr>
                <a:t>수원 </a:t>
              </a:r>
              <a:r>
                <a:rPr lang="en-US" altLang="ko-KR" sz="4000" dirty="0" smtClean="0">
                  <a:latin typeface="나눔손글씨 펜" pitchFamily="66" charset="-127"/>
                  <a:ea typeface="나눔손글씨 펜" pitchFamily="66" charset="-127"/>
                </a:rPr>
                <a:t>YMCA </a:t>
              </a:r>
              <a:r>
                <a:rPr lang="ko-KR" altLang="en-US" sz="4000" dirty="0" smtClean="0">
                  <a:latin typeface="나눔손글씨 펜" pitchFamily="66" charset="-127"/>
                  <a:ea typeface="나눔손글씨 펜" pitchFamily="66" charset="-127"/>
                </a:rPr>
                <a:t>에서 만난 공동체</a:t>
              </a:r>
              <a:r>
                <a:rPr lang="en-US" altLang="ko-KR" sz="4000" dirty="0" smtClean="0">
                  <a:latin typeface="나눔손글씨 펜" pitchFamily="66" charset="-127"/>
                  <a:ea typeface="나눔손글씨 펜" pitchFamily="66" charset="-127"/>
                </a:rPr>
                <a:t>!</a:t>
              </a:r>
            </a:p>
            <a:p>
              <a:pPr marL="742950" indent="-742950">
                <a:buAutoNum type="arabicPeriod"/>
              </a:pPr>
              <a:r>
                <a:rPr lang="ko-KR" altLang="en-US" sz="4000" dirty="0" smtClean="0">
                  <a:latin typeface="나눔손글씨 펜" pitchFamily="66" charset="-127"/>
                  <a:ea typeface="나눔손글씨 펜" pitchFamily="66" charset="-127"/>
                </a:rPr>
                <a:t>수원 </a:t>
              </a:r>
              <a:r>
                <a:rPr lang="en-US" altLang="ko-KR" sz="4000" dirty="0" smtClean="0">
                  <a:latin typeface="나눔손글씨 펜" pitchFamily="66" charset="-127"/>
                  <a:ea typeface="나눔손글씨 펜" pitchFamily="66" charset="-127"/>
                </a:rPr>
                <a:t>YMCA </a:t>
              </a:r>
              <a:r>
                <a:rPr lang="ko-KR" altLang="en-US" sz="4000" dirty="0" smtClean="0">
                  <a:solidFill>
                    <a:schemeClr val="accent5"/>
                  </a:solidFill>
                  <a:latin typeface="나눔손글씨 펜" pitchFamily="66" charset="-127"/>
                  <a:ea typeface="나눔손글씨 펜" pitchFamily="66" charset="-127"/>
                </a:rPr>
                <a:t>밖</a:t>
              </a:r>
              <a:r>
                <a:rPr lang="ko-KR" altLang="en-US" sz="4000" dirty="0" smtClean="0">
                  <a:latin typeface="나눔손글씨 펜" pitchFamily="66" charset="-127"/>
                  <a:ea typeface="나눔손글씨 펜" pitchFamily="66" charset="-127"/>
                </a:rPr>
                <a:t>에서 만난 공동체</a:t>
              </a:r>
              <a:r>
                <a:rPr lang="en-US" altLang="ko-KR" sz="4000" dirty="0" smtClean="0">
                  <a:latin typeface="나눔손글씨 펜" pitchFamily="66" charset="-127"/>
                  <a:ea typeface="나눔손글씨 펜" pitchFamily="66" charset="-127"/>
                </a:rPr>
                <a:t>!</a:t>
              </a:r>
            </a:p>
            <a:p>
              <a:pPr marL="742950" indent="-742950">
                <a:buAutoNum type="arabicPeriod"/>
              </a:pPr>
              <a:r>
                <a:rPr lang="ko-KR" altLang="en-US" sz="4000" dirty="0" smtClean="0">
                  <a:latin typeface="나눔손글씨 펜" pitchFamily="66" charset="-127"/>
                  <a:ea typeface="나눔손글씨 펜" pitchFamily="66" charset="-127"/>
                </a:rPr>
                <a:t>서로를 알아가는 과정</a:t>
              </a:r>
              <a:endParaRPr lang="en-US" altLang="ko-KR" sz="4000" dirty="0" smtClean="0">
                <a:latin typeface="나눔손글씨 펜" pitchFamily="66" charset="-127"/>
                <a:ea typeface="나눔손글씨 펜" pitchFamily="66" charset="-127"/>
              </a:endParaRPr>
            </a:p>
            <a:p>
              <a:pPr marL="742950" indent="-742950">
                <a:buAutoNum type="arabicPeriod"/>
              </a:pPr>
              <a:r>
                <a:rPr lang="ko-KR" altLang="en-US" sz="4000" dirty="0" smtClean="0">
                  <a:latin typeface="나눔손글씨 펜" pitchFamily="66" charset="-127"/>
                  <a:ea typeface="나눔손글씨 펜" pitchFamily="66" charset="-127"/>
                </a:rPr>
                <a:t>만난 사람들</a:t>
              </a:r>
              <a:endParaRPr lang="en-US" altLang="ko-KR" sz="4000" dirty="0" smtClean="0">
                <a:latin typeface="나눔손글씨 펜" pitchFamily="66" charset="-127"/>
                <a:ea typeface="나눔손글씨 펜" pitchFamily="66" charset="-127"/>
              </a:endParaRPr>
            </a:p>
            <a:p>
              <a:pPr marL="742950" indent="-742950">
                <a:buAutoNum type="arabicPeriod"/>
              </a:pPr>
              <a:r>
                <a:rPr lang="ko-KR" altLang="en-US" sz="4000" dirty="0" smtClean="0">
                  <a:latin typeface="나눔손글씨 펜" pitchFamily="66" charset="-127"/>
                  <a:ea typeface="나눔손글씨 펜" pitchFamily="66" charset="-127"/>
                </a:rPr>
                <a:t>마무리 및 </a:t>
              </a:r>
              <a:r>
                <a:rPr lang="ko-KR" altLang="en-US" sz="4000" dirty="0" err="1" smtClean="0">
                  <a:latin typeface="나눔손글씨 펜" pitchFamily="66" charset="-127"/>
                  <a:ea typeface="나눔손글씨 펜" pitchFamily="66" charset="-127"/>
                </a:rPr>
                <a:t>느낀점</a:t>
              </a:r>
              <a:endParaRPr lang="en-US" altLang="ko-KR" sz="4000" dirty="0" smtClean="0">
                <a:latin typeface="나눔손글씨 펜" pitchFamily="66" charset="-127"/>
                <a:ea typeface="나눔손글씨 펜" pitchFamily="66" charset="-127"/>
              </a:endParaRPr>
            </a:p>
            <a:p>
              <a:pPr marL="742950" indent="-742950">
                <a:buAutoNum type="arabicPeriod"/>
              </a:pPr>
              <a:endParaRPr lang="en-US" altLang="ko-KR" sz="4000" dirty="0" smtClean="0">
                <a:latin typeface="나눔손글씨 펜" pitchFamily="66" charset="-127"/>
                <a:ea typeface="나눔손글씨 펜" pitchFamily="66" charset="-127"/>
              </a:endParaRPr>
            </a:p>
            <a:p>
              <a:pPr marL="742950" indent="-742950">
                <a:buAutoNum type="arabicPeriod"/>
              </a:pPr>
              <a:endParaRPr lang="en-US" altLang="ko-KR" sz="4000" dirty="0" smtClean="0">
                <a:latin typeface="나눔손글씨 펜" pitchFamily="66" charset="-127"/>
                <a:ea typeface="나눔손글씨 펜" pitchFamily="66" charset="-127"/>
              </a:endParaRPr>
            </a:p>
            <a:p>
              <a:pPr marL="742950" indent="-742950">
                <a:buAutoNum type="arabicPeriod"/>
              </a:pPr>
              <a:endParaRPr lang="ko-KR" altLang="en-US" sz="4000" dirty="0">
                <a:latin typeface="나눔손글씨 펜" pitchFamily="66" charset="-127"/>
                <a:ea typeface="나눔손글씨 펜" pitchFamily="66" charset="-127"/>
              </a:endParaRPr>
            </a:p>
          </p:txBody>
        </p:sp>
        <p:pic>
          <p:nvPicPr>
            <p:cNvPr id="4" name="그림 3" descr="선.gif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21376843">
              <a:off x="2285084" y="2348597"/>
              <a:ext cx="1707425" cy="161097"/>
            </a:xfrm>
            <a:prstGeom prst="rect">
              <a:avLst/>
            </a:prstGeom>
          </p:spPr>
        </p:pic>
        <p:pic>
          <p:nvPicPr>
            <p:cNvPr id="7" name="그림 6" descr="별.g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19672" y="1832116"/>
              <a:ext cx="432048" cy="372748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1115616" y="1124744"/>
            <a:ext cx="590465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5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 ExtraBold" pitchFamily="50" charset="-127"/>
                <a:ea typeface="나눔고딕 ExtraBold" pitchFamily="50" charset="-127"/>
              </a:rPr>
              <a:t>이야기 순서</a:t>
            </a:r>
            <a:endParaRPr lang="ko-KR" altLang="en-US" sz="2500" dirty="0">
              <a:solidFill>
                <a:schemeClr val="tx2">
                  <a:lumMod val="60000"/>
                  <a:lumOff val="40000"/>
                </a:scheme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3" name="_x60836776" descr="EMB0000136c7465"/>
          <p:cNvPicPr>
            <a:picLocks noChangeAspect="1" noChangeArrowheads="1"/>
          </p:cNvPicPr>
          <p:nvPr/>
        </p:nvPicPr>
        <p:blipFill>
          <a:blip r:embed="rId4" cstate="print"/>
          <a:srcRect t="30234"/>
          <a:stretch>
            <a:fillRect/>
          </a:stretch>
        </p:blipFill>
        <p:spPr bwMode="auto">
          <a:xfrm>
            <a:off x="7774557" y="188640"/>
            <a:ext cx="1045915" cy="2932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그룹 42"/>
          <p:cNvGrpSpPr/>
          <p:nvPr/>
        </p:nvGrpSpPr>
        <p:grpSpPr>
          <a:xfrm>
            <a:off x="323528" y="332656"/>
            <a:ext cx="6192688" cy="1159679"/>
            <a:chOff x="323528" y="476672"/>
            <a:chExt cx="6192688" cy="1159679"/>
          </a:xfrm>
        </p:grpSpPr>
        <p:pic>
          <p:nvPicPr>
            <p:cNvPr id="72" name="그림 71"/>
            <p:cNvPicPr>
              <a:picLocks noChangeAspect="1"/>
            </p:cNvPicPr>
            <p:nvPr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074" t="23333" r="52303" b="23500"/>
            <a:stretch/>
          </p:blipFill>
          <p:spPr>
            <a:xfrm>
              <a:off x="323528" y="476672"/>
              <a:ext cx="1079213" cy="1044490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683568" y="620688"/>
              <a:ext cx="583264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742950" indent="-742950"/>
              <a:r>
                <a:rPr lang="ko-KR" altLang="en-US" sz="6000" dirty="0" err="1" smtClean="0">
                  <a:solidFill>
                    <a:schemeClr val="bg1"/>
                  </a:solidFill>
                  <a:latin typeface="나눔손글씨 펜" pitchFamily="66" charset="-127"/>
                  <a:ea typeface="나눔손글씨 펜" pitchFamily="66" charset="-127"/>
                </a:rPr>
                <a:t>비</a:t>
              </a:r>
              <a:r>
                <a:rPr lang="ko-KR" altLang="en-US" sz="3500" dirty="0" err="1" smtClean="0">
                  <a:latin typeface="나눔손글씨 펜" pitchFamily="66" charset="-127"/>
                  <a:ea typeface="나눔손글씨 펜" pitchFamily="66" charset="-127"/>
                </a:rPr>
                <a:t>슷한듯</a:t>
              </a:r>
              <a:r>
                <a:rPr lang="ko-KR" altLang="en-US" sz="3500" dirty="0" smtClean="0">
                  <a:latin typeface="나눔손글씨 펜" pitchFamily="66" charset="-127"/>
                  <a:ea typeface="나눔손글씨 펜" pitchFamily="66" charset="-127"/>
                </a:rPr>
                <a:t> 다른</a:t>
              </a:r>
              <a:r>
                <a:rPr lang="en-US" altLang="ko-KR" sz="4400" dirty="0" smtClean="0">
                  <a:latin typeface="나눔손글씨 펜" pitchFamily="66" charset="-127"/>
                  <a:ea typeface="나눔손글씨 펜" pitchFamily="66" charset="-127"/>
                </a:rPr>
                <a:t>,</a:t>
              </a:r>
              <a:r>
                <a:rPr lang="ko-KR" altLang="en-US" sz="4400" dirty="0" smtClean="0">
                  <a:latin typeface="나눔손글씨 펜" pitchFamily="66" charset="-127"/>
                  <a:ea typeface="나눔손글씨 펜" pitchFamily="66" charset="-127"/>
                </a:rPr>
                <a:t> </a:t>
              </a:r>
              <a:r>
                <a:rPr lang="ko-KR" altLang="en-US" sz="4800" dirty="0" smtClean="0">
                  <a:solidFill>
                    <a:schemeClr val="accent6"/>
                  </a:solidFill>
                  <a:latin typeface="나눔손글씨 펜" pitchFamily="66" charset="-127"/>
                  <a:ea typeface="나눔손글씨 펜" pitchFamily="66" charset="-127"/>
                </a:rPr>
                <a:t>각</a:t>
              </a:r>
              <a:r>
                <a:rPr lang="ko-KR" altLang="en-US" sz="3500" dirty="0" smtClean="0">
                  <a:solidFill>
                    <a:schemeClr val="accent6"/>
                  </a:solidFill>
                  <a:latin typeface="나눔손글씨 펜" pitchFamily="66" charset="-127"/>
                  <a:ea typeface="나눔손글씨 펜" pitchFamily="66" charset="-127"/>
                </a:rPr>
                <a:t>양</a:t>
              </a:r>
              <a:r>
                <a:rPr lang="ko-KR" altLang="en-US" sz="4800" dirty="0" smtClean="0">
                  <a:solidFill>
                    <a:schemeClr val="accent6"/>
                  </a:solidFill>
                  <a:latin typeface="나눔손글씨 펜" pitchFamily="66" charset="-127"/>
                  <a:ea typeface="나눔손글씨 펜" pitchFamily="66" charset="-127"/>
                </a:rPr>
                <a:t>각</a:t>
              </a:r>
              <a:r>
                <a:rPr lang="ko-KR" altLang="en-US" sz="3500" dirty="0" smtClean="0">
                  <a:solidFill>
                    <a:schemeClr val="accent6"/>
                  </a:solidFill>
                  <a:latin typeface="나눔손글씨 펜" pitchFamily="66" charset="-127"/>
                  <a:ea typeface="나눔손글씨 펜" pitchFamily="66" charset="-127"/>
                </a:rPr>
                <a:t>색</a:t>
              </a:r>
              <a:r>
                <a:rPr lang="ko-KR" altLang="en-US" sz="3500" dirty="0" smtClean="0">
                  <a:latin typeface="나눔손글씨 펜" pitchFamily="66" charset="-127"/>
                  <a:ea typeface="나눔손글씨 펜" pitchFamily="66" charset="-127"/>
                </a:rPr>
                <a:t>의 우리</a:t>
              </a:r>
              <a:r>
                <a:rPr lang="en-US" altLang="ko-KR" sz="3500" dirty="0" smtClean="0">
                  <a:latin typeface="나눔손글씨 펜" pitchFamily="66" charset="-127"/>
                  <a:ea typeface="나눔손글씨 펜" pitchFamily="66" charset="-127"/>
                </a:rPr>
                <a:t>!</a:t>
              </a:r>
            </a:p>
          </p:txBody>
        </p:sp>
      </p:grpSp>
      <p:pic>
        <p:nvPicPr>
          <p:cNvPr id="48" name="Picture 2" descr="C:\Users\WIN7\Desktop\라온아띠 9기폴더\IMG_20130120_17123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772816"/>
            <a:ext cx="3348372" cy="44644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9" name="그룹 88"/>
          <p:cNvGrpSpPr/>
          <p:nvPr/>
        </p:nvGrpSpPr>
        <p:grpSpPr>
          <a:xfrm>
            <a:off x="395536" y="1799818"/>
            <a:ext cx="2736304" cy="2723823"/>
            <a:chOff x="251520" y="1799818"/>
            <a:chExt cx="2736304" cy="2723823"/>
          </a:xfrm>
        </p:grpSpPr>
        <p:grpSp>
          <p:nvGrpSpPr>
            <p:cNvPr id="61" name="그룹 60"/>
            <p:cNvGrpSpPr/>
            <p:nvPr/>
          </p:nvGrpSpPr>
          <p:grpSpPr>
            <a:xfrm>
              <a:off x="251520" y="1799818"/>
              <a:ext cx="2592288" cy="477054"/>
              <a:chOff x="283288" y="2078558"/>
              <a:chExt cx="1080120" cy="477054"/>
            </a:xfrm>
          </p:grpSpPr>
          <p:cxnSp>
            <p:nvCxnSpPr>
              <p:cNvPr id="52" name="직선 연결선 51"/>
              <p:cNvCxnSpPr/>
              <p:nvPr/>
            </p:nvCxnSpPr>
            <p:spPr>
              <a:xfrm flipH="1">
                <a:off x="323528" y="2492896"/>
                <a:ext cx="792088" cy="0"/>
              </a:xfrm>
              <a:prstGeom prst="line">
                <a:avLst/>
              </a:prstGeom>
              <a:ln w="317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TextBox 52"/>
              <p:cNvSpPr txBox="1"/>
              <p:nvPr/>
            </p:nvSpPr>
            <p:spPr>
              <a:xfrm>
                <a:off x="283288" y="2078558"/>
                <a:ext cx="1080120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2500" dirty="0" smtClean="0">
                    <a:latin typeface="나눔손글씨 펜" pitchFamily="66" charset="-127"/>
                    <a:ea typeface="나눔손글씨 펜" pitchFamily="66" charset="-127"/>
                  </a:rPr>
                  <a:t>김재민</a:t>
                </a:r>
                <a:endParaRPr lang="ko-KR" altLang="en-US" sz="2500" dirty="0">
                  <a:latin typeface="나눔고딕 ExtraBold" pitchFamily="50" charset="-127"/>
                  <a:ea typeface="나눔고딕 ExtraBold" pitchFamily="50" charset="-127"/>
                </a:endParaRPr>
              </a:p>
            </p:txBody>
          </p:sp>
        </p:grpSp>
        <p:sp>
          <p:nvSpPr>
            <p:cNvPr id="60" name="TextBox 59"/>
            <p:cNvSpPr txBox="1"/>
            <p:nvPr/>
          </p:nvSpPr>
          <p:spPr>
            <a:xfrm>
              <a:off x="251520" y="2276872"/>
              <a:ext cx="2736304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주관이 강함</a:t>
              </a:r>
              <a:endParaRPr lang="en-US" altLang="ko-KR" sz="1400" dirty="0" smtClean="0">
                <a:latin typeface="나눔고딕" pitchFamily="50" charset="-127"/>
                <a:ea typeface="나눔고딕" pitchFamily="50" charset="-127"/>
              </a:endParaRPr>
            </a:p>
            <a:p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자기가 잘생긴 줄 앎</a:t>
              </a:r>
              <a:r>
                <a:rPr lang="en-US" altLang="ko-KR" sz="1400" dirty="0" smtClean="0">
                  <a:latin typeface="나눔고딕" pitchFamily="50" charset="-127"/>
                  <a:ea typeface="나눔고딕" pitchFamily="50" charset="-127"/>
                </a:rPr>
                <a:t>..</a:t>
              </a:r>
            </a:p>
            <a:p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유치함</a:t>
              </a:r>
              <a:r>
                <a:rPr lang="en-US" altLang="ko-KR" sz="1400" dirty="0" smtClean="0">
                  <a:latin typeface="나눔고딕" pitchFamily="50" charset="-127"/>
                  <a:ea typeface="나눔고딕" pitchFamily="50" charset="-127"/>
                </a:rPr>
                <a:t>, </a:t>
              </a:r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어떡하지 </a:t>
              </a:r>
              <a:r>
                <a:rPr lang="en-US" altLang="ko-KR" sz="1400" dirty="0" smtClean="0">
                  <a:latin typeface="나눔고딕" pitchFamily="50" charset="-127"/>
                  <a:ea typeface="나눔고딕" pitchFamily="50" charset="-127"/>
                </a:rPr>
                <a:t>..?</a:t>
              </a:r>
            </a:p>
            <a:p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편 </a:t>
              </a:r>
              <a:r>
                <a:rPr lang="ko-KR" altLang="en-US" sz="1400" dirty="0" err="1" smtClean="0">
                  <a:latin typeface="나눔고딕" pitchFamily="50" charset="-127"/>
                  <a:ea typeface="나눔고딕" pitchFamily="50" charset="-127"/>
                </a:rPr>
                <a:t>가르는거</a:t>
              </a:r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 굉장히 싫어하지만 </a:t>
              </a:r>
              <a:endParaRPr lang="en-US" altLang="ko-KR" sz="1400" dirty="0" smtClean="0">
                <a:latin typeface="나눔고딕" pitchFamily="50" charset="-127"/>
                <a:ea typeface="나눔고딕" pitchFamily="50" charset="-127"/>
              </a:endParaRPr>
            </a:p>
            <a:p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자기가 가름 </a:t>
              </a:r>
              <a:endParaRPr lang="en-US" altLang="ko-KR" sz="1400" dirty="0" smtClean="0">
                <a:latin typeface="나눔고딕" pitchFamily="50" charset="-127"/>
                <a:ea typeface="나눔고딕" pitchFamily="50" charset="-127"/>
              </a:endParaRPr>
            </a:p>
            <a:p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고로 유치함</a:t>
              </a:r>
              <a:r>
                <a:rPr lang="en-US" altLang="ko-KR" sz="1400" dirty="0" smtClean="0">
                  <a:latin typeface="나눔고딕" pitchFamily="50" charset="-127"/>
                  <a:ea typeface="나눔고딕" pitchFamily="50" charset="-127"/>
                </a:rPr>
                <a:t>2</a:t>
              </a:r>
            </a:p>
            <a:p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의외로 애기들 좋아함</a:t>
              </a:r>
              <a:endParaRPr lang="en-US" altLang="ko-KR" sz="1400" dirty="0" smtClean="0">
                <a:latin typeface="나눔고딕" pitchFamily="50" charset="-127"/>
                <a:ea typeface="나눔고딕" pitchFamily="50" charset="-127"/>
              </a:endParaRPr>
            </a:p>
            <a:p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고로 유치함</a:t>
              </a:r>
              <a:r>
                <a:rPr lang="en-US" altLang="ko-KR" sz="1400" dirty="0" smtClean="0">
                  <a:latin typeface="나눔고딕" pitchFamily="50" charset="-127"/>
                  <a:ea typeface="나눔고딕" pitchFamily="50" charset="-127"/>
                </a:rPr>
                <a:t>3</a:t>
              </a:r>
            </a:p>
            <a:p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뒤끝 </a:t>
              </a:r>
              <a:r>
                <a:rPr lang="ko-KR" altLang="en-US" sz="1400" dirty="0" err="1" smtClean="0">
                  <a:latin typeface="나눔고딕" pitchFamily="50" charset="-127"/>
                  <a:ea typeface="나눔고딕" pitchFamily="50" charset="-127"/>
                </a:rPr>
                <a:t>쩜</a:t>
              </a:r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 </a:t>
              </a:r>
              <a:endParaRPr lang="en-US" altLang="ko-KR" sz="1400" dirty="0" smtClean="0">
                <a:latin typeface="나눔고딕" pitchFamily="50" charset="-127"/>
                <a:ea typeface="나눔고딕" pitchFamily="50" charset="-127"/>
              </a:endParaRPr>
            </a:p>
            <a:p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코 </a:t>
              </a:r>
              <a:r>
                <a:rPr lang="ko-KR" altLang="en-US" sz="1400" dirty="0" err="1" smtClean="0">
                  <a:latin typeface="나눔고딕" pitchFamily="50" charset="-127"/>
                  <a:ea typeface="나눔고딕" pitchFamily="50" charset="-127"/>
                </a:rPr>
                <a:t>엥간히</a:t>
              </a:r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ko-KR" altLang="en-US" sz="1400" dirty="0" err="1" smtClean="0">
                  <a:latin typeface="나눔고딕" pitchFamily="50" charset="-127"/>
                  <a:ea typeface="나눔고딕" pitchFamily="50" charset="-127"/>
                </a:rPr>
                <a:t>파삼</a:t>
              </a:r>
              <a:endParaRPr lang="ko-KR" altLang="en-US" sz="1400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92" name="그룹 91"/>
          <p:cNvGrpSpPr/>
          <p:nvPr/>
        </p:nvGrpSpPr>
        <p:grpSpPr>
          <a:xfrm>
            <a:off x="395536" y="4536122"/>
            <a:ext cx="2736304" cy="1862049"/>
            <a:chOff x="251520" y="4536122"/>
            <a:chExt cx="2736304" cy="1862049"/>
          </a:xfrm>
        </p:grpSpPr>
        <p:grpSp>
          <p:nvGrpSpPr>
            <p:cNvPr id="62" name="그룹 61"/>
            <p:cNvGrpSpPr/>
            <p:nvPr/>
          </p:nvGrpSpPr>
          <p:grpSpPr>
            <a:xfrm>
              <a:off x="251520" y="4536122"/>
              <a:ext cx="2448272" cy="477054"/>
              <a:chOff x="251520" y="2078558"/>
              <a:chExt cx="1080120" cy="477054"/>
            </a:xfrm>
          </p:grpSpPr>
          <p:cxnSp>
            <p:nvCxnSpPr>
              <p:cNvPr id="64" name="직선 연결선 63"/>
              <p:cNvCxnSpPr/>
              <p:nvPr/>
            </p:nvCxnSpPr>
            <p:spPr>
              <a:xfrm flipH="1">
                <a:off x="283288" y="2492896"/>
                <a:ext cx="792088" cy="0"/>
              </a:xfrm>
              <a:prstGeom prst="line">
                <a:avLst/>
              </a:prstGeom>
              <a:ln w="317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TextBox 64"/>
              <p:cNvSpPr txBox="1"/>
              <p:nvPr/>
            </p:nvSpPr>
            <p:spPr>
              <a:xfrm>
                <a:off x="251520" y="2078558"/>
                <a:ext cx="1080120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2500" dirty="0" smtClean="0">
                    <a:latin typeface="나눔손글씨 펜" pitchFamily="66" charset="-127"/>
                    <a:ea typeface="나눔손글씨 펜" pitchFamily="66" charset="-127"/>
                  </a:rPr>
                  <a:t>백인준</a:t>
                </a:r>
                <a:endParaRPr lang="ko-KR" altLang="en-US" sz="2500" dirty="0">
                  <a:latin typeface="나눔고딕 ExtraBold" pitchFamily="50" charset="-127"/>
                  <a:ea typeface="나눔고딕 ExtraBold" pitchFamily="50" charset="-127"/>
                </a:endParaRPr>
              </a:p>
            </p:txBody>
          </p:sp>
        </p:grpSp>
        <p:sp>
          <p:nvSpPr>
            <p:cNvPr id="66" name="TextBox 65"/>
            <p:cNvSpPr txBox="1"/>
            <p:nvPr/>
          </p:nvSpPr>
          <p:spPr>
            <a:xfrm>
              <a:off x="251520" y="5013176"/>
              <a:ext cx="2736304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철학을 갖고 있는 </a:t>
              </a:r>
              <a:r>
                <a:rPr lang="ko-KR" altLang="en-US" sz="1400" dirty="0" err="1" smtClean="0">
                  <a:latin typeface="나눔고딕" pitchFamily="50" charset="-127"/>
                  <a:ea typeface="나눔고딕" pitchFamily="50" charset="-127"/>
                </a:rPr>
                <a:t>냠자</a:t>
              </a:r>
              <a:endParaRPr lang="en-US" altLang="ko-KR" sz="1400" dirty="0" smtClean="0">
                <a:latin typeface="나눔고딕" pitchFamily="50" charset="-127"/>
                <a:ea typeface="나눔고딕" pitchFamily="50" charset="-127"/>
              </a:endParaRPr>
            </a:p>
            <a:p>
              <a:r>
                <a:rPr lang="ko-KR" altLang="en-US" sz="1400" dirty="0" err="1" smtClean="0">
                  <a:latin typeface="나눔고딕" pitchFamily="50" charset="-127"/>
                  <a:ea typeface="나눔고딕" pitchFamily="50" charset="-127"/>
                </a:rPr>
                <a:t>사려깊고</a:t>
              </a:r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 이기적인 </a:t>
              </a:r>
              <a:r>
                <a:rPr lang="ko-KR" altLang="en-US" sz="1400" dirty="0" err="1" smtClean="0">
                  <a:latin typeface="나눔고딕" pitchFamily="50" charset="-127"/>
                  <a:ea typeface="나눔고딕" pitchFamily="50" charset="-127"/>
                </a:rPr>
                <a:t>냠자</a:t>
              </a:r>
              <a:endParaRPr lang="en-US" altLang="ko-KR" sz="1400" dirty="0" smtClean="0">
                <a:latin typeface="나눔고딕" pitchFamily="50" charset="-127"/>
                <a:ea typeface="나눔고딕" pitchFamily="50" charset="-127"/>
              </a:endParaRPr>
            </a:p>
            <a:p>
              <a:r>
                <a:rPr lang="ko-KR" altLang="en-US" sz="1400" dirty="0" err="1" smtClean="0">
                  <a:latin typeface="나눔고딕" pitchFamily="50" charset="-127"/>
                  <a:ea typeface="나눔고딕" pitchFamily="50" charset="-127"/>
                </a:rPr>
                <a:t>샤워할때</a:t>
              </a:r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ko-KR" altLang="en-US" sz="1400" dirty="0" err="1" smtClean="0">
                  <a:latin typeface="나눔고딕" pitchFamily="50" charset="-127"/>
                  <a:ea typeface="나눔고딕" pitchFamily="50" charset="-127"/>
                </a:rPr>
                <a:t>노래부르는</a:t>
              </a:r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ko-KR" altLang="en-US" sz="1400" dirty="0" err="1" smtClean="0">
                  <a:latin typeface="나눔고딕" pitchFamily="50" charset="-127"/>
                  <a:ea typeface="나눔고딕" pitchFamily="50" charset="-127"/>
                </a:rPr>
                <a:t>냠자</a:t>
              </a:r>
              <a:endParaRPr lang="en-US" altLang="ko-KR" sz="1400" dirty="0" smtClean="0">
                <a:latin typeface="나눔고딕" pitchFamily="50" charset="-127"/>
                <a:ea typeface="나눔고딕" pitchFamily="50" charset="-127"/>
              </a:endParaRPr>
            </a:p>
            <a:p>
              <a:r>
                <a:rPr lang="ko-KR" altLang="en-US" sz="1400" dirty="0" err="1" smtClean="0">
                  <a:latin typeface="나눔고딕" pitchFamily="50" charset="-127"/>
                  <a:ea typeface="나눔고딕" pitchFamily="50" charset="-127"/>
                </a:rPr>
                <a:t>카산드라</a:t>
              </a:r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 할 줄 아는 </a:t>
              </a:r>
              <a:r>
                <a:rPr lang="ko-KR" altLang="en-US" sz="1400" dirty="0" err="1" smtClean="0">
                  <a:latin typeface="나눔고딕" pitchFamily="50" charset="-127"/>
                  <a:ea typeface="나눔고딕" pitchFamily="50" charset="-127"/>
                </a:rPr>
                <a:t>냠자</a:t>
              </a:r>
              <a:endParaRPr lang="en-US" altLang="ko-KR" sz="1400" dirty="0" smtClean="0">
                <a:latin typeface="나눔고딕" pitchFamily="50" charset="-127"/>
                <a:ea typeface="나눔고딕" pitchFamily="50" charset="-127"/>
              </a:endParaRPr>
            </a:p>
            <a:p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생각이 많음</a:t>
              </a:r>
              <a:r>
                <a:rPr lang="en-US" altLang="ko-KR" sz="1400" dirty="0" smtClean="0">
                  <a:latin typeface="나눔고딕" pitchFamily="50" charset="-127"/>
                  <a:ea typeface="나눔고딕" pitchFamily="50" charset="-127"/>
                </a:rPr>
                <a:t>, Too much</a:t>
              </a:r>
            </a:p>
            <a:p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좀 무섭다</a:t>
              </a:r>
              <a:r>
                <a:rPr lang="en-US" altLang="ko-KR" sz="1400" dirty="0" smtClean="0">
                  <a:latin typeface="나눔고딕" pitchFamily="50" charset="-127"/>
                  <a:ea typeface="나눔고딕" pitchFamily="50" charset="-127"/>
                </a:rPr>
                <a:t>.</a:t>
              </a:r>
            </a:p>
          </p:txBody>
        </p:sp>
      </p:grpSp>
      <p:grpSp>
        <p:nvGrpSpPr>
          <p:cNvPr id="90" name="그룹 89"/>
          <p:cNvGrpSpPr/>
          <p:nvPr/>
        </p:nvGrpSpPr>
        <p:grpSpPr>
          <a:xfrm>
            <a:off x="6444208" y="1727810"/>
            <a:ext cx="2462214" cy="2709302"/>
            <a:chOff x="6574282" y="1727810"/>
            <a:chExt cx="2462214" cy="2709302"/>
          </a:xfrm>
        </p:grpSpPr>
        <p:grpSp>
          <p:nvGrpSpPr>
            <p:cNvPr id="79" name="그룹 78"/>
            <p:cNvGrpSpPr/>
            <p:nvPr/>
          </p:nvGrpSpPr>
          <p:grpSpPr>
            <a:xfrm>
              <a:off x="6588224" y="1727810"/>
              <a:ext cx="2339752" cy="477054"/>
              <a:chOff x="251520" y="2126466"/>
              <a:chExt cx="1080120" cy="477054"/>
            </a:xfrm>
          </p:grpSpPr>
          <p:cxnSp>
            <p:nvCxnSpPr>
              <p:cNvPr id="80" name="직선 연결선 79"/>
              <p:cNvCxnSpPr/>
              <p:nvPr/>
            </p:nvCxnSpPr>
            <p:spPr>
              <a:xfrm flipH="1">
                <a:off x="284763" y="2555612"/>
                <a:ext cx="924330" cy="0"/>
              </a:xfrm>
              <a:prstGeom prst="line">
                <a:avLst/>
              </a:prstGeom>
              <a:ln w="317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TextBox 80"/>
              <p:cNvSpPr txBox="1"/>
              <p:nvPr/>
            </p:nvSpPr>
            <p:spPr>
              <a:xfrm>
                <a:off x="251520" y="2126466"/>
                <a:ext cx="1080120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2500" dirty="0" smtClean="0">
                    <a:latin typeface="나눔손글씨 펜" pitchFamily="66" charset="-127"/>
                    <a:ea typeface="나눔손글씨 펜" pitchFamily="66" charset="-127"/>
                  </a:rPr>
                  <a:t>장은지</a:t>
                </a:r>
                <a:endParaRPr lang="ko-KR" altLang="en-US" sz="2500" dirty="0">
                  <a:latin typeface="나눔고딕 ExtraBold" pitchFamily="50" charset="-127"/>
                  <a:ea typeface="나눔고딕 ExtraBold" pitchFamily="50" charset="-127"/>
                </a:endParaRPr>
              </a:p>
            </p:txBody>
          </p:sp>
        </p:grpSp>
        <p:sp>
          <p:nvSpPr>
            <p:cNvPr id="83" name="TextBox 82"/>
            <p:cNvSpPr txBox="1"/>
            <p:nvPr/>
          </p:nvSpPr>
          <p:spPr>
            <a:xfrm>
              <a:off x="6574282" y="2190343"/>
              <a:ext cx="2462214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여성스러운 것 같은데</a:t>
              </a:r>
              <a:r>
                <a:rPr lang="en-US" altLang="ko-KR" sz="1400" dirty="0" smtClean="0">
                  <a:latin typeface="나눔고딕" pitchFamily="50" charset="-127"/>
                  <a:ea typeface="나눔고딕" pitchFamily="50" charset="-127"/>
                </a:rPr>
                <a:t>...</a:t>
              </a:r>
            </a:p>
            <a:p>
              <a:r>
                <a:rPr lang="ko-KR" altLang="en-US" sz="1400" dirty="0" err="1" smtClean="0">
                  <a:latin typeface="나눔고딕" pitchFamily="50" charset="-127"/>
                  <a:ea typeface="나눔고딕" pitchFamily="50" charset="-127"/>
                </a:rPr>
                <a:t>잔소리쟁이</a:t>
              </a:r>
              <a:r>
                <a:rPr lang="en-US" altLang="ko-KR" sz="1400" dirty="0" smtClean="0">
                  <a:latin typeface="나눔고딕" pitchFamily="50" charset="-127"/>
                  <a:ea typeface="나눔고딕" pitchFamily="50" charset="-127"/>
                </a:rPr>
                <a:t>…</a:t>
              </a:r>
            </a:p>
            <a:p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웃음소리가 좋음</a:t>
              </a:r>
              <a:r>
                <a:rPr lang="en-US" altLang="ko-KR" sz="1400" dirty="0" smtClean="0">
                  <a:latin typeface="나눔고딕" pitchFamily="50" charset="-127"/>
                  <a:ea typeface="나눔고딕" pitchFamily="50" charset="-127"/>
                </a:rPr>
                <a:t>.</a:t>
              </a:r>
            </a:p>
            <a:p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현지인 같음</a:t>
              </a:r>
              <a:r>
                <a:rPr lang="en-US" altLang="ko-KR" sz="1400" dirty="0" smtClean="0">
                  <a:latin typeface="나눔고딕" pitchFamily="50" charset="-127"/>
                  <a:ea typeface="나눔고딕" pitchFamily="50" charset="-127"/>
                </a:rPr>
                <a:t>(</a:t>
              </a:r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외모</a:t>
              </a:r>
              <a:r>
                <a:rPr lang="en-US" altLang="ko-KR" sz="1400" dirty="0" smtClean="0">
                  <a:latin typeface="나눔고딕" pitchFamily="50" charset="-127"/>
                  <a:ea typeface="나눔고딕" pitchFamily="50" charset="-127"/>
                </a:rPr>
                <a:t>)</a:t>
              </a:r>
            </a:p>
            <a:p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사진 찍을 때 입을 살짝 </a:t>
              </a:r>
              <a:endParaRPr lang="en-US" altLang="ko-KR" sz="1400" dirty="0" smtClean="0">
                <a:latin typeface="나눔고딕" pitchFamily="50" charset="-127"/>
                <a:ea typeface="나눔고딕" pitchFamily="50" charset="-127"/>
              </a:endParaRPr>
            </a:p>
            <a:p>
              <a:r>
                <a:rPr lang="ko-KR" altLang="en-US" sz="1400" dirty="0" err="1" smtClean="0">
                  <a:latin typeface="나눔고딕" pitchFamily="50" charset="-127"/>
                  <a:ea typeface="나눔고딕" pitchFamily="50" charset="-127"/>
                </a:rPr>
                <a:t>벌리고혀내밈</a:t>
              </a:r>
              <a:r>
                <a:rPr lang="en-US" altLang="ko-KR" sz="1400" dirty="0" smtClean="0">
                  <a:latin typeface="나눔고딕" pitchFamily="50" charset="-127"/>
                  <a:ea typeface="나눔고딕" pitchFamily="50" charset="-127"/>
                </a:rPr>
                <a:t>.(</a:t>
              </a:r>
              <a:r>
                <a:rPr lang="ko-KR" altLang="en-US" sz="1400" dirty="0" err="1" smtClean="0">
                  <a:latin typeface="나눔고딕" pitchFamily="50" charset="-127"/>
                  <a:ea typeface="나눔고딕" pitchFamily="50" charset="-127"/>
                </a:rPr>
                <a:t>옆에사진보삼</a:t>
              </a:r>
              <a:r>
                <a:rPr lang="en-US" altLang="ko-KR" sz="1400" dirty="0" smtClean="0">
                  <a:latin typeface="나눔고딕" pitchFamily="50" charset="-127"/>
                  <a:ea typeface="나눔고딕" pitchFamily="50" charset="-127"/>
                </a:rPr>
                <a:t>)</a:t>
              </a:r>
            </a:p>
            <a:p>
              <a:r>
                <a:rPr lang="ko-KR" altLang="en-US" sz="1400" dirty="0" err="1" smtClean="0">
                  <a:latin typeface="나눔고딕" pitchFamily="50" charset="-127"/>
                  <a:ea typeface="나눔고딕" pitchFamily="50" charset="-127"/>
                </a:rPr>
                <a:t>날씨같은</a:t>
              </a:r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 여자</a:t>
              </a:r>
              <a:endParaRPr lang="en-US" altLang="ko-KR" sz="1400" dirty="0" smtClean="0">
                <a:latin typeface="나눔고딕" pitchFamily="50" charset="-127"/>
                <a:ea typeface="나눔고딕" pitchFamily="50" charset="-127"/>
              </a:endParaRPr>
            </a:p>
            <a:p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은근히 여림</a:t>
              </a:r>
              <a:r>
                <a:rPr lang="en-US" altLang="ko-KR" sz="1400" dirty="0" smtClean="0">
                  <a:latin typeface="나눔고딕" pitchFamily="50" charset="-127"/>
                  <a:ea typeface="나눔고딕" pitchFamily="50" charset="-127"/>
                </a:rPr>
                <a:t>.</a:t>
              </a:r>
            </a:p>
            <a:p>
              <a:r>
                <a:rPr lang="ko-KR" altLang="en-US" sz="1400" dirty="0" err="1" smtClean="0">
                  <a:latin typeface="나눔고딕" pitchFamily="50" charset="-127"/>
                  <a:ea typeface="나눔고딕" pitchFamily="50" charset="-127"/>
                </a:rPr>
                <a:t>스마트폰</a:t>
              </a:r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 중독</a:t>
              </a:r>
              <a:endParaRPr lang="en-US" altLang="ko-KR" sz="1400" dirty="0" smtClean="0">
                <a:latin typeface="나눔고딕" pitchFamily="50" charset="-127"/>
                <a:ea typeface="나눔고딕" pitchFamily="50" charset="-127"/>
              </a:endParaRPr>
            </a:p>
            <a:p>
              <a:endParaRPr lang="en-US" altLang="ko-KR" sz="1400" dirty="0" smtClean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91" name="그룹 90"/>
          <p:cNvGrpSpPr/>
          <p:nvPr/>
        </p:nvGrpSpPr>
        <p:grpSpPr>
          <a:xfrm>
            <a:off x="6372200" y="4365104"/>
            <a:ext cx="2520280" cy="2104494"/>
            <a:chOff x="6516216" y="4365104"/>
            <a:chExt cx="2520280" cy="2104494"/>
          </a:xfrm>
        </p:grpSpPr>
        <p:grpSp>
          <p:nvGrpSpPr>
            <p:cNvPr id="85" name="그룹 84"/>
            <p:cNvGrpSpPr/>
            <p:nvPr/>
          </p:nvGrpSpPr>
          <p:grpSpPr>
            <a:xfrm>
              <a:off x="6516216" y="4365104"/>
              <a:ext cx="2411760" cy="477054"/>
              <a:chOff x="251520" y="2051556"/>
              <a:chExt cx="1080120" cy="477054"/>
            </a:xfrm>
          </p:grpSpPr>
          <p:cxnSp>
            <p:nvCxnSpPr>
              <p:cNvPr id="86" name="직선 연결선 85"/>
              <p:cNvCxnSpPr/>
              <p:nvPr/>
            </p:nvCxnSpPr>
            <p:spPr>
              <a:xfrm flipH="1">
                <a:off x="323528" y="2492896"/>
                <a:ext cx="863218" cy="0"/>
              </a:xfrm>
              <a:prstGeom prst="line">
                <a:avLst/>
              </a:prstGeom>
              <a:ln w="317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7" name="TextBox 86"/>
              <p:cNvSpPr txBox="1"/>
              <p:nvPr/>
            </p:nvSpPr>
            <p:spPr>
              <a:xfrm>
                <a:off x="251520" y="2051556"/>
                <a:ext cx="1080120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2500" dirty="0" smtClean="0">
                    <a:latin typeface="나눔손글씨 펜" pitchFamily="66" charset="-127"/>
                    <a:ea typeface="나눔손글씨 펜" pitchFamily="66" charset="-127"/>
                  </a:rPr>
                  <a:t>목진경</a:t>
                </a:r>
                <a:endParaRPr lang="ko-KR" altLang="en-US" sz="2500" dirty="0">
                  <a:latin typeface="나눔고딕 ExtraBold" pitchFamily="50" charset="-127"/>
                  <a:ea typeface="나눔고딕 ExtraBold" pitchFamily="50" charset="-127"/>
                </a:endParaRPr>
              </a:p>
            </p:txBody>
          </p:sp>
        </p:grpSp>
        <p:sp>
          <p:nvSpPr>
            <p:cNvPr id="88" name="TextBox 87"/>
            <p:cNvSpPr txBox="1"/>
            <p:nvPr/>
          </p:nvSpPr>
          <p:spPr>
            <a:xfrm>
              <a:off x="6574282" y="4869160"/>
              <a:ext cx="2462214" cy="1600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할 말 다하는 </a:t>
              </a:r>
              <a:r>
                <a:rPr lang="ko-KR" altLang="en-US" sz="1400" dirty="0" err="1" smtClean="0">
                  <a:latin typeface="나눔고딕" pitchFamily="50" charset="-127"/>
                  <a:ea typeface="나눔고딕" pitchFamily="50" charset="-127"/>
                </a:rPr>
                <a:t>뇨자</a:t>
              </a:r>
              <a:r>
                <a:rPr lang="en-US" altLang="ko-KR" sz="1400" dirty="0" smtClean="0">
                  <a:latin typeface="나눔고딕" pitchFamily="50" charset="-127"/>
                  <a:ea typeface="나눔고딕" pitchFamily="50" charset="-127"/>
                </a:rPr>
                <a:t>^^*</a:t>
              </a:r>
            </a:p>
            <a:p>
              <a:r>
                <a:rPr lang="ko-KR" altLang="en-US" sz="1400" dirty="0" err="1" smtClean="0">
                  <a:latin typeface="나눔고딕" pitchFamily="50" charset="-127"/>
                  <a:ea typeface="나눔고딕" pitchFamily="50" charset="-127"/>
                </a:rPr>
                <a:t>뇨리</a:t>
              </a:r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 못 하는 </a:t>
              </a:r>
              <a:r>
                <a:rPr lang="ko-KR" altLang="en-US" sz="1400" dirty="0" err="1" smtClean="0">
                  <a:latin typeface="나눔고딕" pitchFamily="50" charset="-127"/>
                  <a:ea typeface="나눔고딕" pitchFamily="50" charset="-127"/>
                </a:rPr>
                <a:t>뇨자</a:t>
              </a:r>
              <a:endParaRPr lang="en-US" altLang="ko-KR" sz="1400" dirty="0" smtClean="0">
                <a:latin typeface="나눔고딕" pitchFamily="50" charset="-127"/>
                <a:ea typeface="나눔고딕" pitchFamily="50" charset="-127"/>
              </a:endParaRPr>
            </a:p>
            <a:p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안경을 벗어야 하는 </a:t>
              </a:r>
              <a:r>
                <a:rPr lang="ko-KR" altLang="en-US" sz="1400" dirty="0" err="1" smtClean="0">
                  <a:latin typeface="나눔고딕" pitchFamily="50" charset="-127"/>
                  <a:ea typeface="나눔고딕" pitchFamily="50" charset="-127"/>
                </a:rPr>
                <a:t>뇨자</a:t>
              </a:r>
              <a:endParaRPr lang="en-US" altLang="ko-KR" sz="1400" dirty="0" smtClean="0">
                <a:latin typeface="나눔고딕" pitchFamily="50" charset="-127"/>
                <a:ea typeface="나눔고딕" pitchFamily="50" charset="-127"/>
              </a:endParaRPr>
            </a:p>
            <a:p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화장이 필수인 </a:t>
              </a:r>
              <a:r>
                <a:rPr lang="ko-KR" altLang="en-US" sz="1400" dirty="0" err="1" smtClean="0">
                  <a:latin typeface="나눔고딕" pitchFamily="50" charset="-127"/>
                  <a:ea typeface="나눔고딕" pitchFamily="50" charset="-127"/>
                </a:rPr>
                <a:t>뇨자</a:t>
              </a:r>
              <a:endParaRPr lang="en-US" altLang="ko-KR" sz="1400" dirty="0" smtClean="0">
                <a:latin typeface="나눔고딕" pitchFamily="50" charset="-127"/>
                <a:ea typeface="나눔고딕" pitchFamily="50" charset="-127"/>
              </a:endParaRPr>
            </a:p>
            <a:p>
              <a:r>
                <a:rPr lang="ko-KR" altLang="en-US" sz="1400" dirty="0" err="1" smtClean="0">
                  <a:latin typeface="나눔고딕" pitchFamily="50" charset="-127"/>
                  <a:ea typeface="나눔고딕" pitchFamily="50" charset="-127"/>
                </a:rPr>
                <a:t>동글동글이</a:t>
              </a:r>
              <a:endParaRPr lang="en-US" altLang="ko-KR" sz="1400" dirty="0">
                <a:latin typeface="나눔고딕" pitchFamily="50" charset="-127"/>
                <a:ea typeface="나눔고딕" pitchFamily="50" charset="-127"/>
              </a:endParaRPr>
            </a:p>
            <a:p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버스카드 잔액이 </a:t>
              </a:r>
              <a:r>
                <a:rPr lang="en-US" altLang="ko-KR" sz="1400" dirty="0" smtClean="0">
                  <a:latin typeface="나눔고딕" pitchFamily="50" charset="-127"/>
                  <a:ea typeface="나눔고딕" pitchFamily="50" charset="-127"/>
                </a:rPr>
                <a:t>0</a:t>
              </a:r>
              <a:r>
                <a:rPr lang="ko-KR" altLang="en-US" sz="1400" dirty="0" smtClean="0">
                  <a:latin typeface="나눔고딕" pitchFamily="50" charset="-127"/>
                  <a:ea typeface="나눔고딕" pitchFamily="50" charset="-127"/>
                </a:rPr>
                <a:t>원인 </a:t>
              </a:r>
              <a:r>
                <a:rPr lang="ko-KR" altLang="en-US" sz="1400" dirty="0" err="1" smtClean="0">
                  <a:latin typeface="나눔고딕" pitchFamily="50" charset="-127"/>
                  <a:ea typeface="나눔고딕" pitchFamily="50" charset="-127"/>
                </a:rPr>
                <a:t>뇨자</a:t>
              </a:r>
              <a:endParaRPr lang="en-US" altLang="ko-KR" sz="1400" dirty="0" smtClean="0">
                <a:latin typeface="나눔고딕" pitchFamily="50" charset="-127"/>
                <a:ea typeface="나눔고딕" pitchFamily="50" charset="-127"/>
              </a:endParaRPr>
            </a:p>
            <a:p>
              <a:r>
                <a:rPr lang="ko-KR" altLang="en-US" sz="1400" dirty="0" err="1" smtClean="0">
                  <a:latin typeface="나눔고딕" pitchFamily="50" charset="-127"/>
                  <a:ea typeface="나눔고딕" pitchFamily="50" charset="-127"/>
                </a:rPr>
                <a:t>뇨자</a:t>
              </a:r>
              <a:r>
                <a:rPr lang="en-US" altLang="ko-KR" sz="1400" dirty="0" smtClean="0">
                  <a:latin typeface="나눔고딕" pitchFamily="50" charset="-127"/>
                  <a:ea typeface="나눔고딕" pitchFamily="50" charset="-127"/>
                </a:rPr>
                <a:t>??!!</a:t>
              </a:r>
              <a:r>
                <a:rPr lang="ko-KR" altLang="en-US" sz="1400" dirty="0" err="1" smtClean="0">
                  <a:latin typeface="나눔고딕" pitchFamily="50" charset="-127"/>
                  <a:ea typeface="나눔고딕" pitchFamily="50" charset="-127"/>
                </a:rPr>
                <a:t>ㅋㅋ</a:t>
              </a:r>
              <a:endParaRPr lang="en-US" altLang="ko-KR" sz="1400" dirty="0" smtClean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pic>
        <p:nvPicPr>
          <p:cNvPr id="98" name="_x60836776" descr="EMB0000136c7465"/>
          <p:cNvPicPr>
            <a:picLocks noChangeAspect="1" noChangeArrowheads="1"/>
          </p:cNvPicPr>
          <p:nvPr/>
        </p:nvPicPr>
        <p:blipFill>
          <a:blip r:embed="rId4" cstate="print"/>
          <a:srcRect t="30234"/>
          <a:stretch>
            <a:fillRect/>
          </a:stretch>
        </p:blipFill>
        <p:spPr bwMode="auto">
          <a:xfrm>
            <a:off x="7774557" y="188640"/>
            <a:ext cx="1045915" cy="293215"/>
          </a:xfrm>
          <a:prstGeom prst="rect">
            <a:avLst/>
          </a:prstGeom>
          <a:noFill/>
        </p:spPr>
      </p:pic>
      <p:sp>
        <p:nvSpPr>
          <p:cNvPr id="28" name="TextBox 27"/>
          <p:cNvSpPr txBox="1"/>
          <p:nvPr/>
        </p:nvSpPr>
        <p:spPr>
          <a:xfrm>
            <a:off x="4211960" y="6464369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/>
            <a:r>
              <a:rPr lang="en-US" altLang="ko-KR" sz="1200" dirty="0" smtClean="0">
                <a:latin typeface="나눔고딕 ExtraBold" pitchFamily="50" charset="-127"/>
                <a:ea typeface="나눔고딕 ExtraBold" pitchFamily="50" charset="-127"/>
              </a:rPr>
              <a:t>1/4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860032" y="4581128"/>
            <a:ext cx="725034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500" dirty="0" err="1" smtClean="0">
                <a:latin typeface="나눔손글씨 펜" pitchFamily="66" charset="-127"/>
                <a:ea typeface="나눔손글씨 펜" pitchFamily="66" charset="-127"/>
              </a:rPr>
              <a:t>네명의</a:t>
            </a:r>
            <a:r>
              <a:rPr lang="ko-KR" altLang="en-US" sz="2500" dirty="0" smtClean="0">
                <a:latin typeface="나눔손글씨 펜" pitchFamily="66" charset="-127"/>
                <a:ea typeface="나눔손글씨 펜" pitchFamily="66" charset="-127"/>
              </a:rPr>
              <a:t> 각양각색</a:t>
            </a:r>
            <a:r>
              <a:rPr lang="en-US" altLang="ko-KR" sz="2500" dirty="0" smtClean="0">
                <a:latin typeface="나눔손글씨 펜" pitchFamily="66" charset="-127"/>
                <a:ea typeface="나눔손글씨 펜" pitchFamily="66" charset="-127"/>
              </a:rPr>
              <a:t>, </a:t>
            </a:r>
          </a:p>
          <a:p>
            <a:r>
              <a:rPr lang="ko-KR" altLang="en-US" sz="2500" dirty="0" err="1" smtClean="0">
                <a:solidFill>
                  <a:schemeClr val="accent1"/>
                </a:solidFill>
                <a:latin typeface="나눔손글씨 펜" pitchFamily="66" charset="-127"/>
                <a:ea typeface="나눔손글씨 펜" pitchFamily="66" charset="-127"/>
              </a:rPr>
              <a:t>청춘</a:t>
            </a:r>
            <a:r>
              <a:rPr lang="ko-KR" altLang="en-US" sz="25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나눔손글씨 펜" pitchFamily="66" charset="-127"/>
                <a:ea typeface="나눔손글씨 펜" pitchFamily="66" charset="-127"/>
              </a:rPr>
              <a:t>남녀</a:t>
            </a:r>
            <a:r>
              <a:rPr lang="ko-KR" altLang="en-US" sz="2500" dirty="0" err="1" smtClean="0">
                <a:latin typeface="나눔손글씨 펜" pitchFamily="66" charset="-127"/>
                <a:ea typeface="나눔손글씨 펜" pitchFamily="66" charset="-127"/>
              </a:rPr>
              <a:t>가</a:t>
            </a:r>
            <a:r>
              <a:rPr lang="ko-KR" altLang="en-US" sz="2500" dirty="0" smtClean="0">
                <a:latin typeface="나눔손글씨 펜" pitchFamily="66" charset="-127"/>
                <a:ea typeface="나눔손글씨 펜" pitchFamily="66" charset="-127"/>
              </a:rPr>
              <a:t> 조금씩</a:t>
            </a:r>
            <a:r>
              <a:rPr lang="en-US" altLang="ko-KR" sz="2500" dirty="0" smtClean="0">
                <a:latin typeface="나눔손글씨 펜" pitchFamily="66" charset="-127"/>
                <a:ea typeface="나눔손글씨 펜" pitchFamily="66" charset="-127"/>
              </a:rPr>
              <a:t>, </a:t>
            </a:r>
            <a:r>
              <a:rPr lang="ko-KR" altLang="en-US" sz="2500" dirty="0" smtClean="0">
                <a:latin typeface="나눔손글씨 펜" pitchFamily="66" charset="-127"/>
                <a:ea typeface="나눔손글씨 펜" pitchFamily="66" charset="-127"/>
              </a:rPr>
              <a:t>천천히 맞추어가며</a:t>
            </a:r>
            <a:endParaRPr lang="en-US" altLang="ko-KR" sz="2500" dirty="0" smtClean="0">
              <a:latin typeface="나눔손글씨 펜" pitchFamily="66" charset="-127"/>
              <a:ea typeface="나눔손글씨 펜" pitchFamily="66" charset="-127"/>
            </a:endParaRPr>
          </a:p>
          <a:p>
            <a:r>
              <a:rPr lang="ko-KR" altLang="en-US" sz="2500" dirty="0" smtClean="0">
                <a:latin typeface="나눔손글씨 펜" pitchFamily="66" charset="-127"/>
                <a:ea typeface="나눔손글씨 펜" pitchFamily="66" charset="-127"/>
              </a:rPr>
              <a:t>하나의 공동체를 만들기 시작</a:t>
            </a:r>
            <a:r>
              <a:rPr lang="en-US" altLang="ko-KR" sz="2500" dirty="0" smtClean="0">
                <a:latin typeface="나눔손글씨 펜" pitchFamily="66" charset="-127"/>
                <a:ea typeface="나눔손글씨 펜" pitchFamily="66" charset="-127"/>
              </a:rPr>
              <a:t>..</a:t>
            </a:r>
            <a:endParaRPr lang="ko-KR" altLang="en-US" sz="2500" dirty="0"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425769" y="4293096"/>
            <a:ext cx="72229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0" dirty="0" smtClean="0">
                <a:solidFill>
                  <a:schemeClr val="bg1">
                    <a:lumMod val="75000"/>
                  </a:schemeClr>
                </a:solidFill>
                <a:latin typeface="나눔명조" pitchFamily="18" charset="-127"/>
                <a:ea typeface="나눔명조" pitchFamily="18" charset="-127"/>
              </a:rPr>
              <a:t>‘</a:t>
            </a:r>
            <a:endParaRPr lang="ko-KR" altLang="en-US" sz="10000" dirty="0">
              <a:solidFill>
                <a:schemeClr val="bg1">
                  <a:lumMod val="75000"/>
                </a:schemeClr>
              </a:solidFill>
              <a:latin typeface="나눔명조" pitchFamily="18" charset="-127"/>
              <a:ea typeface="나눔명조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316416" y="5226784"/>
            <a:ext cx="54873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19900">
                <a:solidFill>
                  <a:schemeClr val="bg1">
                    <a:lumMod val="75000"/>
                  </a:schemeClr>
                </a:solidFill>
                <a:latin typeface="나눔명조" pitchFamily="18" charset="-127"/>
                <a:ea typeface="나눔명조" pitchFamily="18" charset="-127"/>
              </a:defRPr>
            </a:lvl1pPr>
          </a:lstStyle>
          <a:p>
            <a:r>
              <a:rPr lang="en-US" altLang="ko-KR" sz="10000" dirty="0" smtClean="0"/>
              <a:t>’</a:t>
            </a:r>
            <a:endParaRPr lang="ko-KR" altLang="en-US" sz="10000" dirty="0"/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9217" name="_x60972880" descr="EMB00000cf44f0b"/>
          <p:cNvPicPr>
            <a:picLocks noChangeAspect="1" noChangeArrowheads="1"/>
          </p:cNvPicPr>
          <p:nvPr/>
        </p:nvPicPr>
        <p:blipFill>
          <a:blip r:embed="rId2" cstate="print"/>
          <a:srcRect t="21550" b="5470"/>
          <a:stretch>
            <a:fillRect/>
          </a:stretch>
        </p:blipFill>
        <p:spPr bwMode="auto">
          <a:xfrm>
            <a:off x="755576" y="1700808"/>
            <a:ext cx="3501155" cy="42484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" name="_x60836776" descr="EMB0000136c7465"/>
          <p:cNvPicPr>
            <a:picLocks noChangeAspect="1" noChangeArrowheads="1"/>
          </p:cNvPicPr>
          <p:nvPr/>
        </p:nvPicPr>
        <p:blipFill>
          <a:blip r:embed="rId3" cstate="print"/>
          <a:srcRect t="30234"/>
          <a:stretch>
            <a:fillRect/>
          </a:stretch>
        </p:blipFill>
        <p:spPr bwMode="auto">
          <a:xfrm>
            <a:off x="7774557" y="188640"/>
            <a:ext cx="1045915" cy="293215"/>
          </a:xfrm>
          <a:prstGeom prst="rect">
            <a:avLst/>
          </a:prstGeom>
          <a:noFill/>
        </p:spPr>
      </p:pic>
      <p:grpSp>
        <p:nvGrpSpPr>
          <p:cNvPr id="14" name="그룹 13"/>
          <p:cNvGrpSpPr/>
          <p:nvPr/>
        </p:nvGrpSpPr>
        <p:grpSpPr>
          <a:xfrm>
            <a:off x="323528" y="332656"/>
            <a:ext cx="6336704" cy="1159679"/>
            <a:chOff x="323528" y="476672"/>
            <a:chExt cx="6336704" cy="1159679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074" t="23333" r="52303" b="23500"/>
            <a:stretch/>
          </p:blipFill>
          <p:spPr>
            <a:xfrm>
              <a:off x="323528" y="476672"/>
              <a:ext cx="1079213" cy="1044490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827584" y="620688"/>
              <a:ext cx="583264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742950" indent="-742950"/>
              <a:r>
                <a:rPr lang="ko-KR" altLang="en-US" sz="6000" dirty="0" smtClean="0">
                  <a:solidFill>
                    <a:schemeClr val="bg1"/>
                  </a:solidFill>
                  <a:latin typeface="나눔손글씨 펜" pitchFamily="66" charset="-127"/>
                  <a:ea typeface="나눔손글씨 펜" pitchFamily="66" charset="-127"/>
                </a:rPr>
                <a:t>우</a:t>
              </a:r>
              <a:r>
                <a:rPr lang="ko-KR" altLang="en-US" sz="3500" dirty="0" smtClean="0">
                  <a:latin typeface="나눔손글씨 펜" pitchFamily="66" charset="-127"/>
                  <a:ea typeface="나눔손글씨 펜" pitchFamily="66" charset="-127"/>
                </a:rPr>
                <a:t>리도 공동체야</a:t>
              </a:r>
              <a:r>
                <a:rPr lang="en-US" altLang="ko-KR" sz="3500" dirty="0" smtClean="0">
                  <a:latin typeface="나눔손글씨 펜" pitchFamily="66" charset="-127"/>
                  <a:ea typeface="나눔손글씨 펜" pitchFamily="66" charset="-127"/>
                </a:rPr>
                <a:t>!</a:t>
              </a: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4211960" y="6464369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/>
            <a:r>
              <a:rPr lang="en-US" altLang="ko-KR" sz="1200" dirty="0" smtClean="0">
                <a:latin typeface="나눔고딕 ExtraBold" pitchFamily="50" charset="-127"/>
                <a:ea typeface="나눔고딕 ExtraBold" pitchFamily="50" charset="-127"/>
              </a:rPr>
              <a:t>1/4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55576" y="476672"/>
            <a:ext cx="72503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5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나눔손글씨 펜" pitchFamily="66" charset="-127"/>
                <a:ea typeface="나눔손글씨 펜" pitchFamily="66" charset="-127"/>
              </a:rPr>
              <a:t>생활규칙</a:t>
            </a:r>
            <a:r>
              <a:rPr lang="ko-KR" altLang="en-US" sz="3500" dirty="0" smtClean="0">
                <a:latin typeface="나눔손글씨 펜" pitchFamily="66" charset="-127"/>
                <a:ea typeface="나눔손글씨 펜" pitchFamily="66" charset="-127"/>
              </a:rPr>
              <a:t> 작성</a:t>
            </a:r>
            <a:r>
              <a:rPr lang="en-US" altLang="ko-KR" sz="3500" dirty="0" smtClean="0">
                <a:latin typeface="나눔손글씨 펜" pitchFamily="66" charset="-127"/>
                <a:ea typeface="나눔손글씨 펜" pitchFamily="66" charset="-127"/>
              </a:rPr>
              <a:t> / </a:t>
            </a:r>
            <a:r>
              <a:rPr lang="ko-KR" altLang="en-US" sz="35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나눔손글씨 펜" pitchFamily="66" charset="-127"/>
                <a:ea typeface="나눔손글씨 펜" pitchFamily="66" charset="-127"/>
              </a:rPr>
              <a:t>역할분담 </a:t>
            </a:r>
            <a:r>
              <a:rPr lang="ko-KR" altLang="en-US" sz="3500" dirty="0" smtClean="0">
                <a:latin typeface="나눔손글씨 펜" pitchFamily="66" charset="-127"/>
                <a:ea typeface="나눔손글씨 펜" pitchFamily="66" charset="-127"/>
              </a:rPr>
              <a:t>실시</a:t>
            </a:r>
            <a:r>
              <a:rPr lang="en-US" altLang="ko-KR" sz="4800" dirty="0" smtClean="0">
                <a:latin typeface="나눔손글씨 펜" pitchFamily="66" charset="-127"/>
                <a:ea typeface="나눔손글씨 펜" pitchFamily="66" charset="-127"/>
              </a:rPr>
              <a:t>!</a:t>
            </a:r>
            <a:endParaRPr lang="ko-KR" altLang="en-US" sz="4500" dirty="0"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67544" y="476672"/>
            <a:ext cx="7222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 smtClean="0">
                <a:solidFill>
                  <a:schemeClr val="bg1">
                    <a:lumMod val="75000"/>
                  </a:schemeClr>
                </a:solidFill>
                <a:latin typeface="나눔명조" pitchFamily="18" charset="-127"/>
                <a:ea typeface="나눔명조" pitchFamily="18" charset="-127"/>
              </a:rPr>
              <a:t>‘</a:t>
            </a:r>
            <a:endParaRPr lang="ko-KR" altLang="en-US" sz="6000" dirty="0">
              <a:solidFill>
                <a:schemeClr val="bg1">
                  <a:lumMod val="75000"/>
                </a:schemeClr>
              </a:solidFill>
              <a:latin typeface="나눔명조" pitchFamily="18" charset="-127"/>
              <a:ea typeface="나눔명조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788024" y="476672"/>
            <a:ext cx="5487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19900">
                <a:solidFill>
                  <a:schemeClr val="bg1">
                    <a:lumMod val="75000"/>
                  </a:schemeClr>
                </a:solidFill>
                <a:latin typeface="나눔명조" pitchFamily="18" charset="-127"/>
                <a:ea typeface="나눔명조" pitchFamily="18" charset="-127"/>
              </a:defRPr>
            </a:lvl1pPr>
          </a:lstStyle>
          <a:p>
            <a:r>
              <a:rPr lang="en-US" altLang="ko-KR" sz="6000" dirty="0" smtClean="0"/>
              <a:t>’</a:t>
            </a:r>
            <a:endParaRPr lang="ko-KR" altLang="en-US" sz="6000" dirty="0"/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 rotWithShape="1">
          <a:blip r:embed="rId2" cstate="print"/>
          <a:srcRect b="4176"/>
          <a:stretch/>
        </p:blipFill>
        <p:spPr bwMode="auto">
          <a:xfrm>
            <a:off x="611560" y="1700808"/>
            <a:ext cx="5385470" cy="41284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5896948" y="3328189"/>
            <a:ext cx="2246650" cy="37444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_x60836776" descr="EMB0000136c7465"/>
          <p:cNvPicPr>
            <a:picLocks noChangeAspect="1" noChangeArrowheads="1"/>
          </p:cNvPicPr>
          <p:nvPr/>
        </p:nvPicPr>
        <p:blipFill>
          <a:blip r:embed="rId4" cstate="print"/>
          <a:srcRect t="30234"/>
          <a:stretch>
            <a:fillRect/>
          </a:stretch>
        </p:blipFill>
        <p:spPr bwMode="auto">
          <a:xfrm>
            <a:off x="7774557" y="188640"/>
            <a:ext cx="1045915" cy="293215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4211960" y="6464369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/>
            <a:r>
              <a:rPr lang="en-US" altLang="ko-KR" sz="1200" dirty="0" smtClean="0">
                <a:latin typeface="나눔고딕 ExtraBold" pitchFamily="50" charset="-127"/>
                <a:ea typeface="나눔고딕 ExtraBold" pitchFamily="50" charset="-127"/>
              </a:rPr>
              <a:t>1/4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그룹 31"/>
          <p:cNvGrpSpPr/>
          <p:nvPr/>
        </p:nvGrpSpPr>
        <p:grpSpPr>
          <a:xfrm>
            <a:off x="395536" y="332656"/>
            <a:ext cx="5976664" cy="1148547"/>
            <a:chOff x="395536" y="1052736"/>
            <a:chExt cx="5976664" cy="1148547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074" t="23333" r="52303" b="23500"/>
            <a:stretch/>
          </p:blipFill>
          <p:spPr>
            <a:xfrm>
              <a:off x="395536" y="1052736"/>
              <a:ext cx="1079213" cy="104449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850044" y="1185620"/>
              <a:ext cx="552215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742950" indent="-742950"/>
              <a:r>
                <a:rPr lang="ko-KR" altLang="en-US" sz="6000" dirty="0" smtClean="0">
                  <a:solidFill>
                    <a:schemeClr val="bg1"/>
                  </a:solidFill>
                  <a:latin typeface="나눔손글씨 펜" pitchFamily="66" charset="-127"/>
                  <a:ea typeface="나눔손글씨 펜" pitchFamily="66" charset="-127"/>
                </a:rPr>
                <a:t>수</a:t>
              </a:r>
              <a:r>
                <a:rPr lang="ko-KR" altLang="en-US" sz="4400" dirty="0" smtClean="0">
                  <a:latin typeface="나눔손글씨 펜" pitchFamily="66" charset="-127"/>
                  <a:ea typeface="나눔손글씨 펜" pitchFamily="66" charset="-127"/>
                </a:rPr>
                <a:t>원 </a:t>
              </a:r>
              <a:r>
                <a:rPr lang="en-US" altLang="ko-KR" sz="4400" dirty="0" smtClean="0">
                  <a:latin typeface="나눔손글씨 펜" pitchFamily="66" charset="-127"/>
                  <a:ea typeface="나눔손글씨 펜" pitchFamily="66" charset="-127"/>
                </a:rPr>
                <a:t>YMCA </a:t>
              </a:r>
              <a:r>
                <a:rPr lang="ko-KR" altLang="en-US" sz="4400" dirty="0" smtClean="0">
                  <a:latin typeface="나눔손글씨 펜" pitchFamily="66" charset="-127"/>
                  <a:ea typeface="나눔손글씨 펜" pitchFamily="66" charset="-127"/>
                </a:rPr>
                <a:t>에서 만난 공동체</a:t>
              </a:r>
              <a:r>
                <a:rPr lang="en-US" altLang="ko-KR" sz="4400" dirty="0" smtClean="0">
                  <a:latin typeface="나눔손글씨 펜" pitchFamily="66" charset="-127"/>
                  <a:ea typeface="나눔손글씨 펜" pitchFamily="66" charset="-127"/>
                </a:rPr>
                <a:t>!</a:t>
              </a:r>
            </a:p>
          </p:txBody>
        </p:sp>
      </p:grpSp>
      <p:pic>
        <p:nvPicPr>
          <p:cNvPr id="29" name="_x60836776" descr="EMB0000136c7465"/>
          <p:cNvPicPr>
            <a:picLocks noChangeAspect="1" noChangeArrowheads="1"/>
          </p:cNvPicPr>
          <p:nvPr/>
        </p:nvPicPr>
        <p:blipFill>
          <a:blip r:embed="rId3" cstate="print"/>
          <a:srcRect t="30234"/>
          <a:stretch>
            <a:fillRect/>
          </a:stretch>
        </p:blipFill>
        <p:spPr bwMode="auto">
          <a:xfrm>
            <a:off x="7774557" y="188640"/>
            <a:ext cx="1045915" cy="293215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508104" y="1268760"/>
            <a:ext cx="552215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/>
            <a:r>
              <a:rPr lang="en-US" altLang="ko-KR" sz="3300" dirty="0" smtClean="0">
                <a:latin typeface="나눔손글씨 펜" pitchFamily="66" charset="-127"/>
                <a:ea typeface="나눔손글씨 펜" pitchFamily="66" charset="-127"/>
              </a:rPr>
              <a:t>- YMCA </a:t>
            </a:r>
            <a:r>
              <a:rPr lang="ko-KR" altLang="en-US" sz="3300" dirty="0" err="1" smtClean="0">
                <a:latin typeface="나눔손글씨 펜" pitchFamily="66" charset="-127"/>
                <a:ea typeface="나눔손글씨 펜" pitchFamily="66" charset="-127"/>
              </a:rPr>
              <a:t>아기스포츠단</a:t>
            </a:r>
            <a:endParaRPr lang="en-US" altLang="ko-KR" sz="3300" dirty="0" smtClean="0"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4211960" y="6464369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/>
            <a:r>
              <a:rPr lang="en-US" altLang="ko-KR" sz="1200" dirty="0" smtClean="0">
                <a:latin typeface="나눔고딕 ExtraBold" pitchFamily="50" charset="-127"/>
                <a:ea typeface="나눔고딕 ExtraBold" pitchFamily="50" charset="-127"/>
              </a:rPr>
              <a:t>1/4</a:t>
            </a:r>
          </a:p>
        </p:txBody>
      </p:sp>
      <p:pic>
        <p:nvPicPr>
          <p:cNvPr id="11" name="_x60971728" descr="EMB000024907b8f"/>
          <p:cNvPicPr>
            <a:picLocks noChangeAspect="1" noChangeArrowheads="1"/>
          </p:cNvPicPr>
          <p:nvPr/>
        </p:nvPicPr>
        <p:blipFill>
          <a:blip r:embed="rId4" cstate="print"/>
          <a:srcRect l="20763" t="24913"/>
          <a:stretch>
            <a:fillRect/>
          </a:stretch>
        </p:blipFill>
        <p:spPr bwMode="auto">
          <a:xfrm>
            <a:off x="755576" y="1916832"/>
            <a:ext cx="7599693" cy="4320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_x60972208" descr="EMB000024907b90"/>
          <p:cNvPicPr>
            <a:picLocks noChangeAspect="1" noChangeArrowheads="1"/>
          </p:cNvPicPr>
          <p:nvPr/>
        </p:nvPicPr>
        <p:blipFill>
          <a:blip r:embed="rId5" cstate="print"/>
          <a:srcRect l="7997" b="9715"/>
          <a:stretch>
            <a:fillRect/>
          </a:stretch>
        </p:blipFill>
        <p:spPr bwMode="auto">
          <a:xfrm>
            <a:off x="323528" y="2492896"/>
            <a:ext cx="3913052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_x68596672" descr="EMB000024907b91"/>
          <p:cNvPicPr>
            <a:picLocks noChangeAspect="1" noChangeArrowheads="1"/>
          </p:cNvPicPr>
          <p:nvPr/>
        </p:nvPicPr>
        <p:blipFill>
          <a:blip r:embed="rId6" cstate="print"/>
          <a:srcRect r="25606" b="15544"/>
          <a:stretch>
            <a:fillRect/>
          </a:stretch>
        </p:blipFill>
        <p:spPr bwMode="auto">
          <a:xfrm>
            <a:off x="4499992" y="2852936"/>
            <a:ext cx="4334306" cy="2952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2" descr="C:\Users\SAMSUNG\Desktop\김재민\대외활동\라온아띠\국내y pt\인준피피티발표\7page1-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5536" y="3212976"/>
            <a:ext cx="4080454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_x68673384" descr="EMB000024907b8c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99992" y="2348880"/>
            <a:ext cx="4239565" cy="25442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_x68604992" descr="EMB000024907b94"/>
          <p:cNvPicPr>
            <a:picLocks noChangeAspect="1" noChangeArrowheads="1"/>
          </p:cNvPicPr>
          <p:nvPr/>
        </p:nvPicPr>
        <p:blipFill>
          <a:blip r:embed="rId9" cstate="print"/>
          <a:srcRect l="5342" t="3935" b="2567"/>
          <a:stretch>
            <a:fillRect/>
          </a:stretch>
        </p:blipFill>
        <p:spPr bwMode="auto">
          <a:xfrm>
            <a:off x="367224" y="2204864"/>
            <a:ext cx="4132768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_x68613184" descr="EMB000024907b95"/>
          <p:cNvPicPr>
            <a:picLocks noChangeAspect="1" noChangeArrowheads="1"/>
          </p:cNvPicPr>
          <p:nvPr/>
        </p:nvPicPr>
        <p:blipFill>
          <a:blip r:embed="rId10" cstate="print"/>
          <a:srcRect l="6726" b="14528"/>
          <a:stretch>
            <a:fillRect/>
          </a:stretch>
        </p:blipFill>
        <p:spPr bwMode="auto">
          <a:xfrm>
            <a:off x="4716016" y="3355894"/>
            <a:ext cx="4062548" cy="22333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_x60836776" descr="EMB0000136c7465"/>
          <p:cNvPicPr>
            <a:picLocks noChangeAspect="1" noChangeArrowheads="1"/>
          </p:cNvPicPr>
          <p:nvPr/>
        </p:nvPicPr>
        <p:blipFill>
          <a:blip r:embed="rId2" cstate="print"/>
          <a:srcRect t="30234"/>
          <a:stretch>
            <a:fillRect/>
          </a:stretch>
        </p:blipFill>
        <p:spPr bwMode="auto">
          <a:xfrm>
            <a:off x="7774557" y="188640"/>
            <a:ext cx="1045915" cy="293215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6867" name="_x68606752" descr="EMB000024907b9a"/>
          <p:cNvPicPr>
            <a:picLocks noChangeAspect="1" noChangeArrowheads="1"/>
          </p:cNvPicPr>
          <p:nvPr/>
        </p:nvPicPr>
        <p:blipFill>
          <a:blip r:embed="rId3" cstate="print"/>
          <a:srcRect t="4326" r="5821" b="10999"/>
          <a:stretch>
            <a:fillRect/>
          </a:stretch>
        </p:blipFill>
        <p:spPr bwMode="auto">
          <a:xfrm>
            <a:off x="720091" y="2060848"/>
            <a:ext cx="7740341" cy="41764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7" name="그룹 16"/>
          <p:cNvGrpSpPr/>
          <p:nvPr/>
        </p:nvGrpSpPr>
        <p:grpSpPr>
          <a:xfrm>
            <a:off x="395536" y="332656"/>
            <a:ext cx="5976664" cy="1148547"/>
            <a:chOff x="395536" y="1052736"/>
            <a:chExt cx="5976664" cy="1148547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074" t="23333" r="52303" b="23500"/>
            <a:stretch/>
          </p:blipFill>
          <p:spPr>
            <a:xfrm>
              <a:off x="395536" y="1052736"/>
              <a:ext cx="1079213" cy="1044490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850044" y="1185620"/>
              <a:ext cx="552215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742950" indent="-742950"/>
              <a:r>
                <a:rPr lang="ko-KR" altLang="en-US" sz="6000" dirty="0" smtClean="0">
                  <a:solidFill>
                    <a:schemeClr val="bg1"/>
                  </a:solidFill>
                  <a:latin typeface="나눔손글씨 펜" pitchFamily="66" charset="-127"/>
                  <a:ea typeface="나눔손글씨 펜" pitchFamily="66" charset="-127"/>
                </a:rPr>
                <a:t>수</a:t>
              </a:r>
              <a:r>
                <a:rPr lang="ko-KR" altLang="en-US" sz="4400" dirty="0" smtClean="0">
                  <a:latin typeface="나눔손글씨 펜" pitchFamily="66" charset="-127"/>
                  <a:ea typeface="나눔손글씨 펜" pitchFamily="66" charset="-127"/>
                </a:rPr>
                <a:t>원 </a:t>
              </a:r>
              <a:r>
                <a:rPr lang="en-US" altLang="ko-KR" sz="4400" dirty="0" smtClean="0">
                  <a:latin typeface="나눔손글씨 펜" pitchFamily="66" charset="-127"/>
                  <a:ea typeface="나눔손글씨 펜" pitchFamily="66" charset="-127"/>
                </a:rPr>
                <a:t>YMCA </a:t>
              </a:r>
              <a:r>
                <a:rPr lang="ko-KR" altLang="en-US" sz="4400" dirty="0" smtClean="0">
                  <a:latin typeface="나눔손글씨 펜" pitchFamily="66" charset="-127"/>
                  <a:ea typeface="나눔손글씨 펜" pitchFamily="66" charset="-127"/>
                </a:rPr>
                <a:t>에서 만난 공동체</a:t>
              </a:r>
              <a:r>
                <a:rPr lang="en-US" altLang="ko-KR" sz="4400" dirty="0" smtClean="0">
                  <a:latin typeface="나눔손글씨 펜" pitchFamily="66" charset="-127"/>
                  <a:ea typeface="나눔손글씨 펜" pitchFamily="66" charset="-127"/>
                </a:rPr>
                <a:t>!</a:t>
              </a: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5508104" y="1268760"/>
            <a:ext cx="552215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/>
            <a:r>
              <a:rPr lang="en-US" altLang="ko-KR" sz="3300" dirty="0" smtClean="0">
                <a:latin typeface="나눔손글씨 펜" pitchFamily="66" charset="-127"/>
                <a:ea typeface="나눔손글씨 펜" pitchFamily="66" charset="-127"/>
              </a:rPr>
              <a:t>- </a:t>
            </a:r>
            <a:r>
              <a:rPr lang="ko-KR" altLang="en-US" sz="3300" dirty="0" smtClean="0">
                <a:latin typeface="나눔손글씨 펜" pitchFamily="66" charset="-127"/>
                <a:ea typeface="나눔손글씨 펜" pitchFamily="66" charset="-127"/>
              </a:rPr>
              <a:t>청소년</a:t>
            </a:r>
            <a:r>
              <a:rPr lang="en-US" altLang="ko-KR" sz="3300" dirty="0" smtClean="0">
                <a:latin typeface="나눔손글씨 펜" pitchFamily="66" charset="-127"/>
                <a:ea typeface="나눔손글씨 펜" pitchFamily="66" charset="-127"/>
              </a:rPr>
              <a:t>Y </a:t>
            </a:r>
            <a:r>
              <a:rPr lang="ko-KR" altLang="en-US" sz="3300" dirty="0" smtClean="0">
                <a:latin typeface="나눔손글씨 펜" pitchFamily="66" charset="-127"/>
                <a:ea typeface="나눔손글씨 펜" pitchFamily="66" charset="-127"/>
              </a:rPr>
              <a:t>대상 환경교육</a:t>
            </a:r>
            <a:endParaRPr lang="en-US" altLang="ko-KR" sz="3300" dirty="0" smtClean="0"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211960" y="6464369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/>
            <a:r>
              <a:rPr lang="en-US" altLang="ko-KR" sz="1200" dirty="0" smtClean="0">
                <a:latin typeface="나눔고딕 ExtraBold" pitchFamily="50" charset="-127"/>
                <a:ea typeface="나눔고딕 ExtraBold" pitchFamily="50" charset="-127"/>
              </a:rPr>
              <a:t>1/4</a:t>
            </a:r>
          </a:p>
        </p:txBody>
      </p:sp>
      <p:pic>
        <p:nvPicPr>
          <p:cNvPr id="16" name="_x60970368" descr="EMB000024907b9b"/>
          <p:cNvPicPr>
            <a:picLocks noChangeAspect="1" noChangeArrowheads="1"/>
          </p:cNvPicPr>
          <p:nvPr/>
        </p:nvPicPr>
        <p:blipFill>
          <a:blip r:embed="rId5" cstate="print"/>
          <a:srcRect t="16151"/>
          <a:stretch>
            <a:fillRect/>
          </a:stretch>
        </p:blipFill>
        <p:spPr bwMode="auto">
          <a:xfrm>
            <a:off x="589580" y="2204864"/>
            <a:ext cx="7870852" cy="3960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_x60650496" descr="EMB000024907b9c"/>
          <p:cNvPicPr>
            <a:picLocks noChangeAspect="1" noChangeArrowheads="1"/>
          </p:cNvPicPr>
          <p:nvPr/>
        </p:nvPicPr>
        <p:blipFill>
          <a:blip r:embed="rId6" cstate="print"/>
          <a:srcRect b="16422"/>
          <a:stretch>
            <a:fillRect/>
          </a:stretch>
        </p:blipFill>
        <p:spPr bwMode="auto">
          <a:xfrm>
            <a:off x="539552" y="2195339"/>
            <a:ext cx="7916659" cy="39699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_x60650496" descr="EMB000024907b9c"/>
          <p:cNvPicPr>
            <a:picLocks noChangeAspect="1" noChangeArrowheads="1"/>
          </p:cNvPicPr>
          <p:nvPr/>
        </p:nvPicPr>
        <p:blipFill rotWithShape="1">
          <a:blip r:embed="rId6" cstate="print"/>
          <a:srcRect l="14065" t="16066" r="70374" b="67624"/>
          <a:stretch/>
        </p:blipFill>
        <p:spPr bwMode="auto">
          <a:xfrm>
            <a:off x="1619672" y="2955031"/>
            <a:ext cx="1231900" cy="77470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31"/>
          <p:cNvGrpSpPr/>
          <p:nvPr/>
        </p:nvGrpSpPr>
        <p:grpSpPr>
          <a:xfrm>
            <a:off x="395536" y="332656"/>
            <a:ext cx="5976664" cy="1148547"/>
            <a:chOff x="395536" y="1052736"/>
            <a:chExt cx="5976664" cy="1148547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074" t="23333" r="52303" b="23500"/>
            <a:stretch/>
          </p:blipFill>
          <p:spPr>
            <a:xfrm>
              <a:off x="395536" y="1052736"/>
              <a:ext cx="1079213" cy="104449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850044" y="1185620"/>
              <a:ext cx="552215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742950" indent="-742950"/>
              <a:r>
                <a:rPr lang="ko-KR" altLang="en-US" sz="6000" dirty="0" smtClean="0">
                  <a:solidFill>
                    <a:schemeClr val="bg1"/>
                  </a:solidFill>
                  <a:latin typeface="나눔손글씨 펜" pitchFamily="66" charset="-127"/>
                  <a:ea typeface="나눔손글씨 펜" pitchFamily="66" charset="-127"/>
                </a:rPr>
                <a:t>수</a:t>
              </a:r>
              <a:r>
                <a:rPr lang="ko-KR" altLang="en-US" sz="4400" dirty="0" smtClean="0">
                  <a:latin typeface="나눔손글씨 펜" pitchFamily="66" charset="-127"/>
                  <a:ea typeface="나눔손글씨 펜" pitchFamily="66" charset="-127"/>
                </a:rPr>
                <a:t>원 </a:t>
              </a:r>
              <a:r>
                <a:rPr lang="en-US" altLang="ko-KR" sz="4400" dirty="0" smtClean="0">
                  <a:latin typeface="나눔손글씨 펜" pitchFamily="66" charset="-127"/>
                  <a:ea typeface="나눔손글씨 펜" pitchFamily="66" charset="-127"/>
                </a:rPr>
                <a:t>YMCA </a:t>
              </a:r>
              <a:r>
                <a:rPr lang="ko-KR" altLang="en-US" sz="4400" dirty="0" smtClean="0">
                  <a:solidFill>
                    <a:schemeClr val="accent5"/>
                  </a:solidFill>
                  <a:latin typeface="나눔손글씨 펜" pitchFamily="66" charset="-127"/>
                  <a:ea typeface="나눔손글씨 펜" pitchFamily="66" charset="-127"/>
                </a:rPr>
                <a:t>밖</a:t>
              </a:r>
              <a:r>
                <a:rPr lang="ko-KR" altLang="en-US" sz="4400" dirty="0" smtClean="0">
                  <a:latin typeface="나눔손글씨 펜" pitchFamily="66" charset="-127"/>
                  <a:ea typeface="나눔손글씨 펜" pitchFamily="66" charset="-127"/>
                </a:rPr>
                <a:t>에서 만난 공동체</a:t>
              </a:r>
              <a:r>
                <a:rPr lang="en-US" altLang="ko-KR" sz="4400" dirty="0" smtClean="0">
                  <a:latin typeface="나눔손글씨 펜" pitchFamily="66" charset="-127"/>
                  <a:ea typeface="나눔손글씨 펜" pitchFamily="66" charset="-127"/>
                </a:rPr>
                <a:t>!</a:t>
              </a:r>
            </a:p>
          </p:txBody>
        </p:sp>
      </p:grpSp>
      <p:pic>
        <p:nvPicPr>
          <p:cNvPr id="7" name="_x60836776" descr="EMB0000136c7465"/>
          <p:cNvPicPr>
            <a:picLocks noChangeAspect="1" noChangeArrowheads="1"/>
          </p:cNvPicPr>
          <p:nvPr/>
        </p:nvPicPr>
        <p:blipFill>
          <a:blip r:embed="rId3" cstate="print"/>
          <a:srcRect t="30234"/>
          <a:stretch>
            <a:fillRect/>
          </a:stretch>
        </p:blipFill>
        <p:spPr bwMode="auto">
          <a:xfrm>
            <a:off x="7774557" y="188640"/>
            <a:ext cx="1045915" cy="293215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211960" y="6464369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/>
            <a:r>
              <a:rPr lang="en-US" altLang="ko-KR" sz="1200" dirty="0" smtClean="0">
                <a:latin typeface="나눔고딕 ExtraBold" pitchFamily="50" charset="-127"/>
                <a:ea typeface="나눔고딕 ExtraBold" pitchFamily="50" charset="-127"/>
              </a:rPr>
              <a:t>2/4</a:t>
            </a: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7" name="_x60446048" descr="EMB000014647964"/>
          <p:cNvPicPr>
            <a:picLocks noChangeAspect="1" noChangeArrowheads="1"/>
          </p:cNvPicPr>
          <p:nvPr/>
        </p:nvPicPr>
        <p:blipFill>
          <a:blip r:embed="rId4" cstate="print"/>
          <a:srcRect l="11142" t="23759" b="23651"/>
          <a:stretch>
            <a:fillRect/>
          </a:stretch>
        </p:blipFill>
        <p:spPr bwMode="auto">
          <a:xfrm>
            <a:off x="4355976" y="1844824"/>
            <a:ext cx="3888432" cy="3833122"/>
          </a:xfrm>
          <a:prstGeom prst="rect">
            <a:avLst/>
          </a:prstGeom>
          <a:noFill/>
        </p:spPr>
      </p:pic>
      <p:grpSp>
        <p:nvGrpSpPr>
          <p:cNvPr id="13" name="그룹 12"/>
          <p:cNvGrpSpPr/>
          <p:nvPr/>
        </p:nvGrpSpPr>
        <p:grpSpPr>
          <a:xfrm>
            <a:off x="683568" y="4077072"/>
            <a:ext cx="2664296" cy="1023214"/>
            <a:chOff x="5793921" y="1325666"/>
            <a:chExt cx="2664296" cy="1023214"/>
          </a:xfrm>
        </p:grpSpPr>
        <p:sp>
          <p:nvSpPr>
            <p:cNvPr id="10" name="TextBox 9"/>
            <p:cNvSpPr txBox="1"/>
            <p:nvPr/>
          </p:nvSpPr>
          <p:spPr>
            <a:xfrm flipH="1">
              <a:off x="6081953" y="1527175"/>
              <a:ext cx="1944216" cy="461665"/>
            </a:xfrm>
            <a:prstGeom prst="rect">
              <a:avLst/>
            </a:prstGeom>
            <a:noFill/>
          </p:spPr>
          <p:txBody>
            <a:bodyPr vert="horz" wrap="square" rtlCol="0" anchor="ctr">
              <a:spAutoFit/>
            </a:bodyPr>
            <a:lstStyle/>
            <a:p>
              <a:pPr marL="742950" indent="-742950"/>
              <a:r>
                <a:rPr lang="ko-KR" altLang="en-US" sz="2400" b="1" dirty="0" smtClean="0">
                  <a:latin typeface="나눔손글씨 펜" pitchFamily="66" charset="-127"/>
                  <a:ea typeface="나눔손글씨 펜" pitchFamily="66" charset="-127"/>
                </a:rPr>
                <a:t>서수원 주민편익시설</a:t>
              </a:r>
              <a:endParaRPr lang="en-US" altLang="ko-KR" sz="2400" b="1" dirty="0" smtClean="0">
                <a:latin typeface="나눔손글씨 펜" pitchFamily="66" charset="-127"/>
                <a:ea typeface="나눔손글씨 펜" pitchFamily="66" charset="-127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793921" y="1333217"/>
              <a:ext cx="72229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6000" dirty="0" smtClean="0">
                  <a:solidFill>
                    <a:schemeClr val="bg1">
                      <a:lumMod val="75000"/>
                    </a:schemeClr>
                  </a:solidFill>
                  <a:latin typeface="나눔명조" pitchFamily="18" charset="-127"/>
                  <a:ea typeface="나눔명조" pitchFamily="18" charset="-127"/>
                </a:rPr>
                <a:t>‘</a:t>
              </a:r>
              <a:endParaRPr lang="ko-KR" altLang="en-US" sz="6000" dirty="0">
                <a:solidFill>
                  <a:schemeClr val="bg1">
                    <a:lumMod val="75000"/>
                  </a:schemeClr>
                </a:solidFill>
                <a:latin typeface="나눔명조" pitchFamily="18" charset="-127"/>
                <a:ea typeface="나눔명조" pitchFamily="18" charset="-127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909478" y="1325666"/>
              <a:ext cx="54873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>
                <a:defRPr sz="19900">
                  <a:solidFill>
                    <a:schemeClr val="bg1">
                      <a:lumMod val="75000"/>
                    </a:schemeClr>
                  </a:solidFill>
                  <a:latin typeface="나눔명조" pitchFamily="18" charset="-127"/>
                  <a:ea typeface="나눔명조" pitchFamily="18" charset="-127"/>
                </a:defRPr>
              </a:lvl1pPr>
            </a:lstStyle>
            <a:p>
              <a:r>
                <a:rPr lang="en-US" altLang="ko-KR" sz="6000" dirty="0" smtClean="0"/>
                <a:t>’</a:t>
              </a:r>
              <a:endParaRPr lang="ko-KR" altLang="en-US" sz="6000" dirty="0"/>
            </a:p>
          </p:txBody>
        </p:sp>
      </p:grpSp>
      <p:sp>
        <p:nvSpPr>
          <p:cNvPr id="15" name="TextBox 14"/>
          <p:cNvSpPr txBox="1"/>
          <p:nvPr/>
        </p:nvSpPr>
        <p:spPr>
          <a:xfrm flipH="1">
            <a:off x="899592" y="4797152"/>
            <a:ext cx="4606298" cy="954107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pPr marL="742950" indent="-742950"/>
            <a:r>
              <a:rPr lang="ko-KR" altLang="en-US" sz="2400" dirty="0" smtClean="0">
                <a:latin typeface="나눔손글씨 펜" pitchFamily="66" charset="-127"/>
                <a:ea typeface="나눔손글씨 펜" pitchFamily="66" charset="-127"/>
              </a:rPr>
              <a:t>시민이 직접 만든 각종 공동체들의 </a:t>
            </a:r>
            <a:endParaRPr lang="en-US" altLang="ko-KR" sz="2400" dirty="0" smtClean="0">
              <a:latin typeface="나눔손글씨 펜" pitchFamily="66" charset="-127"/>
              <a:ea typeface="나눔손글씨 펜" pitchFamily="66" charset="-127"/>
            </a:endParaRPr>
          </a:p>
          <a:p>
            <a:pPr marL="742950" indent="-742950"/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나눔손글씨 펜" pitchFamily="66" charset="-127"/>
                <a:ea typeface="나눔손글씨 펜" pitchFamily="66" charset="-127"/>
              </a:rPr>
              <a:t>                    공간적</a:t>
            </a:r>
            <a:r>
              <a:rPr lang="ko-KR" altLang="en-US" sz="2400" dirty="0" smtClean="0">
                <a:latin typeface="나눔손글씨 펜" pitchFamily="66" charset="-127"/>
                <a:ea typeface="나눔손글씨 펜" pitchFamily="66" charset="-127"/>
              </a:rPr>
              <a:t> </a:t>
            </a:r>
            <a:r>
              <a:rPr lang="en-US" altLang="ko-KR" sz="2400" dirty="0" smtClean="0">
                <a:latin typeface="나눔손글씨 펜" pitchFamily="66" charset="-127"/>
                <a:ea typeface="나눔손글씨 펜" pitchFamily="66" charset="-127"/>
              </a:rPr>
              <a:t>‘</a:t>
            </a:r>
            <a:r>
              <a:rPr lang="ko-KR" altLang="en-US" sz="3200" dirty="0" smtClean="0">
                <a:solidFill>
                  <a:schemeClr val="accent2">
                    <a:lumMod val="75000"/>
                  </a:schemeClr>
                </a:solidFill>
                <a:latin typeface="나눔손글씨 펜" pitchFamily="66" charset="-127"/>
                <a:ea typeface="나눔손글씨 펜" pitchFamily="66" charset="-127"/>
              </a:rPr>
              <a:t>둥지</a:t>
            </a:r>
            <a:r>
              <a:rPr lang="en-US" altLang="ko-KR" sz="2400" dirty="0" smtClean="0">
                <a:latin typeface="나눔손글씨 펜" pitchFamily="66" charset="-127"/>
                <a:ea typeface="나눔손글씨 펜" pitchFamily="66" charset="-127"/>
              </a:rPr>
              <a:t>’</a:t>
            </a:r>
          </a:p>
        </p:txBody>
      </p:sp>
    </p:spTree>
    <p:extLst>
      <p:ext uri="{BB962C8B-B14F-4D97-AF65-F5344CB8AC3E}">
        <p14:creationId xmlns:p14="http://schemas.microsoft.com/office/powerpoint/2010/main" val="2680695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_x60836776" descr="EMB0000136c7465"/>
          <p:cNvPicPr>
            <a:picLocks noChangeAspect="1" noChangeArrowheads="1"/>
          </p:cNvPicPr>
          <p:nvPr/>
        </p:nvPicPr>
        <p:blipFill>
          <a:blip r:embed="rId2" cstate="print"/>
          <a:srcRect t="30234"/>
          <a:stretch>
            <a:fillRect/>
          </a:stretch>
        </p:blipFill>
        <p:spPr bwMode="auto">
          <a:xfrm>
            <a:off x="7774557" y="188640"/>
            <a:ext cx="1045915" cy="293215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211960" y="6464369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/>
            <a:r>
              <a:rPr lang="en-US" altLang="ko-KR" sz="1200" dirty="0" smtClean="0">
                <a:latin typeface="나눔고딕 ExtraBold" pitchFamily="50" charset="-127"/>
                <a:ea typeface="나눔고딕 ExtraBold" pitchFamily="50" charset="-127"/>
              </a:rPr>
              <a:t>2/4</a:t>
            </a: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3" name="그룹 12"/>
          <p:cNvGrpSpPr/>
          <p:nvPr/>
        </p:nvGrpSpPr>
        <p:grpSpPr>
          <a:xfrm>
            <a:off x="611560" y="476672"/>
            <a:ext cx="5386783" cy="1015663"/>
            <a:chOff x="6012160" y="1405225"/>
            <a:chExt cx="1972795" cy="1015663"/>
          </a:xfrm>
        </p:grpSpPr>
        <p:sp>
          <p:nvSpPr>
            <p:cNvPr id="10" name="TextBox 9"/>
            <p:cNvSpPr txBox="1"/>
            <p:nvPr/>
          </p:nvSpPr>
          <p:spPr>
            <a:xfrm flipH="1">
              <a:off x="6012160" y="1434843"/>
              <a:ext cx="1944216" cy="646331"/>
            </a:xfrm>
            <a:prstGeom prst="rect">
              <a:avLst/>
            </a:prstGeom>
            <a:noFill/>
          </p:spPr>
          <p:txBody>
            <a:bodyPr vert="horz" wrap="square" rtlCol="0" anchor="ctr">
              <a:spAutoFit/>
            </a:bodyPr>
            <a:lstStyle/>
            <a:p>
              <a:pPr marL="742950" indent="-742950"/>
              <a:r>
                <a:rPr lang="ko-KR" altLang="en-US" sz="3600" dirty="0" smtClean="0">
                  <a:latin typeface="나눔손글씨 펜" pitchFamily="66" charset="-127"/>
                  <a:ea typeface="나눔손글씨 펜" pitchFamily="66" charset="-127"/>
                </a:rPr>
                <a:t>종이이인형극모임     그림보따리</a:t>
              </a:r>
              <a:endParaRPr lang="en-US" altLang="ko-KR" sz="3600" dirty="0" smtClean="0">
                <a:latin typeface="나눔손글씨 펜" pitchFamily="66" charset="-127"/>
                <a:ea typeface="나눔손글씨 펜" pitchFamily="66" charset="-127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645074" y="1405225"/>
              <a:ext cx="72229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6000" dirty="0" smtClean="0">
                  <a:solidFill>
                    <a:schemeClr val="bg1">
                      <a:lumMod val="75000"/>
                    </a:schemeClr>
                  </a:solidFill>
                  <a:latin typeface="나눔명조" pitchFamily="18" charset="-127"/>
                  <a:ea typeface="나눔명조" pitchFamily="18" charset="-127"/>
                </a:rPr>
                <a:t>  ‘</a:t>
              </a:r>
              <a:endParaRPr lang="ko-KR" altLang="en-US" sz="6000" dirty="0">
                <a:solidFill>
                  <a:schemeClr val="bg1">
                    <a:lumMod val="75000"/>
                  </a:schemeClr>
                </a:solidFill>
                <a:latin typeface="나눔명조" pitchFamily="18" charset="-127"/>
                <a:ea typeface="나눔명조" pitchFamily="18" charset="-127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436216" y="1405225"/>
              <a:ext cx="54873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>
                <a:defRPr sz="19900">
                  <a:solidFill>
                    <a:schemeClr val="bg1">
                      <a:lumMod val="75000"/>
                    </a:schemeClr>
                  </a:solidFill>
                  <a:latin typeface="나눔명조" pitchFamily="18" charset="-127"/>
                  <a:ea typeface="나눔명조" pitchFamily="18" charset="-127"/>
                </a:defRPr>
              </a:lvl1pPr>
            </a:lstStyle>
            <a:p>
              <a:r>
                <a:rPr lang="en-US" altLang="ko-KR" sz="6000" dirty="0" smtClean="0"/>
                <a:t>’</a:t>
              </a:r>
              <a:endParaRPr lang="ko-KR" altLang="en-US" sz="6000" dirty="0"/>
            </a:p>
          </p:txBody>
        </p:sp>
      </p:grp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8913" name="_x68803808" descr="EMB000014647965"/>
          <p:cNvPicPr>
            <a:picLocks noChangeAspect="1" noChangeArrowheads="1"/>
          </p:cNvPicPr>
          <p:nvPr/>
        </p:nvPicPr>
        <p:blipFill>
          <a:blip r:embed="rId3" cstate="print"/>
          <a:srcRect l="10243"/>
          <a:stretch>
            <a:fillRect/>
          </a:stretch>
        </p:blipFill>
        <p:spPr bwMode="auto">
          <a:xfrm>
            <a:off x="1187624" y="1628800"/>
            <a:ext cx="6480720" cy="43337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95389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_x60836776" descr="EMB0000136c7465"/>
          <p:cNvPicPr>
            <a:picLocks noChangeAspect="1" noChangeArrowheads="1"/>
          </p:cNvPicPr>
          <p:nvPr/>
        </p:nvPicPr>
        <p:blipFill>
          <a:blip r:embed="rId2" cstate="print"/>
          <a:srcRect t="30234"/>
          <a:stretch>
            <a:fillRect/>
          </a:stretch>
        </p:blipFill>
        <p:spPr bwMode="auto">
          <a:xfrm>
            <a:off x="7774557" y="188640"/>
            <a:ext cx="1045915" cy="293215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211960" y="6464369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/>
            <a:r>
              <a:rPr lang="en-US" altLang="ko-KR" sz="1200" dirty="0" smtClean="0">
                <a:latin typeface="나눔고딕 ExtraBold" pitchFamily="50" charset="-127"/>
                <a:ea typeface="나눔고딕 ExtraBold" pitchFamily="50" charset="-127"/>
              </a:rPr>
              <a:t>2/4</a:t>
            </a: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9937" name="_x68803728" descr="EMB00001464796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1340768"/>
            <a:ext cx="7056784" cy="423563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12302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_x60836776" descr="EMB0000136c7465"/>
          <p:cNvPicPr>
            <a:picLocks noChangeAspect="1" noChangeArrowheads="1"/>
          </p:cNvPicPr>
          <p:nvPr/>
        </p:nvPicPr>
        <p:blipFill>
          <a:blip r:embed="rId2" cstate="print"/>
          <a:srcRect t="30234"/>
          <a:stretch>
            <a:fillRect/>
          </a:stretch>
        </p:blipFill>
        <p:spPr bwMode="auto">
          <a:xfrm>
            <a:off x="7774557" y="188640"/>
            <a:ext cx="1045915" cy="293215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211960" y="6464369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/>
            <a:r>
              <a:rPr lang="en-US" altLang="ko-KR" sz="1200" dirty="0" smtClean="0">
                <a:latin typeface="나눔고딕 ExtraBold" pitchFamily="50" charset="-127"/>
                <a:ea typeface="나눔고딕 ExtraBold" pitchFamily="50" charset="-127"/>
              </a:rPr>
              <a:t>2/4</a:t>
            </a: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2" name="그룹 12"/>
          <p:cNvGrpSpPr/>
          <p:nvPr/>
        </p:nvGrpSpPr>
        <p:grpSpPr>
          <a:xfrm>
            <a:off x="539553" y="404664"/>
            <a:ext cx="3240361" cy="1087671"/>
            <a:chOff x="5793921" y="1333217"/>
            <a:chExt cx="2182929" cy="1087671"/>
          </a:xfrm>
        </p:grpSpPr>
        <p:sp>
          <p:nvSpPr>
            <p:cNvPr id="10" name="TextBox 9"/>
            <p:cNvSpPr txBox="1"/>
            <p:nvPr/>
          </p:nvSpPr>
          <p:spPr>
            <a:xfrm flipH="1">
              <a:off x="6012160" y="1434843"/>
              <a:ext cx="1944216" cy="646331"/>
            </a:xfrm>
            <a:prstGeom prst="rect">
              <a:avLst/>
            </a:prstGeom>
            <a:noFill/>
          </p:spPr>
          <p:txBody>
            <a:bodyPr vert="horz" wrap="square" rtlCol="0" anchor="ctr">
              <a:spAutoFit/>
            </a:bodyPr>
            <a:lstStyle/>
            <a:p>
              <a:pPr marL="742950" indent="-742950"/>
              <a:r>
                <a:rPr lang="ko-KR" altLang="en-US" sz="3600" dirty="0" err="1" smtClean="0">
                  <a:latin typeface="나눔손글씨 펜" pitchFamily="66" charset="-127"/>
                  <a:ea typeface="나눔손글씨 펜" pitchFamily="66" charset="-127"/>
                </a:rPr>
                <a:t>책보수팀</a:t>
              </a:r>
              <a:r>
                <a:rPr lang="ko-KR" altLang="en-US" sz="3600" dirty="0" smtClean="0">
                  <a:latin typeface="나눔손글씨 펜" pitchFamily="66" charset="-127"/>
                  <a:ea typeface="나눔손글씨 펜" pitchFamily="66" charset="-127"/>
                </a:rPr>
                <a:t> </a:t>
              </a:r>
              <a:r>
                <a:rPr lang="ko-KR" altLang="en-US" sz="3600" dirty="0" err="1" smtClean="0">
                  <a:latin typeface="나눔손글씨 펜" pitchFamily="66" charset="-127"/>
                  <a:ea typeface="나눔손글씨 펜" pitchFamily="66" charset="-127"/>
                </a:rPr>
                <a:t>책살림</a:t>
              </a:r>
              <a:endParaRPr lang="en-US" altLang="ko-KR" sz="3600" dirty="0" smtClean="0">
                <a:latin typeface="나눔손글씨 펜" pitchFamily="66" charset="-127"/>
                <a:ea typeface="나눔손글씨 펜" pitchFamily="66" charset="-127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793921" y="1333217"/>
              <a:ext cx="72229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6000" dirty="0" smtClean="0">
                  <a:solidFill>
                    <a:schemeClr val="bg1">
                      <a:lumMod val="75000"/>
                    </a:schemeClr>
                  </a:solidFill>
                  <a:latin typeface="나눔명조" pitchFamily="18" charset="-127"/>
                  <a:ea typeface="나눔명조" pitchFamily="18" charset="-127"/>
                </a:rPr>
                <a:t>‘</a:t>
              </a:r>
              <a:endParaRPr lang="ko-KR" altLang="en-US" sz="6000" dirty="0">
                <a:solidFill>
                  <a:schemeClr val="bg1">
                    <a:lumMod val="75000"/>
                  </a:schemeClr>
                </a:solidFill>
                <a:latin typeface="나눔명조" pitchFamily="18" charset="-127"/>
                <a:ea typeface="나눔명조" pitchFamily="18" charset="-127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428111" y="1405225"/>
              <a:ext cx="54873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>
                <a:defRPr sz="19900">
                  <a:solidFill>
                    <a:schemeClr val="bg1">
                      <a:lumMod val="75000"/>
                    </a:schemeClr>
                  </a:solidFill>
                  <a:latin typeface="나눔명조" pitchFamily="18" charset="-127"/>
                  <a:ea typeface="나눔명조" pitchFamily="18" charset="-127"/>
                </a:defRPr>
              </a:lvl1pPr>
            </a:lstStyle>
            <a:p>
              <a:r>
                <a:rPr lang="en-US" altLang="ko-KR" sz="6000" dirty="0" smtClean="0"/>
                <a:t>’</a:t>
              </a:r>
              <a:endParaRPr lang="ko-KR" altLang="en-US" sz="6000" dirty="0"/>
            </a:p>
          </p:txBody>
        </p:sp>
      </p:grp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3009" name="_x69032312" descr="EMB00001464796b"/>
          <p:cNvPicPr>
            <a:picLocks noChangeAspect="1" noChangeArrowheads="1"/>
          </p:cNvPicPr>
          <p:nvPr/>
        </p:nvPicPr>
        <p:blipFill>
          <a:blip r:embed="rId3" cstate="print"/>
          <a:srcRect l="22011" r="4294"/>
          <a:stretch>
            <a:fillRect/>
          </a:stretch>
        </p:blipFill>
        <p:spPr bwMode="auto">
          <a:xfrm>
            <a:off x="1331640" y="1268760"/>
            <a:ext cx="2918811" cy="2376264"/>
          </a:xfrm>
          <a:prstGeom prst="rect">
            <a:avLst/>
          </a:prstGeom>
          <a:noFill/>
        </p:spPr>
      </p:pic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3011" name="_x69031272" descr="EMB00001464796c"/>
          <p:cNvPicPr>
            <a:picLocks noChangeAspect="1" noChangeArrowheads="1"/>
          </p:cNvPicPr>
          <p:nvPr/>
        </p:nvPicPr>
        <p:blipFill>
          <a:blip r:embed="rId4" cstate="print"/>
          <a:srcRect r="26053"/>
          <a:stretch>
            <a:fillRect/>
          </a:stretch>
        </p:blipFill>
        <p:spPr bwMode="auto">
          <a:xfrm>
            <a:off x="4572000" y="1268760"/>
            <a:ext cx="2880320" cy="2337469"/>
          </a:xfrm>
          <a:prstGeom prst="rect">
            <a:avLst/>
          </a:prstGeom>
          <a:noFill/>
        </p:spPr>
      </p:pic>
      <p:sp>
        <p:nvSpPr>
          <p:cNvPr id="43014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3013" name="_x69030632" descr="EMB00001464796d"/>
          <p:cNvPicPr>
            <a:picLocks noChangeAspect="1" noChangeArrowheads="1"/>
          </p:cNvPicPr>
          <p:nvPr/>
        </p:nvPicPr>
        <p:blipFill>
          <a:blip r:embed="rId5" cstate="print"/>
          <a:srcRect r="25548"/>
          <a:stretch>
            <a:fillRect/>
          </a:stretch>
        </p:blipFill>
        <p:spPr bwMode="auto">
          <a:xfrm>
            <a:off x="1331640" y="3930441"/>
            <a:ext cx="2952328" cy="2378879"/>
          </a:xfrm>
          <a:prstGeom prst="rect">
            <a:avLst/>
          </a:prstGeom>
          <a:noFill/>
        </p:spPr>
      </p:pic>
      <p:sp>
        <p:nvSpPr>
          <p:cNvPr id="4301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3015" name="_x69032312" descr="EMB00001464796e"/>
          <p:cNvPicPr>
            <a:picLocks noChangeAspect="1" noChangeArrowheads="1"/>
          </p:cNvPicPr>
          <p:nvPr/>
        </p:nvPicPr>
        <p:blipFill>
          <a:blip r:embed="rId6" cstate="print"/>
          <a:srcRect r="25548"/>
          <a:stretch>
            <a:fillRect/>
          </a:stretch>
        </p:blipFill>
        <p:spPr bwMode="auto">
          <a:xfrm>
            <a:off x="4571999" y="3933056"/>
            <a:ext cx="2949083" cy="23762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25977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_x60836776" descr="EMB0000136c7465"/>
          <p:cNvPicPr>
            <a:picLocks noChangeAspect="1" noChangeArrowheads="1"/>
          </p:cNvPicPr>
          <p:nvPr/>
        </p:nvPicPr>
        <p:blipFill>
          <a:blip r:embed="rId2" cstate="print"/>
          <a:srcRect t="30234"/>
          <a:stretch>
            <a:fillRect/>
          </a:stretch>
        </p:blipFill>
        <p:spPr bwMode="auto">
          <a:xfrm>
            <a:off x="7774557" y="188640"/>
            <a:ext cx="1045915" cy="293215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211960" y="6464369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/>
            <a:r>
              <a:rPr lang="en-US" altLang="ko-KR" sz="1200" dirty="0" smtClean="0">
                <a:latin typeface="나눔고딕 ExtraBold" pitchFamily="50" charset="-127"/>
                <a:ea typeface="나눔고딕 ExtraBold" pitchFamily="50" charset="-127"/>
              </a:rPr>
              <a:t>2/4</a:t>
            </a: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2" name="그룹 12"/>
          <p:cNvGrpSpPr/>
          <p:nvPr/>
        </p:nvGrpSpPr>
        <p:grpSpPr>
          <a:xfrm>
            <a:off x="539553" y="404664"/>
            <a:ext cx="4032448" cy="1087671"/>
            <a:chOff x="5793921" y="1333217"/>
            <a:chExt cx="2716533" cy="1087671"/>
          </a:xfrm>
        </p:grpSpPr>
        <p:sp>
          <p:nvSpPr>
            <p:cNvPr id="10" name="TextBox 9"/>
            <p:cNvSpPr txBox="1"/>
            <p:nvPr/>
          </p:nvSpPr>
          <p:spPr>
            <a:xfrm flipH="1">
              <a:off x="6012160" y="1434843"/>
              <a:ext cx="2498294" cy="646331"/>
            </a:xfrm>
            <a:prstGeom prst="rect">
              <a:avLst/>
            </a:prstGeom>
            <a:noFill/>
          </p:spPr>
          <p:txBody>
            <a:bodyPr vert="horz" wrap="square" rtlCol="0" anchor="ctr">
              <a:spAutoFit/>
            </a:bodyPr>
            <a:lstStyle/>
            <a:p>
              <a:pPr marL="742950" indent="-742950"/>
              <a:r>
                <a:rPr lang="ko-KR" altLang="en-US" sz="3600" dirty="0" smtClean="0">
                  <a:latin typeface="나눔손글씨 펜" pitchFamily="66" charset="-127"/>
                  <a:ea typeface="나눔손글씨 펜" pitchFamily="66" charset="-127"/>
                </a:rPr>
                <a:t>수원시민창안대회</a:t>
              </a:r>
              <a:endParaRPr lang="en-US" altLang="ko-KR" sz="3600" dirty="0" smtClean="0">
                <a:latin typeface="나눔손글씨 펜" pitchFamily="66" charset="-127"/>
                <a:ea typeface="나눔손글씨 펜" pitchFamily="66" charset="-127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793921" y="1333217"/>
              <a:ext cx="72229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6000" dirty="0" smtClean="0">
                  <a:solidFill>
                    <a:schemeClr val="bg1">
                      <a:lumMod val="75000"/>
                    </a:schemeClr>
                  </a:solidFill>
                  <a:latin typeface="나눔명조" pitchFamily="18" charset="-127"/>
                  <a:ea typeface="나눔명조" pitchFamily="18" charset="-127"/>
                </a:rPr>
                <a:t>‘</a:t>
              </a:r>
              <a:endParaRPr lang="ko-KR" altLang="en-US" sz="6000" dirty="0">
                <a:solidFill>
                  <a:schemeClr val="bg1">
                    <a:lumMod val="75000"/>
                  </a:schemeClr>
                </a:solidFill>
                <a:latin typeface="나눔명조" pitchFamily="18" charset="-127"/>
                <a:ea typeface="나눔명조" pitchFamily="18" charset="-127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588773" y="1405225"/>
              <a:ext cx="54873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>
                <a:defRPr sz="19900">
                  <a:solidFill>
                    <a:schemeClr val="bg1">
                      <a:lumMod val="75000"/>
                    </a:schemeClr>
                  </a:solidFill>
                  <a:latin typeface="나눔명조" pitchFamily="18" charset="-127"/>
                  <a:ea typeface="나눔명조" pitchFamily="18" charset="-127"/>
                </a:defRPr>
              </a:lvl1pPr>
            </a:lstStyle>
            <a:p>
              <a:r>
                <a:rPr lang="en-US" altLang="ko-KR" sz="6000" dirty="0" smtClean="0"/>
                <a:t>’</a:t>
              </a:r>
              <a:endParaRPr lang="ko-KR" altLang="en-US" sz="6000" dirty="0"/>
            </a:p>
          </p:txBody>
        </p:sp>
      </p:grp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0961" name="_x69033128" descr="EMB000014647967"/>
          <p:cNvPicPr>
            <a:picLocks noChangeAspect="1" noChangeArrowheads="1"/>
          </p:cNvPicPr>
          <p:nvPr/>
        </p:nvPicPr>
        <p:blipFill>
          <a:blip r:embed="rId3" cstate="print"/>
          <a:srcRect l="11192" t="18361" r="3496"/>
          <a:stretch>
            <a:fillRect/>
          </a:stretch>
        </p:blipFill>
        <p:spPr bwMode="auto">
          <a:xfrm>
            <a:off x="971600" y="1556792"/>
            <a:ext cx="7136045" cy="41764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5610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_x60836776" descr="EMB0000136c7465"/>
          <p:cNvPicPr>
            <a:picLocks noChangeAspect="1" noChangeArrowheads="1"/>
          </p:cNvPicPr>
          <p:nvPr/>
        </p:nvPicPr>
        <p:blipFill>
          <a:blip r:embed="rId2" cstate="print"/>
          <a:srcRect t="30234"/>
          <a:stretch>
            <a:fillRect/>
          </a:stretch>
        </p:blipFill>
        <p:spPr bwMode="auto">
          <a:xfrm>
            <a:off x="7774557" y="188640"/>
            <a:ext cx="1045915" cy="293215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211960" y="6464369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/>
            <a:r>
              <a:rPr lang="en-US" altLang="ko-KR" sz="1200" dirty="0" smtClean="0">
                <a:latin typeface="나눔고딕 ExtraBold" pitchFamily="50" charset="-127"/>
                <a:ea typeface="나눔고딕 ExtraBold" pitchFamily="50" charset="-127"/>
              </a:rPr>
              <a:t>2/4</a:t>
            </a: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1985" name="_x68937208" descr="EMB00001464796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844824"/>
            <a:ext cx="3981982" cy="2304256"/>
          </a:xfrm>
          <a:prstGeom prst="rect">
            <a:avLst/>
          </a:prstGeom>
          <a:noFill/>
        </p:spPr>
      </p:pic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1987" name="_x69030392" descr="EMB00001464796a"/>
          <p:cNvPicPr>
            <a:picLocks noChangeAspect="1" noChangeArrowheads="1"/>
          </p:cNvPicPr>
          <p:nvPr/>
        </p:nvPicPr>
        <p:blipFill>
          <a:blip r:embed="rId4" cstate="print"/>
          <a:srcRect l="14301" t="14572" r="12509"/>
          <a:stretch>
            <a:fillRect/>
          </a:stretch>
        </p:blipFill>
        <p:spPr bwMode="auto">
          <a:xfrm>
            <a:off x="4788024" y="2564904"/>
            <a:ext cx="3808859" cy="266773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76252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31"/>
          <p:cNvGrpSpPr/>
          <p:nvPr/>
        </p:nvGrpSpPr>
        <p:grpSpPr>
          <a:xfrm>
            <a:off x="136535" y="93980"/>
            <a:ext cx="3355345" cy="2392532"/>
            <a:chOff x="-36512" y="945307"/>
            <a:chExt cx="3355345" cy="2392532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074" t="23333" r="52303" b="23500"/>
            <a:stretch/>
          </p:blipFill>
          <p:spPr>
            <a:xfrm>
              <a:off x="-36512" y="945307"/>
              <a:ext cx="892822" cy="864096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 flipH="1">
              <a:off x="179512" y="967959"/>
              <a:ext cx="3139321" cy="2369880"/>
            </a:xfrm>
            <a:prstGeom prst="rect">
              <a:avLst/>
            </a:prstGeom>
            <a:noFill/>
          </p:spPr>
          <p:txBody>
            <a:bodyPr vert="horz" wrap="square" rtlCol="0" anchor="ctr">
              <a:spAutoFit/>
            </a:bodyPr>
            <a:lstStyle/>
            <a:p>
              <a:pPr marL="742950" indent="-742950"/>
              <a:r>
                <a:rPr lang="ko-KR" altLang="en-US" sz="6000" dirty="0" smtClean="0">
                  <a:solidFill>
                    <a:schemeClr val="bg1"/>
                  </a:solidFill>
                  <a:latin typeface="나눔손글씨 펜" pitchFamily="66" charset="-127"/>
                  <a:ea typeface="나눔손글씨 펜" pitchFamily="66" charset="-127"/>
                </a:rPr>
                <a:t>서</a:t>
              </a:r>
              <a:r>
                <a:rPr lang="ko-KR" altLang="en-US" sz="4400" dirty="0" smtClean="0">
                  <a:latin typeface="나눔손글씨 펜" pitchFamily="66" charset="-127"/>
                  <a:ea typeface="나눔손글씨 펜" pitchFamily="66" charset="-127"/>
                </a:rPr>
                <a:t>로를 </a:t>
              </a:r>
              <a:r>
                <a:rPr lang="ko-KR" altLang="en-US" sz="4400" dirty="0" smtClean="0">
                  <a:solidFill>
                    <a:schemeClr val="tx2">
                      <a:lumMod val="40000"/>
                      <a:lumOff val="60000"/>
                    </a:schemeClr>
                  </a:solidFill>
                  <a:latin typeface="나눔손글씨 펜" pitchFamily="66" charset="-127"/>
                  <a:ea typeface="나눔손글씨 펜" pitchFamily="66" charset="-127"/>
                </a:rPr>
                <a:t>좀 더</a:t>
              </a:r>
              <a:r>
                <a:rPr lang="ko-KR" altLang="en-US" sz="4400" dirty="0" smtClean="0">
                  <a:latin typeface="나눔손글씨 펜" pitchFamily="66" charset="-127"/>
                  <a:ea typeface="나눔손글씨 펜" pitchFamily="66" charset="-127"/>
                </a:rPr>
                <a:t> </a:t>
              </a:r>
              <a:endParaRPr lang="en-US" altLang="ko-KR" sz="4400" dirty="0" smtClean="0">
                <a:latin typeface="나눔손글씨 펜" pitchFamily="66" charset="-127"/>
                <a:ea typeface="나눔손글씨 펜" pitchFamily="66" charset="-127"/>
              </a:endParaRPr>
            </a:p>
            <a:p>
              <a:pPr marL="742950" indent="-742950"/>
              <a:r>
                <a:rPr lang="ko-KR" altLang="en-US" sz="4400" dirty="0" smtClean="0">
                  <a:latin typeface="나눔손글씨 펜" pitchFamily="66" charset="-127"/>
                  <a:ea typeface="나눔손글씨 펜" pitchFamily="66" charset="-127"/>
                </a:rPr>
                <a:t>알아가기  </a:t>
              </a:r>
              <a:endParaRPr lang="en-US" altLang="ko-KR" sz="4400" dirty="0" smtClean="0">
                <a:latin typeface="나눔손글씨 펜" pitchFamily="66" charset="-127"/>
                <a:ea typeface="나눔손글씨 펜" pitchFamily="66" charset="-127"/>
              </a:endParaRPr>
            </a:p>
            <a:p>
              <a:pPr marL="742950" indent="-742950"/>
              <a:r>
                <a:rPr lang="en-US" altLang="ko-KR" sz="4400" dirty="0" smtClean="0">
                  <a:latin typeface="나눔손글씨 펜" pitchFamily="66" charset="-127"/>
                  <a:ea typeface="나눔손글씨 펜" pitchFamily="66" charset="-127"/>
                </a:rPr>
                <a:t>STEP#</a:t>
              </a:r>
              <a:r>
                <a:rPr lang="en-US" altLang="ko-KR" sz="4400" b="1" dirty="0" smtClean="0">
                  <a:latin typeface="나눔손글씨 펜" pitchFamily="66" charset="-127"/>
                  <a:ea typeface="나눔손글씨 펜" pitchFamily="66" charset="-127"/>
                </a:rPr>
                <a:t>1</a:t>
              </a:r>
              <a:r>
                <a:rPr lang="en-US" altLang="ko-KR" sz="4400" dirty="0" smtClean="0">
                  <a:latin typeface="나눔손글씨 펜" pitchFamily="66" charset="-127"/>
                  <a:ea typeface="나눔손글씨 펜" pitchFamily="66" charset="-127"/>
                </a:rPr>
                <a:t>. </a:t>
              </a:r>
            </a:p>
          </p:txBody>
        </p:sp>
      </p:grp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-10852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2289" name="_x60170088" descr="EMB000023d481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-315416"/>
            <a:ext cx="5760640" cy="7604381"/>
          </a:xfrm>
          <a:prstGeom prst="rect">
            <a:avLst/>
          </a:prstGeom>
          <a:noFill/>
        </p:spPr>
      </p:pic>
      <p:pic>
        <p:nvPicPr>
          <p:cNvPr id="9" name="_x60836776" descr="EMB0000136c7465"/>
          <p:cNvPicPr>
            <a:picLocks noChangeAspect="1" noChangeArrowheads="1"/>
          </p:cNvPicPr>
          <p:nvPr/>
        </p:nvPicPr>
        <p:blipFill>
          <a:blip r:embed="rId4" cstate="print"/>
          <a:srcRect t="30234"/>
          <a:stretch>
            <a:fillRect/>
          </a:stretch>
        </p:blipFill>
        <p:spPr bwMode="auto">
          <a:xfrm>
            <a:off x="323528" y="6309320"/>
            <a:ext cx="1045915" cy="293215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 flipH="1">
            <a:off x="323528" y="2420888"/>
            <a:ext cx="3139321" cy="769441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pPr marL="742950" indent="-742950"/>
            <a:r>
              <a:rPr lang="ko-KR" altLang="en-US" sz="44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나눔손글씨 펜" pitchFamily="66" charset="-127"/>
                <a:ea typeface="나눔손글씨 펜" pitchFamily="66" charset="-127"/>
              </a:rPr>
              <a:t>문화탐방 </a:t>
            </a:r>
            <a:r>
              <a:rPr lang="en-US" altLang="ko-KR" sz="44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나눔손글씨 펜" pitchFamily="66" charset="-127"/>
                <a:ea typeface="나눔손글씨 펜" pitchFamily="66" charset="-127"/>
              </a:rPr>
              <a:t>^^*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75656" y="6320353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/>
            <a:r>
              <a:rPr lang="en-US" altLang="ko-KR" sz="1200" dirty="0" smtClean="0">
                <a:latin typeface="나눔고딕 ExtraBold" pitchFamily="50" charset="-127"/>
                <a:ea typeface="나눔고딕 ExtraBold" pitchFamily="50" charset="-127"/>
              </a:rPr>
              <a:t>3/4</a:t>
            </a:r>
          </a:p>
        </p:txBody>
      </p:sp>
    </p:spTree>
    <p:extLst>
      <p:ext uri="{BB962C8B-B14F-4D97-AF65-F5344CB8AC3E}">
        <p14:creationId xmlns:p14="http://schemas.microsoft.com/office/powerpoint/2010/main" val="1965599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2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31"/>
          <p:cNvGrpSpPr/>
          <p:nvPr/>
        </p:nvGrpSpPr>
        <p:grpSpPr>
          <a:xfrm>
            <a:off x="136535" y="116632"/>
            <a:ext cx="3427353" cy="2369880"/>
            <a:chOff x="-36512" y="945307"/>
            <a:chExt cx="3427353" cy="2369880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074" t="23333" r="52303" b="23500"/>
            <a:stretch/>
          </p:blipFill>
          <p:spPr>
            <a:xfrm>
              <a:off x="-36512" y="945307"/>
              <a:ext cx="892822" cy="864096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 flipH="1">
              <a:off x="251520" y="945307"/>
              <a:ext cx="3139321" cy="2369880"/>
            </a:xfrm>
            <a:prstGeom prst="rect">
              <a:avLst/>
            </a:prstGeom>
            <a:noFill/>
          </p:spPr>
          <p:txBody>
            <a:bodyPr vert="horz" wrap="square" rtlCol="0" anchor="ctr">
              <a:spAutoFit/>
            </a:bodyPr>
            <a:lstStyle/>
            <a:p>
              <a:pPr marL="742950" indent="-742950"/>
              <a:r>
                <a:rPr lang="ko-KR" altLang="en-US" sz="6000" dirty="0" smtClean="0">
                  <a:solidFill>
                    <a:schemeClr val="bg1"/>
                  </a:solidFill>
                  <a:latin typeface="나눔손글씨 펜" pitchFamily="66" charset="-127"/>
                  <a:ea typeface="나눔손글씨 펜" pitchFamily="66" charset="-127"/>
                </a:rPr>
                <a:t>서</a:t>
              </a:r>
              <a:r>
                <a:rPr lang="ko-KR" altLang="en-US" sz="4400" dirty="0" smtClean="0">
                  <a:latin typeface="나눔손글씨 펜" pitchFamily="66" charset="-127"/>
                  <a:ea typeface="나눔손글씨 펜" pitchFamily="66" charset="-127"/>
                </a:rPr>
                <a:t>로를 </a:t>
              </a:r>
              <a:r>
                <a:rPr lang="ko-KR" altLang="en-US" sz="4400" dirty="0" smtClean="0">
                  <a:solidFill>
                    <a:schemeClr val="tx2">
                      <a:lumMod val="40000"/>
                      <a:lumOff val="60000"/>
                    </a:schemeClr>
                  </a:solidFill>
                  <a:latin typeface="나눔손글씨 펜" pitchFamily="66" charset="-127"/>
                  <a:ea typeface="나눔손글씨 펜" pitchFamily="66" charset="-127"/>
                </a:rPr>
                <a:t>좀 더</a:t>
              </a:r>
              <a:r>
                <a:rPr lang="ko-KR" altLang="en-US" sz="4400" dirty="0" smtClean="0">
                  <a:latin typeface="나눔손글씨 펜" pitchFamily="66" charset="-127"/>
                  <a:ea typeface="나눔손글씨 펜" pitchFamily="66" charset="-127"/>
                </a:rPr>
                <a:t> </a:t>
              </a:r>
              <a:endParaRPr lang="en-US" altLang="ko-KR" sz="4400" dirty="0" smtClean="0">
                <a:latin typeface="나눔손글씨 펜" pitchFamily="66" charset="-127"/>
                <a:ea typeface="나눔손글씨 펜" pitchFamily="66" charset="-127"/>
              </a:endParaRPr>
            </a:p>
            <a:p>
              <a:pPr marL="742950" indent="-742950"/>
              <a:r>
                <a:rPr lang="ko-KR" altLang="en-US" sz="4400" dirty="0" smtClean="0">
                  <a:latin typeface="나눔손글씨 펜" pitchFamily="66" charset="-127"/>
                  <a:ea typeface="나눔손글씨 펜" pitchFamily="66" charset="-127"/>
                </a:rPr>
                <a:t>알아가기  </a:t>
              </a:r>
              <a:endParaRPr lang="en-US" altLang="ko-KR" sz="4400" dirty="0" smtClean="0">
                <a:latin typeface="나눔손글씨 펜" pitchFamily="66" charset="-127"/>
                <a:ea typeface="나눔손글씨 펜" pitchFamily="66" charset="-127"/>
              </a:endParaRPr>
            </a:p>
            <a:p>
              <a:pPr marL="742950" indent="-742950"/>
              <a:r>
                <a:rPr lang="en-US" altLang="ko-KR" sz="4400" dirty="0" smtClean="0">
                  <a:latin typeface="나눔손글씨 펜" pitchFamily="66" charset="-127"/>
                  <a:ea typeface="나눔손글씨 펜" pitchFamily="66" charset="-127"/>
                </a:rPr>
                <a:t>STEP#</a:t>
              </a:r>
              <a:r>
                <a:rPr lang="en-US" altLang="ko-KR" sz="4400" b="1" dirty="0" smtClean="0">
                  <a:latin typeface="나눔손글씨 펜" pitchFamily="66" charset="-127"/>
                  <a:ea typeface="나눔손글씨 펜" pitchFamily="66" charset="-127"/>
                </a:rPr>
                <a:t>2</a:t>
              </a:r>
              <a:r>
                <a:rPr lang="en-US" altLang="ko-KR" sz="4400" dirty="0" smtClean="0">
                  <a:latin typeface="나눔손글씨 펜" pitchFamily="66" charset="-127"/>
                  <a:ea typeface="나눔손글씨 펜" pitchFamily="66" charset="-127"/>
                </a:rPr>
                <a:t>.</a:t>
              </a:r>
            </a:p>
          </p:txBody>
        </p:sp>
      </p:grp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-10852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9937" name="_x60171288" descr="EMB000023d4811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9181" y="-315416"/>
            <a:ext cx="6099323" cy="7488832"/>
          </a:xfrm>
          <a:prstGeom prst="rect">
            <a:avLst/>
          </a:prstGeom>
          <a:noFill/>
        </p:spPr>
      </p:pic>
      <p:pic>
        <p:nvPicPr>
          <p:cNvPr id="11" name="_x60836776" descr="EMB0000136c7465"/>
          <p:cNvPicPr>
            <a:picLocks noChangeAspect="1" noChangeArrowheads="1"/>
          </p:cNvPicPr>
          <p:nvPr/>
        </p:nvPicPr>
        <p:blipFill>
          <a:blip r:embed="rId4" cstate="print"/>
          <a:srcRect t="30234"/>
          <a:stretch>
            <a:fillRect/>
          </a:stretch>
        </p:blipFill>
        <p:spPr bwMode="auto">
          <a:xfrm>
            <a:off x="323528" y="6309320"/>
            <a:ext cx="1045915" cy="293215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 flipH="1">
            <a:off x="395536" y="2348880"/>
            <a:ext cx="3139321" cy="769441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pPr marL="742950" indent="-742950"/>
            <a:r>
              <a:rPr lang="ko-KR" altLang="en-US" sz="44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나눔손글씨 펜" pitchFamily="66" charset="-127"/>
                <a:ea typeface="나눔손글씨 펜" pitchFamily="66" charset="-127"/>
              </a:rPr>
              <a:t>가정방문 </a:t>
            </a:r>
            <a:r>
              <a:rPr lang="en-US" altLang="ko-KR" sz="44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나눔손글씨 펜" pitchFamily="66" charset="-127"/>
                <a:ea typeface="나눔손글씨 펜" pitchFamily="66" charset="-127"/>
              </a:rPr>
              <a:t>^^*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75656" y="6320353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/>
            <a:r>
              <a:rPr lang="en-US" altLang="ko-KR" sz="1200" dirty="0" smtClean="0">
                <a:latin typeface="나눔고딕 ExtraBold" pitchFamily="50" charset="-127"/>
                <a:ea typeface="나눔고딕 ExtraBold" pitchFamily="50" charset="-127"/>
              </a:rPr>
              <a:t>3/4</a:t>
            </a:r>
          </a:p>
        </p:txBody>
      </p:sp>
    </p:spTree>
    <p:extLst>
      <p:ext uri="{BB962C8B-B14F-4D97-AF65-F5344CB8AC3E}">
        <p14:creationId xmlns:p14="http://schemas.microsoft.com/office/powerpoint/2010/main" val="897889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2000"/>
                                        <p:tgtEl>
                                          <p:spTgt spid="39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31"/>
          <p:cNvGrpSpPr/>
          <p:nvPr/>
        </p:nvGrpSpPr>
        <p:grpSpPr>
          <a:xfrm>
            <a:off x="107504" y="188640"/>
            <a:ext cx="7488832" cy="1148547"/>
            <a:chOff x="395536" y="1052736"/>
            <a:chExt cx="7488832" cy="1148547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074" t="23333" r="52303" b="23500"/>
            <a:stretch/>
          </p:blipFill>
          <p:spPr>
            <a:xfrm>
              <a:off x="395536" y="1052736"/>
              <a:ext cx="1079213" cy="104449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850044" y="1185620"/>
              <a:ext cx="703432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742950" indent="-742950"/>
              <a:r>
                <a:rPr lang="ko-KR" altLang="en-US" sz="6000" dirty="0" err="1" smtClean="0">
                  <a:solidFill>
                    <a:schemeClr val="bg1"/>
                  </a:solidFill>
                  <a:latin typeface="나눔손글씨 펜" pitchFamily="66" charset="-127"/>
                  <a:ea typeface="나눔손글씨 펜" pitchFamily="66" charset="-127"/>
                </a:rPr>
                <a:t>다</a:t>
              </a:r>
              <a:r>
                <a:rPr lang="ko-KR" altLang="en-US" sz="4400" dirty="0" err="1" smtClean="0">
                  <a:latin typeface="나눔손글씨 펜" pitchFamily="66" charset="-127"/>
                  <a:ea typeface="나눔손글씨 펜" pitchFamily="66" charset="-127"/>
                </a:rPr>
                <a:t>일공동체</a:t>
              </a:r>
              <a:endParaRPr lang="en-US" altLang="ko-KR" sz="4400" dirty="0" smtClean="0">
                <a:latin typeface="나눔손글씨 펜" pitchFamily="66" charset="-127"/>
                <a:ea typeface="나눔손글씨 펜" pitchFamily="66" charset="-127"/>
              </a:endParaRPr>
            </a:p>
          </p:txBody>
        </p:sp>
      </p:grp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8" name="_x60836776" descr="EMB0000136c7465"/>
          <p:cNvPicPr>
            <a:picLocks noChangeAspect="1" noChangeArrowheads="1"/>
          </p:cNvPicPr>
          <p:nvPr/>
        </p:nvPicPr>
        <p:blipFill>
          <a:blip r:embed="rId3" cstate="print"/>
          <a:srcRect t="30234"/>
          <a:stretch>
            <a:fillRect/>
          </a:stretch>
        </p:blipFill>
        <p:spPr bwMode="auto">
          <a:xfrm>
            <a:off x="323528" y="6309320"/>
            <a:ext cx="1045915" cy="293215"/>
          </a:xfrm>
          <a:prstGeom prst="rect">
            <a:avLst/>
          </a:prstGeom>
          <a:noFill/>
        </p:spPr>
      </p:pic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43" name="_x60172328" descr="EMB000023d4811c"/>
          <p:cNvPicPr>
            <a:picLocks noChangeAspect="1" noChangeArrowheads="1"/>
          </p:cNvPicPr>
          <p:nvPr/>
        </p:nvPicPr>
        <p:blipFill>
          <a:blip r:embed="rId4" cstate="print"/>
          <a:srcRect b="7716"/>
          <a:stretch>
            <a:fillRect/>
          </a:stretch>
        </p:blipFill>
        <p:spPr bwMode="auto">
          <a:xfrm>
            <a:off x="3419872" y="-317787"/>
            <a:ext cx="5688632" cy="749120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475656" y="6320353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/>
            <a:r>
              <a:rPr lang="en-US" altLang="ko-KR" sz="1200" dirty="0" smtClean="0">
                <a:latin typeface="나눔고딕 ExtraBold" pitchFamily="50" charset="-127"/>
                <a:ea typeface="나눔고딕 ExtraBold" pitchFamily="50" charset="-127"/>
              </a:rPr>
              <a:t>3/4</a:t>
            </a:r>
          </a:p>
        </p:txBody>
      </p:sp>
    </p:spTree>
    <p:extLst>
      <p:ext uri="{BB962C8B-B14F-4D97-AF65-F5344CB8AC3E}">
        <p14:creationId xmlns:p14="http://schemas.microsoft.com/office/powerpoint/2010/main" val="8741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31"/>
          <p:cNvGrpSpPr/>
          <p:nvPr/>
        </p:nvGrpSpPr>
        <p:grpSpPr>
          <a:xfrm>
            <a:off x="395536" y="332656"/>
            <a:ext cx="3816424" cy="1148547"/>
            <a:chOff x="395536" y="1052736"/>
            <a:chExt cx="3816424" cy="1148547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074" t="23333" r="52303" b="23500"/>
            <a:stretch/>
          </p:blipFill>
          <p:spPr>
            <a:xfrm>
              <a:off x="395536" y="1052736"/>
              <a:ext cx="1079213" cy="104449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850044" y="1185620"/>
              <a:ext cx="336191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742950" indent="-742950"/>
              <a:r>
                <a:rPr lang="ko-KR" altLang="en-US" sz="6000" dirty="0" smtClean="0">
                  <a:solidFill>
                    <a:schemeClr val="bg1"/>
                  </a:solidFill>
                  <a:latin typeface="나눔손글씨 펜" pitchFamily="66" charset="-127"/>
                  <a:ea typeface="나눔손글씨 펜" pitchFamily="66" charset="-127"/>
                </a:rPr>
                <a:t>우</a:t>
              </a:r>
              <a:r>
                <a:rPr lang="ko-KR" altLang="en-US" sz="4400" dirty="0" smtClean="0">
                  <a:latin typeface="나눔손글씨 펜" pitchFamily="66" charset="-127"/>
                  <a:ea typeface="나눔손글씨 펜" pitchFamily="66" charset="-127"/>
                </a:rPr>
                <a:t> 리가 만난 사람</a:t>
              </a:r>
              <a:r>
                <a:rPr lang="en-US" altLang="ko-KR" sz="4400" dirty="0" smtClean="0">
                  <a:latin typeface="나눔손글씨 펜" pitchFamily="66" charset="-127"/>
                  <a:ea typeface="나눔손글씨 펜" pitchFamily="66" charset="-127"/>
                </a:rPr>
                <a:t>. </a:t>
              </a:r>
            </a:p>
          </p:txBody>
        </p:sp>
      </p:grpSp>
      <p:pic>
        <p:nvPicPr>
          <p:cNvPr id="8" name="그림 7" descr="IMG_20130202_19303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2564904"/>
            <a:ext cx="5040560" cy="3024336"/>
          </a:xfrm>
          <a:prstGeom prst="rect">
            <a:avLst/>
          </a:prstGeom>
        </p:spPr>
      </p:pic>
      <p:pic>
        <p:nvPicPr>
          <p:cNvPr id="9" name="_x60836776" descr="EMB0000136c7465"/>
          <p:cNvPicPr>
            <a:picLocks noChangeAspect="1" noChangeArrowheads="1"/>
          </p:cNvPicPr>
          <p:nvPr/>
        </p:nvPicPr>
        <p:blipFill>
          <a:blip r:embed="rId4" cstate="print"/>
          <a:srcRect t="30234"/>
          <a:stretch>
            <a:fillRect/>
          </a:stretch>
        </p:blipFill>
        <p:spPr bwMode="auto">
          <a:xfrm>
            <a:off x="7774557" y="188640"/>
            <a:ext cx="1045915" cy="293215"/>
          </a:xfrm>
          <a:prstGeom prst="rect">
            <a:avLst/>
          </a:prstGeom>
          <a:noFill/>
        </p:spPr>
      </p:pic>
      <p:sp>
        <p:nvSpPr>
          <p:cNvPr id="10" name="직사각형 9"/>
          <p:cNvSpPr/>
          <p:nvPr/>
        </p:nvSpPr>
        <p:spPr>
          <a:xfrm>
            <a:off x="4211960" y="643335"/>
            <a:ext cx="316464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42950" indent="-742950"/>
            <a:r>
              <a:rPr lang="ko-KR" altLang="en-US" sz="4400" dirty="0" smtClean="0">
                <a:solidFill>
                  <a:schemeClr val="accent4"/>
                </a:solidFill>
                <a:latin typeface="나눔손글씨 펜" pitchFamily="66" charset="-127"/>
                <a:ea typeface="나눔손글씨 펜" pitchFamily="66" charset="-127"/>
              </a:rPr>
              <a:t>수원</a:t>
            </a:r>
            <a:r>
              <a:rPr lang="en-US" altLang="ko-KR" sz="4400" dirty="0" smtClean="0">
                <a:solidFill>
                  <a:schemeClr val="accent4"/>
                </a:solidFill>
                <a:latin typeface="나눔손글씨 펜" pitchFamily="66" charset="-127"/>
                <a:ea typeface="나눔손글씨 펜" pitchFamily="66" charset="-127"/>
              </a:rPr>
              <a:t>Y</a:t>
            </a:r>
            <a:r>
              <a:rPr lang="ko-KR" altLang="en-US" sz="4400" dirty="0" smtClean="0">
                <a:latin typeface="나눔손글씨 펜" pitchFamily="66" charset="-127"/>
                <a:ea typeface="나눔손글씨 펜" pitchFamily="66" charset="-127"/>
              </a:rPr>
              <a:t>관계자분</a:t>
            </a:r>
            <a:r>
              <a:rPr lang="en-US" altLang="ko-KR" sz="4400" dirty="0" smtClean="0">
                <a:latin typeface="나눔손글씨 펜" pitchFamily="66" charset="-127"/>
                <a:ea typeface="나눔손글씨 펜" pitchFamily="66" charset="-127"/>
              </a:rPr>
              <a:t>^^*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83968" y="6309320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/>
            <a:r>
              <a:rPr lang="en-US" altLang="ko-KR" sz="1200" dirty="0" smtClean="0">
                <a:latin typeface="나눔고딕 ExtraBold" pitchFamily="50" charset="-127"/>
                <a:ea typeface="나눔고딕 ExtraBold" pitchFamily="50" charset="-127"/>
              </a:rPr>
              <a:t>4/4</a:t>
            </a:r>
          </a:p>
        </p:txBody>
      </p:sp>
      <p:pic>
        <p:nvPicPr>
          <p:cNvPr id="12" name="그림 11" descr="IMG_20130201_17135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80112" y="3068960"/>
            <a:ext cx="1339349" cy="2520280"/>
          </a:xfrm>
          <a:prstGeom prst="rect">
            <a:avLst/>
          </a:prstGeom>
        </p:spPr>
      </p:pic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8193" name="_x68796048" descr="EMB00000ea84874"/>
          <p:cNvPicPr>
            <a:picLocks noChangeAspect="1" noChangeArrowheads="1"/>
          </p:cNvPicPr>
          <p:nvPr/>
        </p:nvPicPr>
        <p:blipFill>
          <a:blip r:embed="rId6" cstate="print"/>
          <a:srcRect l="15782" t="6404" r="5788" b="12210"/>
          <a:stretch>
            <a:fillRect/>
          </a:stretch>
        </p:blipFill>
        <p:spPr bwMode="auto">
          <a:xfrm>
            <a:off x="7020272" y="2190402"/>
            <a:ext cx="1971675" cy="33988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54701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8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31"/>
          <p:cNvGrpSpPr/>
          <p:nvPr/>
        </p:nvGrpSpPr>
        <p:grpSpPr>
          <a:xfrm>
            <a:off x="395536" y="332656"/>
            <a:ext cx="7488832" cy="1148547"/>
            <a:chOff x="395536" y="1052736"/>
            <a:chExt cx="7488832" cy="1148547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074" t="23333" r="52303" b="23500"/>
            <a:stretch/>
          </p:blipFill>
          <p:spPr>
            <a:xfrm>
              <a:off x="395536" y="1052736"/>
              <a:ext cx="1079213" cy="104449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850044" y="1185620"/>
              <a:ext cx="703432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742950" indent="-742950"/>
              <a:r>
                <a:rPr lang="ko-KR" altLang="en-US" sz="6000" dirty="0" smtClean="0">
                  <a:solidFill>
                    <a:schemeClr val="bg1"/>
                  </a:solidFill>
                  <a:latin typeface="나눔손글씨 펜" pitchFamily="66" charset="-127"/>
                  <a:ea typeface="나눔손글씨 펜" pitchFamily="66" charset="-127"/>
                </a:rPr>
                <a:t>우</a:t>
              </a:r>
              <a:r>
                <a:rPr lang="ko-KR" altLang="en-US" sz="4400" dirty="0" smtClean="0">
                  <a:latin typeface="나눔손글씨 펜" pitchFamily="66" charset="-127"/>
                  <a:ea typeface="나눔손글씨 펜" pitchFamily="66" charset="-127"/>
                </a:rPr>
                <a:t> 리가 만난 사람</a:t>
              </a:r>
              <a:r>
                <a:rPr lang="en-US" altLang="ko-KR" sz="4400" dirty="0" smtClean="0">
                  <a:latin typeface="나눔손글씨 펜" pitchFamily="66" charset="-127"/>
                  <a:ea typeface="나눔손글씨 펜" pitchFamily="66" charset="-127"/>
                </a:rPr>
                <a:t>, </a:t>
              </a:r>
              <a:r>
                <a:rPr lang="ko-KR" altLang="en-US" sz="5000" dirty="0" err="1" smtClean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나눔손글씨 펜" pitchFamily="66" charset="-127"/>
                  <a:ea typeface="나눔손글씨 펜" pitchFamily="66" charset="-127"/>
                </a:rPr>
                <a:t>아스</a:t>
              </a:r>
              <a:r>
                <a:rPr lang="ko-KR" altLang="en-US" sz="5000" dirty="0" smtClean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나눔손글씨 펜" pitchFamily="66" charset="-127"/>
                  <a:ea typeface="나눔손글씨 펜" pitchFamily="66" charset="-127"/>
                </a:rPr>
                <a:t> </a:t>
              </a:r>
              <a:r>
                <a:rPr lang="ko-KR" altLang="en-US" sz="5000" dirty="0" err="1" smtClean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나눔손글씨 펜" pitchFamily="66" charset="-127"/>
                  <a:ea typeface="나눔손글씨 펜" pitchFamily="66" charset="-127"/>
                </a:rPr>
                <a:t>귀요미</a:t>
              </a:r>
              <a:r>
                <a:rPr lang="ko-KR" altLang="en-US" sz="5000" dirty="0" smtClean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Rix라임오렌지 M" pitchFamily="18" charset="-127"/>
                  <a:ea typeface="Rix라임오렌지 M" pitchFamily="18" charset="-127"/>
                </a:rPr>
                <a:t>♥</a:t>
              </a:r>
              <a:endParaRPr lang="en-US" altLang="ko-KR" sz="50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Rix라임오렌지 M" pitchFamily="18" charset="-127"/>
                <a:ea typeface="Rix라임오렌지 M" pitchFamily="18" charset="-127"/>
              </a:endParaRPr>
            </a:p>
          </p:txBody>
        </p:sp>
      </p:grp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9697" name="_x68844840" descr="EMB00001b386c7b"/>
          <p:cNvPicPr>
            <a:picLocks noChangeAspect="1" noChangeArrowheads="1"/>
          </p:cNvPicPr>
          <p:nvPr/>
        </p:nvPicPr>
        <p:blipFill>
          <a:blip r:embed="rId3" cstate="print"/>
          <a:srcRect l="19496" t="16231" b="21873"/>
          <a:stretch>
            <a:fillRect/>
          </a:stretch>
        </p:blipFill>
        <p:spPr bwMode="auto">
          <a:xfrm>
            <a:off x="266528" y="4274419"/>
            <a:ext cx="4017440" cy="2322933"/>
          </a:xfrm>
          <a:prstGeom prst="rect">
            <a:avLst/>
          </a:prstGeom>
          <a:noFill/>
        </p:spPr>
      </p:pic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9706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9705" name="_x69073512" descr="EMB00001b386c79"/>
          <p:cNvPicPr>
            <a:picLocks noChangeAspect="1" noChangeArrowheads="1"/>
          </p:cNvPicPr>
          <p:nvPr/>
        </p:nvPicPr>
        <p:blipFill>
          <a:blip r:embed="rId4" cstate="print"/>
          <a:srcRect l="23212" r="17227" b="15744"/>
          <a:stretch>
            <a:fillRect/>
          </a:stretch>
        </p:blipFill>
        <p:spPr bwMode="auto">
          <a:xfrm>
            <a:off x="251520" y="1484783"/>
            <a:ext cx="2567524" cy="2822621"/>
          </a:xfrm>
          <a:prstGeom prst="rect">
            <a:avLst/>
          </a:prstGeom>
          <a:noFill/>
        </p:spPr>
      </p:pic>
      <p:pic>
        <p:nvPicPr>
          <p:cNvPr id="16" name="그림 15" descr="IMG_20130125_11214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95936" y="1484784"/>
            <a:ext cx="4896544" cy="2965777"/>
          </a:xfrm>
          <a:prstGeom prst="rect">
            <a:avLst/>
          </a:prstGeom>
        </p:spPr>
      </p:pic>
      <p:pic>
        <p:nvPicPr>
          <p:cNvPr id="29701" name="_x68844840" descr="EMB00001b386c78"/>
          <p:cNvPicPr>
            <a:picLocks noChangeAspect="1" noChangeArrowheads="1"/>
          </p:cNvPicPr>
          <p:nvPr/>
        </p:nvPicPr>
        <p:blipFill>
          <a:blip r:embed="rId6" cstate="print"/>
          <a:srcRect l="19540" t="4103" r="34720" b="26285"/>
          <a:stretch>
            <a:fillRect/>
          </a:stretch>
        </p:blipFill>
        <p:spPr bwMode="auto">
          <a:xfrm>
            <a:off x="2699792" y="1484784"/>
            <a:ext cx="1728192" cy="1974652"/>
          </a:xfrm>
          <a:prstGeom prst="rect">
            <a:avLst/>
          </a:prstGeom>
          <a:noFill/>
        </p:spPr>
      </p:pic>
      <p:sp>
        <p:nvSpPr>
          <p:cNvPr id="29708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9710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9709" name="_x69076392" descr="EMB00001b386c7e"/>
          <p:cNvPicPr>
            <a:picLocks noChangeAspect="1" noChangeArrowheads="1"/>
          </p:cNvPicPr>
          <p:nvPr/>
        </p:nvPicPr>
        <p:blipFill>
          <a:blip r:embed="rId7" cstate="print"/>
          <a:srcRect t="10257" r="42378" b="22069"/>
          <a:stretch>
            <a:fillRect/>
          </a:stretch>
        </p:blipFill>
        <p:spPr bwMode="auto">
          <a:xfrm>
            <a:off x="3731741" y="4123157"/>
            <a:ext cx="2424435" cy="2474195"/>
          </a:xfrm>
          <a:prstGeom prst="rect">
            <a:avLst/>
          </a:prstGeom>
          <a:noFill/>
        </p:spPr>
      </p:pic>
      <p:pic>
        <p:nvPicPr>
          <p:cNvPr id="14" name="그림 13" descr="1358396276403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108171" y="4077072"/>
            <a:ext cx="2784309" cy="2520280"/>
          </a:xfrm>
          <a:prstGeom prst="rect">
            <a:avLst/>
          </a:prstGeom>
        </p:spPr>
      </p:pic>
      <p:pic>
        <p:nvPicPr>
          <p:cNvPr id="29699" name="_x69045248" descr="EMB00001b386c7a"/>
          <p:cNvPicPr>
            <a:picLocks noChangeAspect="1" noChangeArrowheads="1"/>
          </p:cNvPicPr>
          <p:nvPr/>
        </p:nvPicPr>
        <p:blipFill>
          <a:blip r:embed="rId9" cstate="print"/>
          <a:srcRect l="16290" t="241" r="25267" b="8786"/>
          <a:stretch>
            <a:fillRect/>
          </a:stretch>
        </p:blipFill>
        <p:spPr bwMode="auto">
          <a:xfrm>
            <a:off x="5724128" y="2924944"/>
            <a:ext cx="1661601" cy="1944216"/>
          </a:xfrm>
          <a:prstGeom prst="rect">
            <a:avLst/>
          </a:prstGeom>
          <a:noFill/>
        </p:spPr>
      </p:pic>
      <p:pic>
        <p:nvPicPr>
          <p:cNvPr id="29707" name="_x69075512" descr="EMB00001b386c7d"/>
          <p:cNvPicPr>
            <a:picLocks noChangeAspect="1" noChangeArrowheads="1"/>
          </p:cNvPicPr>
          <p:nvPr/>
        </p:nvPicPr>
        <p:blipFill>
          <a:blip r:embed="rId10" cstate="print"/>
          <a:srcRect l="8188" r="48276" b="22130"/>
          <a:stretch>
            <a:fillRect/>
          </a:stretch>
        </p:blipFill>
        <p:spPr bwMode="auto">
          <a:xfrm>
            <a:off x="2136973" y="3429000"/>
            <a:ext cx="1858963" cy="2051050"/>
          </a:xfrm>
          <a:prstGeom prst="rect">
            <a:avLst/>
          </a:prstGeom>
          <a:noFill/>
        </p:spPr>
      </p:pic>
      <p:pic>
        <p:nvPicPr>
          <p:cNvPr id="29" name="_x60836776" descr="EMB0000136c7465"/>
          <p:cNvPicPr>
            <a:picLocks noChangeAspect="1" noChangeArrowheads="1"/>
          </p:cNvPicPr>
          <p:nvPr/>
        </p:nvPicPr>
        <p:blipFill>
          <a:blip r:embed="rId11" cstate="print"/>
          <a:srcRect t="30234"/>
          <a:stretch>
            <a:fillRect/>
          </a:stretch>
        </p:blipFill>
        <p:spPr bwMode="auto">
          <a:xfrm>
            <a:off x="7774557" y="188640"/>
            <a:ext cx="1045915" cy="293215"/>
          </a:xfrm>
          <a:prstGeom prst="rect">
            <a:avLst/>
          </a:prstGeom>
          <a:noFill/>
        </p:spPr>
      </p:pic>
      <p:sp>
        <p:nvSpPr>
          <p:cNvPr id="21" name="TextBox 20"/>
          <p:cNvSpPr txBox="1"/>
          <p:nvPr/>
        </p:nvSpPr>
        <p:spPr>
          <a:xfrm>
            <a:off x="4283968" y="6608385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/>
            <a:r>
              <a:rPr lang="en-US" altLang="ko-KR" sz="1200" dirty="0" smtClean="0">
                <a:latin typeface="나눔고딕 ExtraBold" pitchFamily="50" charset="-127"/>
                <a:ea typeface="나눔고딕 ExtraBold" pitchFamily="50" charset="-127"/>
              </a:rPr>
              <a:t>4/4</a:t>
            </a:r>
          </a:p>
        </p:txBody>
      </p:sp>
    </p:spTree>
    <p:extLst>
      <p:ext uri="{BB962C8B-B14F-4D97-AF65-F5344CB8AC3E}">
        <p14:creationId xmlns:p14="http://schemas.microsoft.com/office/powerpoint/2010/main" val="3888041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31"/>
          <p:cNvGrpSpPr/>
          <p:nvPr/>
        </p:nvGrpSpPr>
        <p:grpSpPr>
          <a:xfrm>
            <a:off x="395536" y="332656"/>
            <a:ext cx="7488832" cy="1148547"/>
            <a:chOff x="395536" y="1052736"/>
            <a:chExt cx="7488832" cy="1148547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074" t="23333" r="52303" b="23500"/>
            <a:stretch/>
          </p:blipFill>
          <p:spPr>
            <a:xfrm>
              <a:off x="395536" y="1052736"/>
              <a:ext cx="1079213" cy="104449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850044" y="1185620"/>
              <a:ext cx="703432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742950" indent="-742950"/>
              <a:r>
                <a:rPr lang="ko-KR" altLang="en-US" sz="6000" dirty="0" smtClean="0">
                  <a:solidFill>
                    <a:schemeClr val="bg1"/>
                  </a:solidFill>
                  <a:latin typeface="나눔손글씨 펜" pitchFamily="66" charset="-127"/>
                  <a:ea typeface="나눔손글씨 펜" pitchFamily="66" charset="-127"/>
                </a:rPr>
                <a:t>우</a:t>
              </a:r>
              <a:r>
                <a:rPr lang="ko-KR" altLang="en-US" sz="4400" dirty="0" smtClean="0">
                  <a:latin typeface="나눔손글씨 펜" pitchFamily="66" charset="-127"/>
                  <a:ea typeface="나눔손글씨 펜" pitchFamily="66" charset="-127"/>
                </a:rPr>
                <a:t> </a:t>
              </a:r>
              <a:r>
                <a:rPr lang="ko-KR" altLang="en-US" sz="4000" dirty="0" smtClean="0">
                  <a:latin typeface="나눔손글씨 펜" pitchFamily="66" charset="-127"/>
                  <a:ea typeface="나눔손글씨 펜" pitchFamily="66" charset="-127"/>
                </a:rPr>
                <a:t>리가 만난 사람</a:t>
              </a:r>
              <a:r>
                <a:rPr lang="en-US" altLang="ko-KR" sz="4000" dirty="0" smtClean="0">
                  <a:latin typeface="나눔손글씨 펜" pitchFamily="66" charset="-127"/>
                  <a:ea typeface="나눔손글씨 펜" pitchFamily="66" charset="-127"/>
                </a:rPr>
                <a:t>,</a:t>
              </a:r>
              <a:r>
                <a:rPr lang="ko-KR" altLang="en-US" sz="4000" dirty="0" smtClean="0">
                  <a:latin typeface="나눔손글씨 펜" pitchFamily="66" charset="-127"/>
                  <a:ea typeface="나눔손글씨 펜" pitchFamily="66" charset="-127"/>
                </a:rPr>
                <a:t> </a:t>
              </a:r>
              <a:r>
                <a:rPr lang="ko-KR" altLang="en-US" sz="4000" dirty="0" smtClean="0">
                  <a:solidFill>
                    <a:schemeClr val="accent6">
                      <a:lumMod val="75000"/>
                    </a:schemeClr>
                  </a:solidFill>
                  <a:latin typeface="나눔손글씨 펜" pitchFamily="66" charset="-127"/>
                  <a:ea typeface="나눔손글씨 펜" pitchFamily="66" charset="-127"/>
                </a:rPr>
                <a:t>선생님들</a:t>
              </a:r>
              <a:r>
                <a:rPr lang="en-US" altLang="ko-KR" sz="4000" dirty="0" smtClean="0">
                  <a:solidFill>
                    <a:schemeClr val="accent6">
                      <a:lumMod val="75000"/>
                    </a:schemeClr>
                  </a:solidFill>
                  <a:latin typeface="나눔손글씨 펜" pitchFamily="66" charset="-127"/>
                  <a:ea typeface="나눔손글씨 펜" pitchFamily="66" charset="-127"/>
                </a:rPr>
                <a:t> </a:t>
              </a:r>
              <a:r>
                <a:rPr lang="en-US" altLang="ko-KR" sz="4000" dirty="0" smtClean="0">
                  <a:latin typeface="나눔손글씨 펜" pitchFamily="66" charset="-127"/>
                  <a:ea typeface="나눔손글씨 펜" pitchFamily="66" charset="-127"/>
                </a:rPr>
                <a:t>^^*</a:t>
              </a:r>
            </a:p>
          </p:txBody>
        </p:sp>
      </p:grpSp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3793" name="_x69112680" descr="EMB00001b386c7f"/>
          <p:cNvPicPr>
            <a:picLocks noChangeAspect="1" noChangeArrowheads="1"/>
          </p:cNvPicPr>
          <p:nvPr/>
        </p:nvPicPr>
        <p:blipFill>
          <a:blip r:embed="rId3" cstate="print"/>
          <a:srcRect t="45381" r="41325" b="12952"/>
          <a:stretch>
            <a:fillRect/>
          </a:stretch>
        </p:blipFill>
        <p:spPr bwMode="auto">
          <a:xfrm>
            <a:off x="3419872" y="1844824"/>
            <a:ext cx="2427288" cy="2867025"/>
          </a:xfrm>
          <a:prstGeom prst="rect">
            <a:avLst/>
          </a:prstGeom>
          <a:noFill/>
        </p:spPr>
      </p:pic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3795" name="_x68858328" descr="EMB00001b386c81"/>
          <p:cNvPicPr>
            <a:picLocks noChangeAspect="1" noChangeArrowheads="1"/>
          </p:cNvPicPr>
          <p:nvPr/>
        </p:nvPicPr>
        <p:blipFill>
          <a:blip r:embed="rId4" cstate="print"/>
          <a:srcRect t="27823"/>
          <a:stretch>
            <a:fillRect/>
          </a:stretch>
        </p:blipFill>
        <p:spPr bwMode="auto">
          <a:xfrm>
            <a:off x="539552" y="2852936"/>
            <a:ext cx="2687886" cy="3211843"/>
          </a:xfrm>
          <a:prstGeom prst="rect">
            <a:avLst/>
          </a:prstGeom>
          <a:noFill/>
        </p:spPr>
      </p:pic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3797" name="_x68859800" descr="EMB00001b386c82"/>
          <p:cNvPicPr>
            <a:picLocks noChangeAspect="1" noChangeArrowheads="1"/>
          </p:cNvPicPr>
          <p:nvPr/>
        </p:nvPicPr>
        <p:blipFill>
          <a:blip r:embed="rId5" cstate="print"/>
          <a:srcRect l="35773" r="22311" b="25754"/>
          <a:stretch>
            <a:fillRect/>
          </a:stretch>
        </p:blipFill>
        <p:spPr bwMode="auto">
          <a:xfrm>
            <a:off x="6012160" y="2420888"/>
            <a:ext cx="2643335" cy="3384376"/>
          </a:xfrm>
          <a:prstGeom prst="rect">
            <a:avLst/>
          </a:prstGeom>
          <a:noFill/>
        </p:spPr>
      </p:pic>
      <p:pic>
        <p:nvPicPr>
          <p:cNvPr id="14" name="_x60836776" descr="EMB0000136c7465"/>
          <p:cNvPicPr>
            <a:picLocks noChangeAspect="1" noChangeArrowheads="1"/>
          </p:cNvPicPr>
          <p:nvPr/>
        </p:nvPicPr>
        <p:blipFill>
          <a:blip r:embed="rId6" cstate="print"/>
          <a:srcRect t="30234"/>
          <a:stretch>
            <a:fillRect/>
          </a:stretch>
        </p:blipFill>
        <p:spPr bwMode="auto">
          <a:xfrm>
            <a:off x="7774557" y="188640"/>
            <a:ext cx="1045915" cy="293215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4283968" y="6309320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/>
            <a:r>
              <a:rPr lang="en-US" altLang="ko-KR" sz="1200" dirty="0" smtClean="0">
                <a:latin typeface="나눔고딕 ExtraBold" pitchFamily="50" charset="-127"/>
                <a:ea typeface="나눔고딕 ExtraBold" pitchFamily="50" charset="-127"/>
              </a:rPr>
              <a:t>4/4</a:t>
            </a:r>
          </a:p>
        </p:txBody>
      </p:sp>
    </p:spTree>
    <p:extLst>
      <p:ext uri="{BB962C8B-B14F-4D97-AF65-F5344CB8AC3E}">
        <p14:creationId xmlns:p14="http://schemas.microsoft.com/office/powerpoint/2010/main" val="895676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31"/>
          <p:cNvGrpSpPr/>
          <p:nvPr/>
        </p:nvGrpSpPr>
        <p:grpSpPr>
          <a:xfrm>
            <a:off x="395536" y="332656"/>
            <a:ext cx="7488832" cy="1148547"/>
            <a:chOff x="395536" y="1052736"/>
            <a:chExt cx="7488832" cy="1148547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074" t="23333" r="52303" b="23500"/>
            <a:stretch/>
          </p:blipFill>
          <p:spPr>
            <a:xfrm>
              <a:off x="395536" y="1052736"/>
              <a:ext cx="1079213" cy="104449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850044" y="1185620"/>
              <a:ext cx="703432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742950" indent="-742950"/>
              <a:r>
                <a:rPr lang="ko-KR" altLang="en-US" sz="6000" dirty="0" smtClean="0">
                  <a:solidFill>
                    <a:schemeClr val="bg1"/>
                  </a:solidFill>
                  <a:latin typeface="나눔손글씨 펜" pitchFamily="66" charset="-127"/>
                  <a:ea typeface="나눔손글씨 펜" pitchFamily="66" charset="-127"/>
                </a:rPr>
                <a:t>우</a:t>
              </a:r>
              <a:r>
                <a:rPr lang="ko-KR" altLang="en-US" sz="4400" dirty="0" smtClean="0">
                  <a:latin typeface="나눔손글씨 펜" pitchFamily="66" charset="-127"/>
                  <a:ea typeface="나눔손글씨 펜" pitchFamily="66" charset="-127"/>
                </a:rPr>
                <a:t> </a:t>
              </a:r>
              <a:r>
                <a:rPr lang="ko-KR" altLang="en-US" sz="4000" dirty="0" smtClean="0">
                  <a:latin typeface="나눔손글씨 펜" pitchFamily="66" charset="-127"/>
                  <a:ea typeface="나눔손글씨 펜" pitchFamily="66" charset="-127"/>
                </a:rPr>
                <a:t>리가 만난 사람</a:t>
              </a:r>
              <a:r>
                <a:rPr lang="en-US" altLang="ko-KR" sz="4000" dirty="0" smtClean="0">
                  <a:latin typeface="나눔손글씨 펜" pitchFamily="66" charset="-127"/>
                  <a:ea typeface="나눔손글씨 펜" pitchFamily="66" charset="-127"/>
                </a:rPr>
                <a:t>,</a:t>
              </a:r>
              <a:r>
                <a:rPr lang="ko-KR" altLang="en-US" sz="4000" dirty="0" smtClean="0">
                  <a:latin typeface="나눔손글씨 펜" pitchFamily="66" charset="-127"/>
                  <a:ea typeface="나눔손글씨 펜" pitchFamily="66" charset="-127"/>
                </a:rPr>
                <a:t> </a:t>
              </a:r>
              <a:r>
                <a:rPr lang="ko-KR" altLang="en-US" sz="4000" dirty="0" err="1" smtClean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나눔손글씨 펜" pitchFamily="66" charset="-127"/>
                  <a:ea typeface="나눔손글씨 펜" pitchFamily="66" charset="-127"/>
                </a:rPr>
                <a:t>아나간사님</a:t>
              </a:r>
              <a:r>
                <a:rPr lang="ko-KR" altLang="en-US" sz="4000" dirty="0" smtClean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Rix라임오렌지 M" pitchFamily="18" charset="-127"/>
                  <a:ea typeface="Rix라임오렌지 M" pitchFamily="18" charset="-127"/>
                </a:rPr>
                <a:t> ♥</a:t>
              </a:r>
              <a:endParaRPr lang="en-US" altLang="ko-KR" sz="40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나눔손글씨 펜" pitchFamily="66" charset="-127"/>
                <a:ea typeface="나눔손글씨 펜" pitchFamily="66" charset="-127"/>
              </a:endParaRPr>
            </a:p>
          </p:txBody>
        </p:sp>
      </p:grpSp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4817" name="_x68902880" descr="EMB00001b386c83"/>
          <p:cNvPicPr>
            <a:picLocks noChangeAspect="1" noChangeArrowheads="1"/>
          </p:cNvPicPr>
          <p:nvPr/>
        </p:nvPicPr>
        <p:blipFill>
          <a:blip r:embed="rId3" cstate="print"/>
          <a:srcRect t="22878" r="8305"/>
          <a:stretch>
            <a:fillRect/>
          </a:stretch>
        </p:blipFill>
        <p:spPr bwMode="auto">
          <a:xfrm>
            <a:off x="755576" y="1988840"/>
            <a:ext cx="7564372" cy="3816424"/>
          </a:xfrm>
          <a:prstGeom prst="rect">
            <a:avLst/>
          </a:prstGeom>
          <a:noFill/>
        </p:spPr>
      </p:pic>
      <p:pic>
        <p:nvPicPr>
          <p:cNvPr id="13" name="_x60836776" descr="EMB0000136c7465"/>
          <p:cNvPicPr>
            <a:picLocks noChangeAspect="1" noChangeArrowheads="1"/>
          </p:cNvPicPr>
          <p:nvPr/>
        </p:nvPicPr>
        <p:blipFill>
          <a:blip r:embed="rId4" cstate="print"/>
          <a:srcRect t="30234"/>
          <a:stretch>
            <a:fillRect/>
          </a:stretch>
        </p:blipFill>
        <p:spPr bwMode="auto">
          <a:xfrm>
            <a:off x="7774557" y="188640"/>
            <a:ext cx="1045915" cy="293215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4283968" y="6309320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/>
            <a:r>
              <a:rPr lang="en-US" altLang="ko-KR" sz="1200" dirty="0" smtClean="0">
                <a:latin typeface="나눔고딕 ExtraBold" pitchFamily="50" charset="-127"/>
                <a:ea typeface="나눔고딕 ExtraBold" pitchFamily="50" charset="-127"/>
              </a:rPr>
              <a:t>4/4</a:t>
            </a:r>
          </a:p>
        </p:txBody>
      </p:sp>
    </p:spTree>
    <p:extLst>
      <p:ext uri="{BB962C8B-B14F-4D97-AF65-F5344CB8AC3E}">
        <p14:creationId xmlns:p14="http://schemas.microsoft.com/office/powerpoint/2010/main" val="1632667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31"/>
          <p:cNvGrpSpPr/>
          <p:nvPr/>
        </p:nvGrpSpPr>
        <p:grpSpPr>
          <a:xfrm>
            <a:off x="395536" y="332656"/>
            <a:ext cx="7488832" cy="1148547"/>
            <a:chOff x="395536" y="1052736"/>
            <a:chExt cx="7488832" cy="1148547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074" t="23333" r="52303" b="23500"/>
            <a:stretch/>
          </p:blipFill>
          <p:spPr>
            <a:xfrm>
              <a:off x="395536" y="1052736"/>
              <a:ext cx="1079213" cy="104449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850044" y="1185620"/>
              <a:ext cx="703432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742950" indent="-742950"/>
              <a:r>
                <a:rPr lang="ko-KR" altLang="en-US" sz="6000" dirty="0" smtClean="0">
                  <a:solidFill>
                    <a:schemeClr val="bg1"/>
                  </a:solidFill>
                  <a:latin typeface="나눔손글씨 펜" pitchFamily="66" charset="-127"/>
                  <a:ea typeface="나눔손글씨 펜" pitchFamily="66" charset="-127"/>
                </a:rPr>
                <a:t>우</a:t>
              </a:r>
              <a:r>
                <a:rPr lang="ko-KR" altLang="en-US" sz="4400" dirty="0" smtClean="0">
                  <a:latin typeface="나눔손글씨 펜" pitchFamily="66" charset="-127"/>
                  <a:ea typeface="나눔손글씨 펜" pitchFamily="66" charset="-127"/>
                </a:rPr>
                <a:t> </a:t>
              </a:r>
              <a:r>
                <a:rPr lang="ko-KR" altLang="en-US" sz="4000" dirty="0" smtClean="0">
                  <a:latin typeface="나눔손글씨 펜" pitchFamily="66" charset="-127"/>
                  <a:ea typeface="나눔손글씨 펜" pitchFamily="66" charset="-127"/>
                </a:rPr>
                <a:t>리가 만난 사람</a:t>
              </a:r>
              <a:r>
                <a:rPr lang="en-US" altLang="ko-KR" sz="4000" dirty="0" smtClean="0">
                  <a:solidFill>
                    <a:schemeClr val="tx2"/>
                  </a:solidFill>
                  <a:latin typeface="나눔손글씨 펜" pitchFamily="66" charset="-127"/>
                  <a:ea typeface="나눔손글씨 펜" pitchFamily="66" charset="-127"/>
                </a:rPr>
                <a:t>,</a:t>
              </a:r>
              <a:r>
                <a:rPr lang="ko-KR" altLang="en-US" sz="4000" dirty="0" smtClean="0">
                  <a:solidFill>
                    <a:schemeClr val="tx2"/>
                  </a:solidFill>
                  <a:latin typeface="나눔손글씨 펜" pitchFamily="66" charset="-127"/>
                  <a:ea typeface="나눔손글씨 펜" pitchFamily="66" charset="-127"/>
                </a:rPr>
                <a:t> </a:t>
              </a:r>
              <a:r>
                <a:rPr lang="ko-KR" altLang="en-US" sz="3200" dirty="0" smtClean="0">
                  <a:solidFill>
                    <a:schemeClr val="tx2"/>
                  </a:solidFill>
                  <a:latin typeface="나눔손글씨 펜" pitchFamily="66" charset="-127"/>
                  <a:ea typeface="나눔손글씨 펜" pitchFamily="66" charset="-127"/>
                </a:rPr>
                <a:t>수원시민창안대회 </a:t>
              </a:r>
              <a:r>
                <a:rPr lang="ko-KR" altLang="en-US" sz="3200" dirty="0" smtClean="0">
                  <a:latin typeface="나눔손글씨 펜" pitchFamily="66" charset="-127"/>
                  <a:ea typeface="나눔손글씨 펜" pitchFamily="66" charset="-127"/>
                </a:rPr>
                <a:t>관계자분들</a:t>
              </a:r>
              <a:r>
                <a:rPr lang="en-US" altLang="ko-KR" sz="3200" dirty="0" smtClean="0">
                  <a:latin typeface="나눔손글씨 펜" pitchFamily="66" charset="-127"/>
                  <a:ea typeface="나눔손글씨 펜" pitchFamily="66" charset="-127"/>
                </a:rPr>
                <a:t>~</a:t>
              </a:r>
              <a:endParaRPr lang="en-US" altLang="ko-KR" sz="40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나눔손글씨 펜" pitchFamily="66" charset="-127"/>
                <a:ea typeface="나눔손글씨 펜" pitchFamily="66" charset="-127"/>
              </a:endParaRPr>
            </a:p>
          </p:txBody>
        </p:sp>
      </p:grpSp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" name="그림 9" descr="IMG_20130126_18522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5616" y="1772816"/>
            <a:ext cx="7056784" cy="4234070"/>
          </a:xfrm>
          <a:prstGeom prst="rect">
            <a:avLst/>
          </a:prstGeom>
        </p:spPr>
      </p:pic>
      <p:pic>
        <p:nvPicPr>
          <p:cNvPr id="11" name="_x60836776" descr="EMB0000136c7465"/>
          <p:cNvPicPr>
            <a:picLocks noChangeAspect="1" noChangeArrowheads="1"/>
          </p:cNvPicPr>
          <p:nvPr/>
        </p:nvPicPr>
        <p:blipFill>
          <a:blip r:embed="rId4" cstate="print"/>
          <a:srcRect t="30234"/>
          <a:stretch>
            <a:fillRect/>
          </a:stretch>
        </p:blipFill>
        <p:spPr bwMode="auto">
          <a:xfrm>
            <a:off x="7774557" y="188640"/>
            <a:ext cx="1045915" cy="293215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4283968" y="6309320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/>
            <a:r>
              <a:rPr lang="en-US" altLang="ko-KR" sz="1200" dirty="0" smtClean="0">
                <a:latin typeface="나눔고딕 ExtraBold" pitchFamily="50" charset="-127"/>
                <a:ea typeface="나눔고딕 ExtraBold" pitchFamily="50" charset="-127"/>
              </a:rPr>
              <a:t>4/4</a:t>
            </a:r>
          </a:p>
        </p:txBody>
      </p:sp>
    </p:spTree>
    <p:extLst>
      <p:ext uri="{BB962C8B-B14F-4D97-AF65-F5344CB8AC3E}">
        <p14:creationId xmlns:p14="http://schemas.microsoft.com/office/powerpoint/2010/main" val="2631122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31"/>
          <p:cNvGrpSpPr/>
          <p:nvPr/>
        </p:nvGrpSpPr>
        <p:grpSpPr>
          <a:xfrm>
            <a:off x="395536" y="332656"/>
            <a:ext cx="7488832" cy="1148547"/>
            <a:chOff x="395536" y="1052736"/>
            <a:chExt cx="7488832" cy="1148547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074" t="23333" r="52303" b="23500"/>
            <a:stretch/>
          </p:blipFill>
          <p:spPr>
            <a:xfrm>
              <a:off x="395536" y="1052736"/>
              <a:ext cx="1079213" cy="104449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850044" y="1185620"/>
              <a:ext cx="703432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742950" indent="-742950"/>
              <a:r>
                <a:rPr lang="ko-KR" altLang="en-US" sz="6000" dirty="0" smtClean="0">
                  <a:solidFill>
                    <a:schemeClr val="bg1"/>
                  </a:solidFill>
                  <a:latin typeface="나눔손글씨 펜" pitchFamily="66" charset="-127"/>
                  <a:ea typeface="나눔손글씨 펜" pitchFamily="66" charset="-127"/>
                </a:rPr>
                <a:t>우</a:t>
              </a:r>
              <a:r>
                <a:rPr lang="ko-KR" altLang="en-US" sz="4400" dirty="0" smtClean="0">
                  <a:latin typeface="나눔손글씨 펜" pitchFamily="66" charset="-127"/>
                  <a:ea typeface="나눔손글씨 펜" pitchFamily="66" charset="-127"/>
                </a:rPr>
                <a:t> </a:t>
              </a:r>
              <a:r>
                <a:rPr lang="ko-KR" altLang="en-US" sz="4000" dirty="0" smtClean="0">
                  <a:latin typeface="나눔손글씨 펜" pitchFamily="66" charset="-127"/>
                  <a:ea typeface="나눔손글씨 펜" pitchFamily="66" charset="-127"/>
                </a:rPr>
                <a:t>리가 만난 마지막 사람</a:t>
              </a:r>
              <a:r>
                <a:rPr lang="en-US" altLang="ko-KR" sz="4000" dirty="0" smtClean="0">
                  <a:latin typeface="나눔손글씨 펜" pitchFamily="66" charset="-127"/>
                  <a:ea typeface="나눔손글씨 펜" pitchFamily="66" charset="-127"/>
                </a:rPr>
                <a:t>..</a:t>
              </a:r>
              <a:r>
                <a:rPr lang="ko-KR" altLang="en-US" sz="4000" dirty="0" smtClean="0">
                  <a:latin typeface="나눔손글씨 펜" pitchFamily="66" charset="-127"/>
                  <a:ea typeface="나눔손글씨 펜" pitchFamily="66" charset="-127"/>
                </a:rPr>
                <a:t> </a:t>
              </a:r>
              <a:endParaRPr lang="en-US" altLang="ko-KR" sz="40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나눔손글씨 펜" pitchFamily="66" charset="-127"/>
                <a:ea typeface="나눔손글씨 펜" pitchFamily="66" charset="-127"/>
              </a:endParaRPr>
            </a:p>
          </p:txBody>
        </p:sp>
      </p:grpSp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4644008" y="476672"/>
            <a:ext cx="70343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/>
            <a:r>
              <a:rPr lang="en-US" altLang="ko-KR" sz="60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Rix라임오렌지 M" pitchFamily="18" charset="-127"/>
                <a:ea typeface="Rix라임오렌지 M" pitchFamily="18" charset="-127"/>
              </a:rPr>
              <a:t>  </a:t>
            </a:r>
            <a:r>
              <a:rPr lang="ko-KR" altLang="en-US" sz="44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나눔손글씨 펜" pitchFamily="66" charset="-127"/>
                <a:ea typeface="나눔손글씨 펜" pitchFamily="66" charset="-127"/>
              </a:rPr>
              <a:t>우리 팀원들</a:t>
            </a:r>
            <a:r>
              <a:rPr lang="en-US" altLang="ko-KR" sz="44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나눔손글씨 펜" pitchFamily="66" charset="-127"/>
                <a:ea typeface="나눔손글씨 펜" pitchFamily="66" charset="-127"/>
              </a:rPr>
              <a:t>...</a:t>
            </a:r>
            <a:r>
              <a:rPr lang="ko-KR" altLang="en-US" sz="44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Rix라임오렌지 M" pitchFamily="18" charset="-127"/>
                <a:ea typeface="Rix라임오렌지 M" pitchFamily="18" charset="-127"/>
              </a:rPr>
              <a:t>♥</a:t>
            </a:r>
            <a:endParaRPr lang="en-US" altLang="ko-KR" sz="4400" dirty="0" smtClean="0">
              <a:solidFill>
                <a:schemeClr val="accent2">
                  <a:lumMod val="40000"/>
                  <a:lumOff val="60000"/>
                </a:schemeClr>
              </a:solidFill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5843" name="_x68977648" descr="EMB00001b386c86"/>
          <p:cNvPicPr>
            <a:picLocks noChangeAspect="1" noChangeArrowheads="1"/>
          </p:cNvPicPr>
          <p:nvPr/>
        </p:nvPicPr>
        <p:blipFill>
          <a:blip r:embed="rId3" cstate="print"/>
          <a:srcRect t="3888"/>
          <a:stretch>
            <a:fillRect/>
          </a:stretch>
        </p:blipFill>
        <p:spPr bwMode="auto">
          <a:xfrm>
            <a:off x="1187624" y="1916832"/>
            <a:ext cx="6912768" cy="4092643"/>
          </a:xfrm>
          <a:prstGeom prst="rect">
            <a:avLst/>
          </a:prstGeom>
          <a:noFill/>
        </p:spPr>
      </p:pic>
      <p:pic>
        <p:nvPicPr>
          <p:cNvPr id="19" name="_x60836776" descr="EMB0000136c7465"/>
          <p:cNvPicPr>
            <a:picLocks noChangeAspect="1" noChangeArrowheads="1"/>
          </p:cNvPicPr>
          <p:nvPr/>
        </p:nvPicPr>
        <p:blipFill>
          <a:blip r:embed="rId4" cstate="print"/>
          <a:srcRect t="30234"/>
          <a:stretch>
            <a:fillRect/>
          </a:stretch>
        </p:blipFill>
        <p:spPr bwMode="auto">
          <a:xfrm>
            <a:off x="7774557" y="188640"/>
            <a:ext cx="1045915" cy="293215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4283968" y="6309320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/>
            <a:r>
              <a:rPr lang="en-US" altLang="ko-KR" sz="1200" dirty="0" smtClean="0">
                <a:latin typeface="나눔고딕 ExtraBold" pitchFamily="50" charset="-127"/>
                <a:ea typeface="나눔고딕 ExtraBold" pitchFamily="50" charset="-127"/>
              </a:rPr>
              <a:t>4/4</a:t>
            </a:r>
          </a:p>
        </p:txBody>
      </p:sp>
    </p:spTree>
    <p:extLst>
      <p:ext uri="{BB962C8B-B14F-4D97-AF65-F5344CB8AC3E}">
        <p14:creationId xmlns:p14="http://schemas.microsoft.com/office/powerpoint/2010/main" val="2819809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31"/>
          <p:cNvGrpSpPr/>
          <p:nvPr/>
        </p:nvGrpSpPr>
        <p:grpSpPr>
          <a:xfrm>
            <a:off x="322041" y="368286"/>
            <a:ext cx="7562327" cy="1116498"/>
            <a:chOff x="322041" y="1088366"/>
            <a:chExt cx="7562327" cy="1116498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074" t="23333" r="52303" b="23500"/>
            <a:stretch/>
          </p:blipFill>
          <p:spPr>
            <a:xfrm>
              <a:off x="322041" y="1088366"/>
              <a:ext cx="1153615" cy="1116498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850044" y="1185620"/>
              <a:ext cx="703432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742950" indent="-742950"/>
              <a:r>
                <a:rPr lang="ko-KR" altLang="en-US" sz="6000" dirty="0" smtClean="0">
                  <a:solidFill>
                    <a:schemeClr val="bg1"/>
                  </a:solidFill>
                  <a:latin typeface="나눔손글씨 펜" pitchFamily="66" charset="-127"/>
                  <a:ea typeface="나눔손글씨 펜" pitchFamily="66" charset="-127"/>
                </a:rPr>
                <a:t>공</a:t>
              </a:r>
              <a:r>
                <a:rPr lang="ko-KR" altLang="en-US" sz="4400" dirty="0" smtClean="0">
                  <a:solidFill>
                    <a:schemeClr val="tx2">
                      <a:lumMod val="40000"/>
                      <a:lumOff val="60000"/>
                    </a:schemeClr>
                  </a:solidFill>
                  <a:latin typeface="나눔손글씨 펜" pitchFamily="66" charset="-127"/>
                  <a:ea typeface="나눔손글씨 펜" pitchFamily="66" charset="-127"/>
                </a:rPr>
                <a:t>동체란</a:t>
              </a:r>
              <a:r>
                <a:rPr lang="en-US" altLang="ko-KR" sz="4400" dirty="0" smtClean="0">
                  <a:solidFill>
                    <a:schemeClr val="tx2">
                      <a:lumMod val="40000"/>
                      <a:lumOff val="60000"/>
                    </a:schemeClr>
                  </a:solidFill>
                  <a:latin typeface="나눔손글씨 펜" pitchFamily="66" charset="-127"/>
                  <a:ea typeface="나눔손글씨 펜" pitchFamily="66" charset="-127"/>
                </a:rPr>
                <a:t>?</a:t>
              </a:r>
              <a:r>
                <a:rPr lang="en-US" altLang="ko-KR" sz="4400" dirty="0" smtClean="0">
                  <a:latin typeface="나눔손글씨 펜" pitchFamily="66" charset="-127"/>
                  <a:ea typeface="나눔손글씨 펜" pitchFamily="66" charset="-127"/>
                </a:rPr>
                <a:t> +</a:t>
              </a:r>
              <a:r>
                <a:rPr lang="ko-KR" altLang="en-US" sz="4400" dirty="0" smtClean="0">
                  <a:latin typeface="나눔손글씨 펜" pitchFamily="66" charset="-127"/>
                  <a:ea typeface="나눔손글씨 펜" pitchFamily="66" charset="-127"/>
                </a:rPr>
                <a:t> 우리가 </a:t>
              </a:r>
              <a:r>
                <a:rPr lang="ko-KR" altLang="en-US" sz="4400" dirty="0" err="1" smtClean="0">
                  <a:latin typeface="나눔손글씨 펜" pitchFamily="66" charset="-127"/>
                  <a:ea typeface="나눔손글씨 펜" pitchFamily="66" charset="-127"/>
                </a:rPr>
                <a:t>느낀것들</a:t>
              </a:r>
              <a:r>
                <a:rPr lang="en-US" altLang="ko-KR" sz="4400" dirty="0" smtClean="0">
                  <a:latin typeface="나눔손글씨 펜" pitchFamily="66" charset="-127"/>
                  <a:ea typeface="나눔손글씨 펜" pitchFamily="66" charset="-127"/>
                </a:rPr>
                <a:t>..</a:t>
              </a:r>
            </a:p>
          </p:txBody>
        </p:sp>
      </p:grpSp>
      <p:pic>
        <p:nvPicPr>
          <p:cNvPr id="24" name="_x60836776" descr="EMB0000136c7465"/>
          <p:cNvPicPr>
            <a:picLocks noChangeAspect="1" noChangeArrowheads="1"/>
          </p:cNvPicPr>
          <p:nvPr/>
        </p:nvPicPr>
        <p:blipFill>
          <a:blip r:embed="rId3" cstate="print"/>
          <a:srcRect t="30234"/>
          <a:stretch>
            <a:fillRect/>
          </a:stretch>
        </p:blipFill>
        <p:spPr bwMode="auto">
          <a:xfrm>
            <a:off x="7774557" y="188640"/>
            <a:ext cx="1045915" cy="293215"/>
          </a:xfrm>
          <a:prstGeom prst="rect">
            <a:avLst/>
          </a:prstGeom>
          <a:noFill/>
        </p:spPr>
      </p:pic>
      <p:grpSp>
        <p:nvGrpSpPr>
          <p:cNvPr id="49" name="그룹 48"/>
          <p:cNvGrpSpPr/>
          <p:nvPr/>
        </p:nvGrpSpPr>
        <p:grpSpPr>
          <a:xfrm>
            <a:off x="827584" y="1772816"/>
            <a:ext cx="5918708" cy="779894"/>
            <a:chOff x="827584" y="1772816"/>
            <a:chExt cx="5918708" cy="779894"/>
          </a:xfrm>
        </p:grpSpPr>
        <p:grpSp>
          <p:nvGrpSpPr>
            <p:cNvPr id="26" name="그룹 25"/>
            <p:cNvGrpSpPr/>
            <p:nvPr/>
          </p:nvGrpSpPr>
          <p:grpSpPr>
            <a:xfrm>
              <a:off x="827584" y="1772816"/>
              <a:ext cx="936104" cy="769441"/>
              <a:chOff x="1168474" y="1723455"/>
              <a:chExt cx="936104" cy="769441"/>
            </a:xfrm>
          </p:grpSpPr>
          <p:pic>
            <p:nvPicPr>
              <p:cNvPr id="25" name="그림 24"/>
              <p:cNvPicPr>
                <a:picLocks noChangeAspect="1"/>
              </p:cNvPicPr>
              <p:nvPr/>
            </p:nvPicPr>
            <p:blipFill rotWithShape="1"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074" t="23333" r="52303" b="23500"/>
              <a:stretch/>
            </p:blipFill>
            <p:spPr>
              <a:xfrm>
                <a:off x="1168474" y="1772816"/>
                <a:ext cx="595214" cy="576064"/>
              </a:xfrm>
              <a:prstGeom prst="rect">
                <a:avLst/>
              </a:prstGeom>
            </p:spPr>
          </p:pic>
          <p:sp>
            <p:nvSpPr>
              <p:cNvPr id="10" name="TextBox 9"/>
              <p:cNvSpPr txBox="1"/>
              <p:nvPr/>
            </p:nvSpPr>
            <p:spPr>
              <a:xfrm>
                <a:off x="1312490" y="1723455"/>
                <a:ext cx="79208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742950" indent="-742950"/>
                <a:r>
                  <a:rPr lang="ko-KR" altLang="en-US" sz="4400" smtClean="0">
                    <a:solidFill>
                      <a:schemeClr val="accent3">
                        <a:lumMod val="50000"/>
                      </a:schemeClr>
                    </a:solidFill>
                    <a:latin typeface="나눔손글씨 펜" pitchFamily="66" charset="-127"/>
                    <a:ea typeface="나눔손글씨 펜" pitchFamily="66" charset="-127"/>
                  </a:rPr>
                  <a:t>인</a:t>
                </a:r>
                <a:r>
                  <a:rPr lang="ko-KR" altLang="en-US" sz="3000" smtClean="0">
                    <a:latin typeface="나눔손글씨 펜" pitchFamily="66" charset="-127"/>
                    <a:ea typeface="나눔손글씨 펜" pitchFamily="66" charset="-127"/>
                  </a:rPr>
                  <a:t>준</a:t>
                </a:r>
                <a:endParaRPr lang="en-US" altLang="ko-KR" sz="3000" dirty="0" smtClean="0">
                  <a:latin typeface="나눔손글씨 펜" pitchFamily="66" charset="-127"/>
                  <a:ea typeface="나눔손글씨 펜" pitchFamily="66" charset="-127"/>
                </a:endParaRPr>
              </a:p>
            </p:txBody>
          </p:sp>
        </p:grpSp>
        <p:grpSp>
          <p:nvGrpSpPr>
            <p:cNvPr id="48" name="그룹 47"/>
            <p:cNvGrpSpPr/>
            <p:nvPr/>
          </p:nvGrpSpPr>
          <p:grpSpPr>
            <a:xfrm>
              <a:off x="1619672" y="1772816"/>
              <a:ext cx="5126620" cy="779894"/>
              <a:chOff x="1835696" y="1916831"/>
              <a:chExt cx="5126620" cy="779894"/>
            </a:xfrm>
          </p:grpSpPr>
          <p:sp>
            <p:nvSpPr>
              <p:cNvPr id="17" name="TextBox 16"/>
              <p:cNvSpPr txBox="1"/>
              <p:nvPr/>
            </p:nvSpPr>
            <p:spPr>
              <a:xfrm>
                <a:off x="2051720" y="2060848"/>
                <a:ext cx="4910596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742950" indent="-742950"/>
                <a:r>
                  <a:rPr lang="ko-KR" altLang="en-US" sz="1500" dirty="0" smtClean="0">
                    <a:solidFill>
                      <a:schemeClr val="accent3">
                        <a:lumMod val="50000"/>
                      </a:schemeClr>
                    </a:solidFill>
                    <a:latin typeface="나눔고딕 ExtraBold" pitchFamily="50" charset="-127"/>
                    <a:ea typeface="나눔고딕 ExtraBold" pitchFamily="50" charset="-127"/>
                  </a:rPr>
                  <a:t>집착하지도</a:t>
                </a:r>
                <a:r>
                  <a:rPr lang="en-US" altLang="ko-KR" sz="1500" dirty="0" smtClean="0">
                    <a:solidFill>
                      <a:schemeClr val="accent3">
                        <a:lumMod val="50000"/>
                      </a:schemeClr>
                    </a:solidFill>
                    <a:latin typeface="나눔고딕 ExtraBold" pitchFamily="50" charset="-127"/>
                    <a:ea typeface="나눔고딕 ExtraBold" pitchFamily="50" charset="-127"/>
                  </a:rPr>
                  <a:t>, </a:t>
                </a:r>
                <a:r>
                  <a:rPr lang="ko-KR" altLang="en-US" sz="1500" dirty="0" smtClean="0">
                    <a:solidFill>
                      <a:schemeClr val="accent3">
                        <a:lumMod val="50000"/>
                      </a:schemeClr>
                    </a:solidFill>
                    <a:latin typeface="나눔고딕 ExtraBold" pitchFamily="50" charset="-127"/>
                    <a:ea typeface="나눔고딕 ExtraBold" pitchFamily="50" charset="-127"/>
                  </a:rPr>
                  <a:t>놓지도 않으면 되는 자연스러운 것</a:t>
                </a:r>
                <a:r>
                  <a:rPr lang="en-US" altLang="ko-KR" sz="1500" dirty="0" smtClean="0">
                    <a:solidFill>
                      <a:schemeClr val="accent3">
                        <a:lumMod val="50000"/>
                      </a:schemeClr>
                    </a:solidFill>
                    <a:latin typeface="나눔고딕 ExtraBold" pitchFamily="50" charset="-127"/>
                    <a:ea typeface="나눔고딕 ExtraBold" pitchFamily="50" charset="-127"/>
                  </a:rPr>
                  <a:t>.</a:t>
                </a:r>
              </a:p>
              <a:p>
                <a:pPr marL="742950" indent="-742950"/>
                <a:r>
                  <a:rPr lang="ko-KR" altLang="en-US" sz="1500" dirty="0" smtClean="0">
                    <a:latin typeface="나눔고딕 ExtraBold" pitchFamily="50" charset="-127"/>
                    <a:ea typeface="나눔고딕 ExtraBold" pitchFamily="50" charset="-127"/>
                  </a:rPr>
                  <a:t>살아오던 데로 살아가면 될 것 같은 생각이 듦</a:t>
                </a:r>
                <a:r>
                  <a:rPr lang="en-US" altLang="ko-KR" sz="1500" dirty="0" smtClean="0">
                    <a:latin typeface="나눔고딕 ExtraBold" pitchFamily="50" charset="-127"/>
                    <a:ea typeface="나눔고딕 ExtraBold" pitchFamily="50" charset="-127"/>
                  </a:rPr>
                  <a:t>.</a:t>
                </a:r>
                <a:r>
                  <a:rPr lang="en-US" altLang="ko-KR" sz="1500" dirty="0" smtClean="0">
                    <a:solidFill>
                      <a:schemeClr val="tx2">
                        <a:lumMod val="40000"/>
                        <a:lumOff val="60000"/>
                      </a:schemeClr>
                    </a:solidFill>
                    <a:latin typeface="나눔고딕 ExtraBold" pitchFamily="50" charset="-127"/>
                    <a:ea typeface="나눔고딕 ExtraBold" pitchFamily="50" charset="-127"/>
                  </a:rPr>
                  <a:t> </a:t>
                </a:r>
                <a:endParaRPr lang="en-US" altLang="ko-KR" sz="1500" dirty="0" smtClean="0">
                  <a:latin typeface="나눔고딕 ExtraBold" pitchFamily="50" charset="-127"/>
                  <a:ea typeface="나눔고딕 ExtraBold" pitchFamily="50" charset="-127"/>
                </a:endParaRPr>
              </a:p>
            </p:txBody>
          </p:sp>
          <p:grpSp>
            <p:nvGrpSpPr>
              <p:cNvPr id="38" name="그룹 37"/>
              <p:cNvGrpSpPr/>
              <p:nvPr/>
            </p:nvGrpSpPr>
            <p:grpSpPr>
              <a:xfrm>
                <a:off x="1835696" y="1916831"/>
                <a:ext cx="4957913" cy="779894"/>
                <a:chOff x="5580112" y="3009192"/>
                <a:chExt cx="4957913" cy="846178"/>
              </a:xfrm>
            </p:grpSpPr>
            <p:sp>
              <p:nvSpPr>
                <p:cNvPr id="14" name="TextBox 13"/>
                <p:cNvSpPr txBox="1"/>
                <p:nvPr/>
              </p:nvSpPr>
              <p:spPr>
                <a:xfrm>
                  <a:off x="5580112" y="3009192"/>
                  <a:ext cx="648072" cy="7680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4000" dirty="0" smtClean="0">
                      <a:solidFill>
                        <a:schemeClr val="bg1">
                          <a:lumMod val="75000"/>
                        </a:schemeClr>
                      </a:solidFill>
                      <a:latin typeface="나눔명조" pitchFamily="18" charset="-127"/>
                      <a:ea typeface="나눔명조" pitchFamily="18" charset="-127"/>
                    </a:rPr>
                    <a:t>‘</a:t>
                  </a:r>
                  <a:endParaRPr lang="ko-KR" altLang="en-US" sz="4000" dirty="0">
                    <a:solidFill>
                      <a:schemeClr val="bg1">
                        <a:lumMod val="75000"/>
                      </a:schemeClr>
                    </a:solidFill>
                    <a:latin typeface="나눔명조" pitchFamily="18" charset="-127"/>
                    <a:ea typeface="나눔명조" pitchFamily="18" charset="-127"/>
                  </a:endParaRPr>
                </a:p>
              </p:txBody>
            </p:sp>
            <p:sp>
              <p:nvSpPr>
                <p:cNvPr id="36" name="TextBox 35"/>
                <p:cNvSpPr txBox="1"/>
                <p:nvPr/>
              </p:nvSpPr>
              <p:spPr>
                <a:xfrm>
                  <a:off x="9612560" y="3087320"/>
                  <a:ext cx="925465" cy="7680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ko-KR"/>
                  </a:defPPr>
                  <a:lvl1pPr>
                    <a:defRPr sz="19900">
                      <a:solidFill>
                        <a:schemeClr val="bg1">
                          <a:lumMod val="75000"/>
                        </a:schemeClr>
                      </a:solidFill>
                      <a:latin typeface="나눔명조" pitchFamily="18" charset="-127"/>
                      <a:ea typeface="나눔명조" pitchFamily="18" charset="-127"/>
                    </a:defRPr>
                  </a:lvl1pPr>
                </a:lstStyle>
                <a:p>
                  <a:r>
                    <a:rPr lang="en-US" altLang="ko-KR" sz="4000" dirty="0" smtClean="0"/>
                    <a:t>’</a:t>
                  </a:r>
                  <a:endParaRPr lang="ko-KR" altLang="en-US" sz="4000" dirty="0"/>
                </a:p>
              </p:txBody>
            </p:sp>
          </p:grpSp>
        </p:grpSp>
      </p:grpSp>
      <p:grpSp>
        <p:nvGrpSpPr>
          <p:cNvPr id="50" name="그룹 49"/>
          <p:cNvGrpSpPr/>
          <p:nvPr/>
        </p:nvGrpSpPr>
        <p:grpSpPr>
          <a:xfrm>
            <a:off x="3059832" y="2852936"/>
            <a:ext cx="6480720" cy="928847"/>
            <a:chOff x="827584" y="1772816"/>
            <a:chExt cx="6480720" cy="928847"/>
          </a:xfrm>
        </p:grpSpPr>
        <p:grpSp>
          <p:nvGrpSpPr>
            <p:cNvPr id="51" name="그룹 50"/>
            <p:cNvGrpSpPr/>
            <p:nvPr/>
          </p:nvGrpSpPr>
          <p:grpSpPr>
            <a:xfrm>
              <a:off x="827584" y="1772816"/>
              <a:ext cx="936104" cy="769441"/>
              <a:chOff x="1168474" y="1723455"/>
              <a:chExt cx="936104" cy="769441"/>
            </a:xfrm>
          </p:grpSpPr>
          <p:pic>
            <p:nvPicPr>
              <p:cNvPr id="57" name="그림 56"/>
              <p:cNvPicPr>
                <a:picLocks noChangeAspect="1"/>
              </p:cNvPicPr>
              <p:nvPr/>
            </p:nvPicPr>
            <p:blipFill rotWithShape="1"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074" t="23333" r="52303" b="23500"/>
              <a:stretch/>
            </p:blipFill>
            <p:spPr>
              <a:xfrm>
                <a:off x="1168474" y="1772816"/>
                <a:ext cx="595214" cy="576064"/>
              </a:xfrm>
              <a:prstGeom prst="rect">
                <a:avLst/>
              </a:prstGeom>
            </p:spPr>
          </p:pic>
          <p:sp>
            <p:nvSpPr>
              <p:cNvPr id="58" name="TextBox 57"/>
              <p:cNvSpPr txBox="1"/>
              <p:nvPr/>
            </p:nvSpPr>
            <p:spPr>
              <a:xfrm>
                <a:off x="1312490" y="1723455"/>
                <a:ext cx="79208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742950" indent="-742950"/>
                <a:r>
                  <a:rPr lang="ko-KR" altLang="en-US" sz="4400" dirty="0" smtClean="0">
                    <a:solidFill>
                      <a:schemeClr val="accent3">
                        <a:lumMod val="50000"/>
                      </a:schemeClr>
                    </a:solidFill>
                    <a:latin typeface="나눔손글씨 펜" pitchFamily="66" charset="-127"/>
                    <a:ea typeface="나눔손글씨 펜" pitchFamily="66" charset="-127"/>
                  </a:rPr>
                  <a:t>은</a:t>
                </a:r>
                <a:r>
                  <a:rPr lang="ko-KR" altLang="en-US" sz="3000" dirty="0" smtClean="0">
                    <a:latin typeface="나눔손글씨 펜" pitchFamily="66" charset="-127"/>
                    <a:ea typeface="나눔손글씨 펜" pitchFamily="66" charset="-127"/>
                  </a:rPr>
                  <a:t>지</a:t>
                </a:r>
                <a:endParaRPr lang="en-US" altLang="ko-KR" sz="3000" dirty="0" smtClean="0">
                  <a:latin typeface="나눔손글씨 펜" pitchFamily="66" charset="-127"/>
                  <a:ea typeface="나눔손글씨 펜" pitchFamily="66" charset="-127"/>
                </a:endParaRPr>
              </a:p>
            </p:txBody>
          </p:sp>
        </p:grpSp>
        <p:grpSp>
          <p:nvGrpSpPr>
            <p:cNvPr id="52" name="그룹 51"/>
            <p:cNvGrpSpPr/>
            <p:nvPr/>
          </p:nvGrpSpPr>
          <p:grpSpPr>
            <a:xfrm>
              <a:off x="1619672" y="1772816"/>
              <a:ext cx="5688632" cy="928847"/>
              <a:chOff x="1835696" y="1916831"/>
              <a:chExt cx="5688632" cy="928847"/>
            </a:xfrm>
          </p:grpSpPr>
          <p:sp>
            <p:nvSpPr>
              <p:cNvPr id="53" name="TextBox 52"/>
              <p:cNvSpPr txBox="1"/>
              <p:nvPr/>
            </p:nvSpPr>
            <p:spPr>
              <a:xfrm>
                <a:off x="2051720" y="2060848"/>
                <a:ext cx="4910596" cy="784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742950" indent="-742950"/>
                <a:r>
                  <a:rPr lang="ko-KR" altLang="en-US" sz="1500" dirty="0" smtClean="0">
                    <a:solidFill>
                      <a:schemeClr val="accent3">
                        <a:lumMod val="50000"/>
                      </a:schemeClr>
                    </a:solidFill>
                    <a:latin typeface="나눔고딕 ExtraBold" pitchFamily="50" charset="-127"/>
                    <a:ea typeface="나눔고딕 ExtraBold" pitchFamily="50" charset="-127"/>
                  </a:rPr>
                  <a:t>공동체가 하나의 개념이었다면 지금은 나의 일부</a:t>
                </a:r>
                <a:r>
                  <a:rPr lang="en-US" altLang="ko-KR" sz="1500" dirty="0" smtClean="0">
                    <a:solidFill>
                      <a:schemeClr val="accent3">
                        <a:lumMod val="50000"/>
                      </a:schemeClr>
                    </a:solidFill>
                    <a:latin typeface="나눔고딕 ExtraBold" pitchFamily="50" charset="-127"/>
                    <a:ea typeface="나눔고딕 ExtraBold" pitchFamily="50" charset="-127"/>
                  </a:rPr>
                  <a:t>.</a:t>
                </a:r>
              </a:p>
              <a:p>
                <a:pPr marL="742950" indent="-742950"/>
                <a:r>
                  <a:rPr lang="ko-KR" altLang="en-US" sz="1500" dirty="0" smtClean="0">
                    <a:latin typeface="나눔고딕 ExtraBold" pitchFamily="50" charset="-127"/>
                    <a:ea typeface="나눔고딕 ExtraBold" pitchFamily="50" charset="-127"/>
                  </a:rPr>
                  <a:t>생각보다 도처에 아름다운 것들이 많이 존재하고 있었음 </a:t>
                </a:r>
              </a:p>
              <a:p>
                <a:pPr marL="742950" indent="-742950"/>
                <a:r>
                  <a:rPr lang="ko-KR" altLang="en-US" sz="1500" dirty="0" smtClean="0">
                    <a:latin typeface="나눔고딕 ExtraBold" pitchFamily="50" charset="-127"/>
                    <a:ea typeface="나눔고딕 ExtraBold" pitchFamily="50" charset="-127"/>
                  </a:rPr>
                  <a:t>더불어 사람과 </a:t>
                </a:r>
                <a:r>
                  <a:rPr lang="en-US" altLang="ko-KR" sz="1500" dirty="0" smtClean="0">
                    <a:latin typeface="나눔고딕 ExtraBold" pitchFamily="50" charset="-127"/>
                    <a:ea typeface="나눔고딕 ExtraBold" pitchFamily="50" charset="-127"/>
                  </a:rPr>
                  <a:t>"</a:t>
                </a:r>
                <a:r>
                  <a:rPr lang="ko-KR" altLang="en-US" sz="1500" dirty="0" smtClean="0">
                    <a:latin typeface="나눔고딕 ExtraBold" pitchFamily="50" charset="-127"/>
                    <a:ea typeface="나눔고딕 ExtraBold" pitchFamily="50" charset="-127"/>
                  </a:rPr>
                  <a:t>함께</a:t>
                </a:r>
                <a:r>
                  <a:rPr lang="en-US" altLang="ko-KR" sz="1500" dirty="0" smtClean="0">
                    <a:latin typeface="나눔고딕 ExtraBold" pitchFamily="50" charset="-127"/>
                    <a:ea typeface="나눔고딕 ExtraBold" pitchFamily="50" charset="-127"/>
                  </a:rPr>
                  <a:t>" </a:t>
                </a:r>
                <a:r>
                  <a:rPr lang="ko-KR" altLang="en-US" sz="1500" dirty="0" smtClean="0">
                    <a:latin typeface="나눔고딕 ExtraBold" pitchFamily="50" charset="-127"/>
                    <a:ea typeface="나눔고딕 ExtraBold" pitchFamily="50" charset="-127"/>
                  </a:rPr>
                  <a:t>함의 가치를 느낄 수 있었음</a:t>
                </a:r>
                <a:endParaRPr lang="en-US" altLang="ko-KR" sz="1500" dirty="0" smtClean="0">
                  <a:latin typeface="나눔고딕 ExtraBold" pitchFamily="50" charset="-127"/>
                  <a:ea typeface="나눔고딕 ExtraBold" pitchFamily="50" charset="-127"/>
                </a:endParaRPr>
              </a:p>
            </p:txBody>
          </p:sp>
          <p:grpSp>
            <p:nvGrpSpPr>
              <p:cNvPr id="54" name="그룹 53"/>
              <p:cNvGrpSpPr/>
              <p:nvPr/>
            </p:nvGrpSpPr>
            <p:grpSpPr>
              <a:xfrm>
                <a:off x="1835696" y="1916831"/>
                <a:ext cx="5688632" cy="779894"/>
                <a:chOff x="5580112" y="3009192"/>
                <a:chExt cx="5688632" cy="846178"/>
              </a:xfrm>
            </p:grpSpPr>
            <p:sp>
              <p:nvSpPr>
                <p:cNvPr id="55" name="TextBox 54"/>
                <p:cNvSpPr txBox="1"/>
                <p:nvPr/>
              </p:nvSpPr>
              <p:spPr>
                <a:xfrm>
                  <a:off x="5580112" y="3009192"/>
                  <a:ext cx="648072" cy="7680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4000" dirty="0" smtClean="0">
                      <a:solidFill>
                        <a:schemeClr val="bg1">
                          <a:lumMod val="75000"/>
                        </a:schemeClr>
                      </a:solidFill>
                      <a:latin typeface="나눔명조" pitchFamily="18" charset="-127"/>
                      <a:ea typeface="나눔명조" pitchFamily="18" charset="-127"/>
                    </a:rPr>
                    <a:t>‘</a:t>
                  </a:r>
                  <a:endParaRPr lang="ko-KR" altLang="en-US" sz="4000" dirty="0">
                    <a:solidFill>
                      <a:schemeClr val="bg1">
                        <a:lumMod val="75000"/>
                      </a:schemeClr>
                    </a:solidFill>
                    <a:latin typeface="나눔명조" pitchFamily="18" charset="-127"/>
                    <a:ea typeface="나눔명조" pitchFamily="18" charset="-127"/>
                  </a:endParaRPr>
                </a:p>
              </p:txBody>
            </p:sp>
            <p:sp>
              <p:nvSpPr>
                <p:cNvPr id="56" name="TextBox 55"/>
                <p:cNvSpPr txBox="1"/>
                <p:nvPr/>
              </p:nvSpPr>
              <p:spPr>
                <a:xfrm>
                  <a:off x="10343279" y="3087320"/>
                  <a:ext cx="925465" cy="7680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ko-KR"/>
                  </a:defPPr>
                  <a:lvl1pPr>
                    <a:defRPr sz="19900">
                      <a:solidFill>
                        <a:schemeClr val="bg1">
                          <a:lumMod val="75000"/>
                        </a:schemeClr>
                      </a:solidFill>
                      <a:latin typeface="나눔명조" pitchFamily="18" charset="-127"/>
                      <a:ea typeface="나눔명조" pitchFamily="18" charset="-127"/>
                    </a:defRPr>
                  </a:lvl1pPr>
                </a:lstStyle>
                <a:p>
                  <a:r>
                    <a:rPr lang="en-US" altLang="ko-KR" sz="4000" dirty="0" smtClean="0"/>
                    <a:t>’</a:t>
                  </a:r>
                  <a:endParaRPr lang="ko-KR" altLang="en-US" sz="4000" dirty="0"/>
                </a:p>
              </p:txBody>
            </p:sp>
          </p:grpSp>
        </p:grpSp>
      </p:grpSp>
      <p:grpSp>
        <p:nvGrpSpPr>
          <p:cNvPr id="59" name="그룹 58"/>
          <p:cNvGrpSpPr/>
          <p:nvPr/>
        </p:nvGrpSpPr>
        <p:grpSpPr>
          <a:xfrm>
            <a:off x="395536" y="3933056"/>
            <a:ext cx="5918708" cy="928847"/>
            <a:chOff x="827584" y="1772816"/>
            <a:chExt cx="5918708" cy="928847"/>
          </a:xfrm>
        </p:grpSpPr>
        <p:grpSp>
          <p:nvGrpSpPr>
            <p:cNvPr id="60" name="그룹 59"/>
            <p:cNvGrpSpPr/>
            <p:nvPr/>
          </p:nvGrpSpPr>
          <p:grpSpPr>
            <a:xfrm>
              <a:off x="827584" y="1772816"/>
              <a:ext cx="864096" cy="769441"/>
              <a:chOff x="1168474" y="1723455"/>
              <a:chExt cx="864096" cy="769441"/>
            </a:xfrm>
          </p:grpSpPr>
          <p:pic>
            <p:nvPicPr>
              <p:cNvPr id="66" name="그림 65"/>
              <p:cNvPicPr>
                <a:picLocks noChangeAspect="1"/>
              </p:cNvPicPr>
              <p:nvPr/>
            </p:nvPicPr>
            <p:blipFill rotWithShape="1"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074" t="23333" r="52303" b="23500"/>
              <a:stretch/>
            </p:blipFill>
            <p:spPr>
              <a:xfrm>
                <a:off x="1168474" y="1772816"/>
                <a:ext cx="595214" cy="576064"/>
              </a:xfrm>
              <a:prstGeom prst="rect">
                <a:avLst/>
              </a:prstGeom>
            </p:spPr>
          </p:pic>
          <p:sp>
            <p:nvSpPr>
              <p:cNvPr id="67" name="TextBox 66"/>
              <p:cNvSpPr txBox="1"/>
              <p:nvPr/>
            </p:nvSpPr>
            <p:spPr>
              <a:xfrm>
                <a:off x="1240482" y="1723455"/>
                <a:ext cx="79208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742950" indent="-742950"/>
                <a:r>
                  <a:rPr lang="ko-KR" altLang="en-US" sz="4400" dirty="0" smtClean="0">
                    <a:solidFill>
                      <a:schemeClr val="accent3">
                        <a:lumMod val="50000"/>
                      </a:schemeClr>
                    </a:solidFill>
                    <a:latin typeface="나눔손글씨 펜" pitchFamily="66" charset="-127"/>
                    <a:ea typeface="나눔손글씨 펜" pitchFamily="66" charset="-127"/>
                  </a:rPr>
                  <a:t>재</a:t>
                </a:r>
                <a:r>
                  <a:rPr lang="ko-KR" altLang="en-US" sz="3000" dirty="0" smtClean="0">
                    <a:latin typeface="나눔손글씨 펜" pitchFamily="66" charset="-127"/>
                    <a:ea typeface="나눔손글씨 펜" pitchFamily="66" charset="-127"/>
                  </a:rPr>
                  <a:t>민</a:t>
                </a:r>
                <a:endParaRPr lang="en-US" altLang="ko-KR" sz="3000" dirty="0" smtClean="0">
                  <a:latin typeface="나눔손글씨 펜" pitchFamily="66" charset="-127"/>
                  <a:ea typeface="나눔손글씨 펜" pitchFamily="66" charset="-127"/>
                </a:endParaRPr>
              </a:p>
            </p:txBody>
          </p:sp>
        </p:grpSp>
        <p:grpSp>
          <p:nvGrpSpPr>
            <p:cNvPr id="61" name="그룹 60"/>
            <p:cNvGrpSpPr/>
            <p:nvPr/>
          </p:nvGrpSpPr>
          <p:grpSpPr>
            <a:xfrm>
              <a:off x="1619672" y="1772816"/>
              <a:ext cx="5126620" cy="928847"/>
              <a:chOff x="1835696" y="1916831"/>
              <a:chExt cx="5126620" cy="928847"/>
            </a:xfrm>
          </p:grpSpPr>
          <p:sp>
            <p:nvSpPr>
              <p:cNvPr id="62" name="TextBox 61"/>
              <p:cNvSpPr txBox="1"/>
              <p:nvPr/>
            </p:nvSpPr>
            <p:spPr>
              <a:xfrm>
                <a:off x="2051720" y="2060848"/>
                <a:ext cx="4910596" cy="784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742950" indent="-742950"/>
                <a:r>
                  <a:rPr lang="ko-KR" altLang="en-US" sz="1500" dirty="0" smtClean="0">
                    <a:solidFill>
                      <a:schemeClr val="accent3">
                        <a:lumMod val="50000"/>
                      </a:schemeClr>
                    </a:solidFill>
                    <a:latin typeface="나눔고딕 ExtraBold" pitchFamily="50" charset="-127"/>
                    <a:ea typeface="나눔고딕 ExtraBold" pitchFamily="50" charset="-127"/>
                  </a:rPr>
                  <a:t>나눌 수 있는 것</a:t>
                </a:r>
                <a:r>
                  <a:rPr lang="en-US" altLang="ko-KR" sz="1500" dirty="0" smtClean="0">
                    <a:solidFill>
                      <a:schemeClr val="accent3">
                        <a:lumMod val="50000"/>
                      </a:schemeClr>
                    </a:solidFill>
                    <a:latin typeface="나눔고딕 ExtraBold" pitchFamily="50" charset="-127"/>
                    <a:ea typeface="나눔고딕 ExtraBold" pitchFamily="50" charset="-127"/>
                  </a:rPr>
                  <a:t>.</a:t>
                </a:r>
              </a:p>
              <a:p>
                <a:pPr marL="742950" indent="-742950"/>
                <a:r>
                  <a:rPr lang="ko-KR" altLang="en-US" sz="1500" dirty="0" smtClean="0">
                    <a:latin typeface="나눔고딕 ExtraBold" pitchFamily="50" charset="-127"/>
                    <a:ea typeface="나눔고딕 ExtraBold" pitchFamily="50" charset="-127"/>
                  </a:rPr>
                  <a:t>무수히 많은 변화</a:t>
                </a:r>
                <a:r>
                  <a:rPr lang="en-US" altLang="ko-KR" sz="1500" dirty="0" smtClean="0">
                    <a:latin typeface="나눔고딕 ExtraBold" pitchFamily="50" charset="-127"/>
                    <a:ea typeface="나눔고딕 ExtraBold" pitchFamily="50" charset="-127"/>
                  </a:rPr>
                  <a:t>, </a:t>
                </a:r>
                <a:r>
                  <a:rPr lang="ko-KR" altLang="en-US" sz="1500" dirty="0" smtClean="0">
                    <a:latin typeface="나눔고딕 ExtraBold" pitchFamily="50" charset="-127"/>
                    <a:ea typeface="나눔고딕 ExtraBold" pitchFamily="50" charset="-127"/>
                  </a:rPr>
                  <a:t>더욱 더 변화하고 싶다</a:t>
                </a:r>
                <a:r>
                  <a:rPr lang="en-US" altLang="ko-KR" sz="1500" dirty="0" smtClean="0">
                    <a:latin typeface="나눔고딕 ExtraBold" pitchFamily="50" charset="-127"/>
                    <a:ea typeface="나눔고딕 ExtraBold" pitchFamily="50" charset="-127"/>
                  </a:rPr>
                  <a:t>.</a:t>
                </a:r>
              </a:p>
              <a:p>
                <a:pPr marL="742950" indent="-742950"/>
                <a:endParaRPr lang="en-US" altLang="ko-KR" sz="1500" dirty="0" smtClean="0">
                  <a:solidFill>
                    <a:schemeClr val="accent3">
                      <a:lumMod val="50000"/>
                    </a:schemeClr>
                  </a:solidFill>
                  <a:latin typeface="나눔고딕 ExtraBold" pitchFamily="50" charset="-127"/>
                  <a:ea typeface="나눔고딕 ExtraBold" pitchFamily="50" charset="-127"/>
                </a:endParaRPr>
              </a:p>
            </p:txBody>
          </p:sp>
          <p:grpSp>
            <p:nvGrpSpPr>
              <p:cNvPr id="63" name="그룹 62"/>
              <p:cNvGrpSpPr/>
              <p:nvPr/>
            </p:nvGrpSpPr>
            <p:grpSpPr>
              <a:xfrm>
                <a:off x="1835696" y="1916831"/>
                <a:ext cx="4453857" cy="779894"/>
                <a:chOff x="5580112" y="3009192"/>
                <a:chExt cx="4453857" cy="846178"/>
              </a:xfrm>
            </p:grpSpPr>
            <p:sp>
              <p:nvSpPr>
                <p:cNvPr id="64" name="TextBox 63"/>
                <p:cNvSpPr txBox="1"/>
                <p:nvPr/>
              </p:nvSpPr>
              <p:spPr>
                <a:xfrm>
                  <a:off x="5580112" y="3009192"/>
                  <a:ext cx="648072" cy="7680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4000" dirty="0" smtClean="0">
                      <a:solidFill>
                        <a:schemeClr val="bg1">
                          <a:lumMod val="75000"/>
                        </a:schemeClr>
                      </a:solidFill>
                      <a:latin typeface="나눔명조" pitchFamily="18" charset="-127"/>
                      <a:ea typeface="나눔명조" pitchFamily="18" charset="-127"/>
                    </a:rPr>
                    <a:t>‘</a:t>
                  </a:r>
                  <a:endParaRPr lang="ko-KR" altLang="en-US" sz="4000" dirty="0">
                    <a:solidFill>
                      <a:schemeClr val="bg1">
                        <a:lumMod val="75000"/>
                      </a:schemeClr>
                    </a:solidFill>
                    <a:latin typeface="나눔명조" pitchFamily="18" charset="-127"/>
                    <a:ea typeface="나눔명조" pitchFamily="18" charset="-127"/>
                  </a:endParaRPr>
                </a:p>
              </p:txBody>
            </p:sp>
            <p:sp>
              <p:nvSpPr>
                <p:cNvPr id="65" name="TextBox 64"/>
                <p:cNvSpPr txBox="1"/>
                <p:nvPr/>
              </p:nvSpPr>
              <p:spPr>
                <a:xfrm>
                  <a:off x="9108504" y="3087320"/>
                  <a:ext cx="925465" cy="7680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ko-KR"/>
                  </a:defPPr>
                  <a:lvl1pPr>
                    <a:defRPr sz="19900">
                      <a:solidFill>
                        <a:schemeClr val="bg1">
                          <a:lumMod val="75000"/>
                        </a:schemeClr>
                      </a:solidFill>
                      <a:latin typeface="나눔명조" pitchFamily="18" charset="-127"/>
                      <a:ea typeface="나눔명조" pitchFamily="18" charset="-127"/>
                    </a:defRPr>
                  </a:lvl1pPr>
                </a:lstStyle>
                <a:p>
                  <a:r>
                    <a:rPr lang="en-US" altLang="ko-KR" sz="4000" dirty="0" smtClean="0"/>
                    <a:t>’</a:t>
                  </a:r>
                  <a:endParaRPr lang="ko-KR" altLang="en-US" sz="4000" dirty="0"/>
                </a:p>
              </p:txBody>
            </p:sp>
          </p:grpSp>
        </p:grpSp>
      </p:grpSp>
      <p:grpSp>
        <p:nvGrpSpPr>
          <p:cNvPr id="68" name="그룹 67"/>
          <p:cNvGrpSpPr/>
          <p:nvPr/>
        </p:nvGrpSpPr>
        <p:grpSpPr>
          <a:xfrm>
            <a:off x="2699792" y="5085184"/>
            <a:ext cx="6624736" cy="928847"/>
            <a:chOff x="827584" y="1772816"/>
            <a:chExt cx="6624736" cy="928847"/>
          </a:xfrm>
        </p:grpSpPr>
        <p:grpSp>
          <p:nvGrpSpPr>
            <p:cNvPr id="69" name="그룹 68"/>
            <p:cNvGrpSpPr/>
            <p:nvPr/>
          </p:nvGrpSpPr>
          <p:grpSpPr>
            <a:xfrm>
              <a:off x="827584" y="1772816"/>
              <a:ext cx="864096" cy="769441"/>
              <a:chOff x="1168474" y="1723455"/>
              <a:chExt cx="864096" cy="769441"/>
            </a:xfrm>
          </p:grpSpPr>
          <p:pic>
            <p:nvPicPr>
              <p:cNvPr id="75" name="그림 74"/>
              <p:cNvPicPr>
                <a:picLocks noChangeAspect="1"/>
              </p:cNvPicPr>
              <p:nvPr/>
            </p:nvPicPr>
            <p:blipFill rotWithShape="1"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074" t="23333" r="52303" b="23500"/>
              <a:stretch/>
            </p:blipFill>
            <p:spPr>
              <a:xfrm>
                <a:off x="1168474" y="1772816"/>
                <a:ext cx="595214" cy="576064"/>
              </a:xfrm>
              <a:prstGeom prst="rect">
                <a:avLst/>
              </a:prstGeom>
            </p:spPr>
          </p:pic>
          <p:sp>
            <p:nvSpPr>
              <p:cNvPr id="76" name="TextBox 75"/>
              <p:cNvSpPr txBox="1"/>
              <p:nvPr/>
            </p:nvSpPr>
            <p:spPr>
              <a:xfrm>
                <a:off x="1240482" y="1723455"/>
                <a:ext cx="79208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742950" indent="-742950"/>
                <a:r>
                  <a:rPr lang="ko-KR" altLang="en-US" sz="4400" dirty="0" smtClean="0">
                    <a:solidFill>
                      <a:schemeClr val="accent3">
                        <a:lumMod val="50000"/>
                      </a:schemeClr>
                    </a:solidFill>
                    <a:latin typeface="나눔손글씨 펜" pitchFamily="66" charset="-127"/>
                    <a:ea typeface="나눔손글씨 펜" pitchFamily="66" charset="-127"/>
                  </a:rPr>
                  <a:t>진</a:t>
                </a:r>
                <a:r>
                  <a:rPr lang="ko-KR" altLang="en-US" sz="3000" dirty="0" smtClean="0">
                    <a:latin typeface="나눔손글씨 펜" pitchFamily="66" charset="-127"/>
                    <a:ea typeface="나눔손글씨 펜" pitchFamily="66" charset="-127"/>
                  </a:rPr>
                  <a:t>경</a:t>
                </a:r>
                <a:endParaRPr lang="en-US" altLang="ko-KR" sz="3000" dirty="0" smtClean="0">
                  <a:latin typeface="나눔손글씨 펜" pitchFamily="66" charset="-127"/>
                  <a:ea typeface="나눔손글씨 펜" pitchFamily="66" charset="-127"/>
                </a:endParaRPr>
              </a:p>
            </p:txBody>
          </p:sp>
        </p:grpSp>
        <p:grpSp>
          <p:nvGrpSpPr>
            <p:cNvPr id="70" name="그룹 69"/>
            <p:cNvGrpSpPr/>
            <p:nvPr/>
          </p:nvGrpSpPr>
          <p:grpSpPr>
            <a:xfrm>
              <a:off x="1619672" y="1772816"/>
              <a:ext cx="5832648" cy="928847"/>
              <a:chOff x="1835696" y="1916831"/>
              <a:chExt cx="5832648" cy="928847"/>
            </a:xfrm>
          </p:grpSpPr>
          <p:sp>
            <p:nvSpPr>
              <p:cNvPr id="71" name="TextBox 70"/>
              <p:cNvSpPr txBox="1"/>
              <p:nvPr/>
            </p:nvSpPr>
            <p:spPr>
              <a:xfrm>
                <a:off x="2051720" y="2060848"/>
                <a:ext cx="4910596" cy="784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742950" indent="-742950"/>
                <a:r>
                  <a:rPr lang="ko-KR" altLang="en-US" sz="1500" dirty="0" smtClean="0">
                    <a:solidFill>
                      <a:schemeClr val="accent3">
                        <a:lumMod val="50000"/>
                      </a:schemeClr>
                    </a:solidFill>
                    <a:latin typeface="나눔고딕 ExtraBold" pitchFamily="50" charset="-127"/>
                    <a:ea typeface="나눔고딕 ExtraBold" pitchFamily="50" charset="-127"/>
                  </a:rPr>
                  <a:t>자발적</a:t>
                </a:r>
                <a:r>
                  <a:rPr lang="en-US" altLang="ko-KR" sz="1500" dirty="0" smtClean="0">
                    <a:solidFill>
                      <a:schemeClr val="accent3">
                        <a:lumMod val="50000"/>
                      </a:schemeClr>
                    </a:solidFill>
                    <a:latin typeface="나눔고딕 ExtraBold" pitchFamily="50" charset="-127"/>
                    <a:ea typeface="나눔고딕 ExtraBold" pitchFamily="50" charset="-127"/>
                  </a:rPr>
                  <a:t>+</a:t>
                </a:r>
                <a:r>
                  <a:rPr lang="ko-KR" altLang="en-US" sz="1500" dirty="0" smtClean="0">
                    <a:solidFill>
                      <a:schemeClr val="accent3">
                        <a:lumMod val="50000"/>
                      </a:schemeClr>
                    </a:solidFill>
                    <a:latin typeface="나눔고딕 ExtraBold" pitchFamily="50" charset="-127"/>
                    <a:ea typeface="나눔고딕 ExtraBold" pitchFamily="50" charset="-127"/>
                  </a:rPr>
                  <a:t>함께  →  긍정적 가치</a:t>
                </a:r>
                <a:endParaRPr lang="en-US" altLang="ko-KR" sz="1500" dirty="0" smtClean="0">
                  <a:solidFill>
                    <a:schemeClr val="accent3">
                      <a:lumMod val="50000"/>
                    </a:schemeClr>
                  </a:solidFill>
                  <a:latin typeface="나눔고딕 ExtraBold" pitchFamily="50" charset="-127"/>
                  <a:ea typeface="나눔고딕 ExtraBold" pitchFamily="50" charset="-127"/>
                </a:endParaRPr>
              </a:p>
              <a:p>
                <a:pPr marL="742950" indent="-742950"/>
                <a:r>
                  <a:rPr lang="ko-KR" altLang="en-US" sz="1500" dirty="0" smtClean="0">
                    <a:latin typeface="나눔고딕 ExtraBold" pitchFamily="50" charset="-127"/>
                    <a:ea typeface="나눔고딕 ExtraBold" pitchFamily="50" charset="-127"/>
                  </a:rPr>
                  <a:t>수원에서 다양한 연령층과 만났던 것이 캄보디아에서 만날</a:t>
                </a:r>
                <a:endParaRPr lang="en-US" altLang="ko-KR" sz="1500" dirty="0" smtClean="0">
                  <a:latin typeface="나눔고딕 ExtraBold" pitchFamily="50" charset="-127"/>
                  <a:ea typeface="나눔고딕 ExtraBold" pitchFamily="50" charset="-127"/>
                </a:endParaRPr>
              </a:p>
              <a:p>
                <a:pPr marL="742950" indent="-742950"/>
                <a:r>
                  <a:rPr lang="ko-KR" altLang="en-US" sz="1500" dirty="0" smtClean="0">
                    <a:latin typeface="나눔고딕 ExtraBold" pitchFamily="50" charset="-127"/>
                    <a:ea typeface="나눔고딕 ExtraBold" pitchFamily="50" charset="-127"/>
                  </a:rPr>
                  <a:t>사람들과의 관계에 대해 생각할 수 있는 좋은 시간이 됨</a:t>
                </a:r>
                <a:r>
                  <a:rPr lang="en-US" altLang="ko-KR" sz="1500" dirty="0" smtClean="0">
                    <a:latin typeface="나눔고딕 ExtraBold" pitchFamily="50" charset="-127"/>
                    <a:ea typeface="나눔고딕 ExtraBold" pitchFamily="50" charset="-127"/>
                  </a:rPr>
                  <a:t>.</a:t>
                </a:r>
              </a:p>
            </p:txBody>
          </p:sp>
          <p:grpSp>
            <p:nvGrpSpPr>
              <p:cNvPr id="72" name="그룹 71"/>
              <p:cNvGrpSpPr/>
              <p:nvPr/>
            </p:nvGrpSpPr>
            <p:grpSpPr>
              <a:xfrm>
                <a:off x="1835696" y="1916831"/>
                <a:ext cx="5832648" cy="779894"/>
                <a:chOff x="5580112" y="3009192"/>
                <a:chExt cx="5832648" cy="846178"/>
              </a:xfrm>
            </p:grpSpPr>
            <p:sp>
              <p:nvSpPr>
                <p:cNvPr id="73" name="TextBox 72"/>
                <p:cNvSpPr txBox="1"/>
                <p:nvPr/>
              </p:nvSpPr>
              <p:spPr>
                <a:xfrm>
                  <a:off x="5580112" y="3009192"/>
                  <a:ext cx="648072" cy="7680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4000" dirty="0" smtClean="0">
                      <a:solidFill>
                        <a:schemeClr val="bg1">
                          <a:lumMod val="75000"/>
                        </a:schemeClr>
                      </a:solidFill>
                      <a:latin typeface="나눔명조" pitchFamily="18" charset="-127"/>
                      <a:ea typeface="나눔명조" pitchFamily="18" charset="-127"/>
                    </a:rPr>
                    <a:t>‘</a:t>
                  </a:r>
                  <a:endParaRPr lang="ko-KR" altLang="en-US" sz="4000" dirty="0">
                    <a:solidFill>
                      <a:schemeClr val="bg1">
                        <a:lumMod val="75000"/>
                      </a:schemeClr>
                    </a:solidFill>
                    <a:latin typeface="나눔명조" pitchFamily="18" charset="-127"/>
                    <a:ea typeface="나눔명조" pitchFamily="18" charset="-127"/>
                  </a:endParaRPr>
                </a:p>
              </p:txBody>
            </p:sp>
            <p:sp>
              <p:nvSpPr>
                <p:cNvPr id="74" name="TextBox 73"/>
                <p:cNvSpPr txBox="1"/>
                <p:nvPr/>
              </p:nvSpPr>
              <p:spPr>
                <a:xfrm>
                  <a:off x="10487295" y="3087320"/>
                  <a:ext cx="925465" cy="7680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ko-KR"/>
                  </a:defPPr>
                  <a:lvl1pPr>
                    <a:defRPr sz="19900">
                      <a:solidFill>
                        <a:schemeClr val="bg1">
                          <a:lumMod val="75000"/>
                        </a:schemeClr>
                      </a:solidFill>
                      <a:latin typeface="나눔명조" pitchFamily="18" charset="-127"/>
                      <a:ea typeface="나눔명조" pitchFamily="18" charset="-127"/>
                    </a:defRPr>
                  </a:lvl1pPr>
                </a:lstStyle>
                <a:p>
                  <a:r>
                    <a:rPr lang="en-US" altLang="ko-KR" sz="4000" dirty="0" smtClean="0"/>
                    <a:t>’</a:t>
                  </a:r>
                  <a:endParaRPr lang="ko-KR" altLang="en-US" sz="4000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540119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_x60836776" descr="EMB0000136c7465"/>
          <p:cNvPicPr>
            <a:picLocks noChangeAspect="1" noChangeArrowheads="1"/>
          </p:cNvPicPr>
          <p:nvPr/>
        </p:nvPicPr>
        <p:blipFill>
          <a:blip r:embed="rId2" cstate="print"/>
          <a:srcRect t="30234"/>
          <a:stretch>
            <a:fillRect/>
          </a:stretch>
        </p:blipFill>
        <p:spPr bwMode="auto">
          <a:xfrm>
            <a:off x="7774557" y="188640"/>
            <a:ext cx="1045915" cy="293215"/>
          </a:xfrm>
          <a:prstGeom prst="rect">
            <a:avLst/>
          </a:prstGeom>
          <a:noFill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1772816"/>
            <a:ext cx="2476500" cy="316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755576" y="2492896"/>
            <a:ext cx="7034324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/>
            <a:endParaRPr lang="en-US" altLang="ko-KR" sz="6000" dirty="0" smtClean="0">
              <a:solidFill>
                <a:schemeClr val="bg1"/>
              </a:solidFill>
              <a:latin typeface="나눔손글씨 펜" pitchFamily="66" charset="-127"/>
              <a:ea typeface="나눔손글씨 펜" pitchFamily="66" charset="-127"/>
            </a:endParaRPr>
          </a:p>
          <a:p>
            <a:pPr marL="742950" indent="-742950"/>
            <a:r>
              <a:rPr lang="ko-KR" altLang="en-US" sz="4400" dirty="0" smtClean="0">
                <a:latin typeface="나눔손글씨 펜" pitchFamily="66" charset="-127"/>
                <a:ea typeface="나눔손글씨 펜" pitchFamily="66" charset="-127"/>
              </a:rPr>
              <a:t>우리 이야기를 들어주느라 </a:t>
            </a:r>
            <a:r>
              <a:rPr lang="ko-KR" altLang="en-US" sz="4400" dirty="0" err="1" smtClean="0">
                <a:latin typeface="나눔손글씨 펜" pitchFamily="66" charset="-127"/>
                <a:ea typeface="나눔손글씨 펜" pitchFamily="66" charset="-127"/>
              </a:rPr>
              <a:t>고생많았구</a:t>
            </a:r>
            <a:endParaRPr lang="en-US" altLang="ko-KR" sz="4400" dirty="0" smtClean="0">
              <a:latin typeface="나눔손글씨 펜" pitchFamily="66" charset="-127"/>
              <a:ea typeface="나눔손글씨 펜" pitchFamily="66" charset="-127"/>
            </a:endParaRPr>
          </a:p>
          <a:p>
            <a:pPr marL="742950" indent="-742950"/>
            <a:r>
              <a:rPr lang="ko-KR" altLang="en-US" sz="4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손글씨 펜" pitchFamily="66" charset="-127"/>
                <a:ea typeface="나눔손글씨 펜" pitchFamily="66" charset="-127"/>
              </a:rPr>
              <a:t>계속 </a:t>
            </a:r>
            <a:r>
              <a:rPr lang="ko-KR" altLang="en-US" sz="44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손글씨 펜" pitchFamily="66" charset="-127"/>
                <a:ea typeface="나눔손글씨 펜" pitchFamily="66" charset="-127"/>
              </a:rPr>
              <a:t>고생하삼</a:t>
            </a:r>
            <a:r>
              <a:rPr lang="en-US" altLang="ko-KR" sz="4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손글씨 펜" pitchFamily="66" charset="-127"/>
                <a:ea typeface="나눔손글씨 펜" pitchFamily="66" charset="-127"/>
              </a:rPr>
              <a:t>!!</a:t>
            </a:r>
            <a:r>
              <a:rPr lang="ko-KR" altLang="en-US" sz="44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손글씨 펜" pitchFamily="66" charset="-127"/>
                <a:ea typeface="나눔손글씨 펜" pitchFamily="66" charset="-127"/>
              </a:rPr>
              <a:t>ㅋㅋㅋ</a:t>
            </a:r>
            <a:r>
              <a:rPr lang="en-US" altLang="ko-KR" sz="4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손글씨 펜" pitchFamily="66" charset="-127"/>
                <a:ea typeface="나눔손글씨 펜" pitchFamily="66" charset="-127"/>
              </a:rPr>
              <a:t> 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6156176" y="3356992"/>
            <a:ext cx="4716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8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Rix라임오렌지 M" pitchFamily="18" charset="-127"/>
                <a:ea typeface="Rix라임오렌지 M" pitchFamily="18" charset="-127"/>
              </a:rPr>
              <a:t>♥</a:t>
            </a:r>
            <a:endParaRPr lang="ko-KR" altLang="en-US" sz="2800" dirty="0"/>
          </a:p>
        </p:txBody>
      </p:sp>
      <p:sp>
        <p:nvSpPr>
          <p:cNvPr id="8" name="직사각형 7"/>
          <p:cNvSpPr/>
          <p:nvPr/>
        </p:nvSpPr>
        <p:spPr>
          <a:xfrm rot="664614">
            <a:off x="5863238" y="2988042"/>
            <a:ext cx="73145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44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Rix라임오렌지 M" pitchFamily="18" charset="-127"/>
                <a:ea typeface="Rix라임오렌지 M" pitchFamily="18" charset="-127"/>
              </a:rPr>
              <a:t>♥</a:t>
            </a:r>
            <a:endParaRPr lang="ko-KR" alt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911</TotalTime>
  <Words>429</Words>
  <Application>Microsoft Office PowerPoint</Application>
  <PresentationFormat>화면 슬라이드 쇼(4:3)</PresentationFormat>
  <Paragraphs>145</Paragraphs>
  <Slides>25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25</vt:i4>
      </vt:variant>
    </vt:vector>
  </HeadingPairs>
  <TitlesOfParts>
    <vt:vector size="34" baseType="lpstr">
      <vt:lpstr>굴림</vt:lpstr>
      <vt:lpstr>Arial</vt:lpstr>
      <vt:lpstr>나눔손글씨 펜</vt:lpstr>
      <vt:lpstr>맑은 고딕</vt:lpstr>
      <vt:lpstr>나눔고딕 ExtraBold</vt:lpstr>
      <vt:lpstr>나눔명조</vt:lpstr>
      <vt:lpstr>나눔고딕</vt:lpstr>
      <vt:lpstr>Rix라임오렌지 M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admin</dc:creator>
  <cp:lastModifiedBy>ghost</cp:lastModifiedBy>
  <cp:revision>137</cp:revision>
  <dcterms:created xsi:type="dcterms:W3CDTF">2012-12-14T04:31:32Z</dcterms:created>
  <dcterms:modified xsi:type="dcterms:W3CDTF">2013-03-04T15:54:41Z</dcterms:modified>
</cp:coreProperties>
</file>