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56" r:id="rId3"/>
    <p:sldId id="258" r:id="rId4"/>
    <p:sldId id="272" r:id="rId5"/>
    <p:sldId id="259" r:id="rId6"/>
    <p:sldId id="260" r:id="rId7"/>
    <p:sldId id="261" r:id="rId8"/>
    <p:sldId id="273" r:id="rId9"/>
    <p:sldId id="262" r:id="rId10"/>
    <p:sldId id="274" r:id="rId11"/>
    <p:sldId id="263" r:id="rId12"/>
    <p:sldId id="265" r:id="rId13"/>
    <p:sldId id="266" r:id="rId14"/>
    <p:sldId id="267" r:id="rId15"/>
    <p:sldId id="279" r:id="rId16"/>
    <p:sldId id="269" r:id="rId17"/>
    <p:sldId id="278" r:id="rId18"/>
    <p:sldId id="281" r:id="rId19"/>
    <p:sldId id="270" r:id="rId20"/>
    <p:sldId id="271" r:id="rId21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C8004"/>
    <a:srgbClr val="660066"/>
    <a:srgbClr val="F4EE00"/>
    <a:srgbClr val="FFA605"/>
    <a:srgbClr val="FF6600"/>
    <a:srgbClr val="008080"/>
    <a:srgbClr val="000066"/>
    <a:srgbClr val="82CC9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1944" y="-294"/>
      </p:cViewPr>
      <p:guideLst>
        <p:guide orient="horz" pos="2478"/>
        <p:guide orient="horz" pos="119"/>
        <p:guide orient="horz" pos="4201"/>
        <p:guide orient="horz" pos="845"/>
        <p:guide orient="horz" pos="2568"/>
        <p:guide orient="horz" pos="2387"/>
        <p:guide pos="2880"/>
        <p:guide pos="158"/>
        <p:guide pos="5602"/>
        <p:guide pos="2789"/>
        <p:guide pos="297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539F05-6784-458D-89C4-87ED81E7BD51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/>
      <dgm:spPr/>
    </dgm:pt>
    <dgm:pt modelId="{0C5B475D-7FE0-4E9D-8B0B-CDDB47D60771}">
      <dgm:prSet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08서울남산체 B" pitchFamily="18" charset="-127"/>
              <a:ea typeface="08서울남산체 B" pitchFamily="18" charset="-127"/>
            </a:rPr>
            <a:t>관계</a:t>
          </a:r>
        </a:p>
      </dgm:t>
    </dgm:pt>
    <dgm:pt modelId="{689EFE88-1C14-4B55-91BB-6686D5F663C4}" type="parTrans" cxnId="{41B38225-B70F-401B-B2AA-EF024238FD6C}">
      <dgm:prSet/>
      <dgm:spPr/>
      <dgm:t>
        <a:bodyPr/>
        <a:lstStyle/>
        <a:p>
          <a:pPr latinLnBrk="1"/>
          <a:endParaRPr lang="ko-KR" altLang="en-US">
            <a:latin typeface="08서울남산체 B" pitchFamily="18" charset="-127"/>
            <a:ea typeface="08서울남산체 B" pitchFamily="18" charset="-127"/>
          </a:endParaRPr>
        </a:p>
      </dgm:t>
    </dgm:pt>
    <dgm:pt modelId="{08BD5864-6ABD-4E26-B458-2E0EC27B20C6}" type="sibTrans" cxnId="{41B38225-B70F-401B-B2AA-EF024238FD6C}">
      <dgm:prSet/>
      <dgm:spPr/>
      <dgm:t>
        <a:bodyPr/>
        <a:lstStyle/>
        <a:p>
          <a:pPr latinLnBrk="1"/>
          <a:endParaRPr lang="ko-KR" altLang="en-US">
            <a:latin typeface="08서울남산체 B" pitchFamily="18" charset="-127"/>
            <a:ea typeface="08서울남산체 B" pitchFamily="18" charset="-127"/>
          </a:endParaRPr>
        </a:p>
      </dgm:t>
    </dgm:pt>
    <dgm:pt modelId="{F67ACA1F-05A2-41E1-9C62-EEF805CBBD1C}">
      <dgm:prSet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08서울남산체 B" pitchFamily="18" charset="-127"/>
              <a:ea typeface="08서울남산체 B" pitchFamily="18" charset="-127"/>
            </a:rPr>
            <a:t>의미</a:t>
          </a:r>
        </a:p>
      </dgm:t>
    </dgm:pt>
    <dgm:pt modelId="{F4BC83D7-47C8-49EC-B239-923D07B10CBA}" type="parTrans" cxnId="{2A00C43A-5EB5-420D-A03C-5C97902EE68E}">
      <dgm:prSet/>
      <dgm:spPr/>
      <dgm:t>
        <a:bodyPr/>
        <a:lstStyle/>
        <a:p>
          <a:pPr latinLnBrk="1"/>
          <a:endParaRPr lang="ko-KR" altLang="en-US">
            <a:latin typeface="08서울남산체 B" pitchFamily="18" charset="-127"/>
            <a:ea typeface="08서울남산체 B" pitchFamily="18" charset="-127"/>
          </a:endParaRPr>
        </a:p>
      </dgm:t>
    </dgm:pt>
    <dgm:pt modelId="{CECCD578-6F83-4B86-9B2F-2F9D9BEF02AD}" type="sibTrans" cxnId="{2A00C43A-5EB5-420D-A03C-5C97902EE68E}">
      <dgm:prSet/>
      <dgm:spPr/>
      <dgm:t>
        <a:bodyPr/>
        <a:lstStyle/>
        <a:p>
          <a:pPr latinLnBrk="1"/>
          <a:endParaRPr lang="ko-KR" altLang="en-US">
            <a:latin typeface="08서울남산체 B" pitchFamily="18" charset="-127"/>
            <a:ea typeface="08서울남산체 B" pitchFamily="18" charset="-127"/>
          </a:endParaRPr>
        </a:p>
      </dgm:t>
    </dgm:pt>
    <dgm:pt modelId="{A68897B5-7B47-484A-ABF2-72AAC6F43438}">
      <dgm:prSet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08서울남산체 B" pitchFamily="18" charset="-127"/>
              <a:ea typeface="08서울남산체 B" pitchFamily="18" charset="-127"/>
            </a:rPr>
            <a:t>신뢰</a:t>
          </a:r>
        </a:p>
      </dgm:t>
    </dgm:pt>
    <dgm:pt modelId="{181A4760-2A55-488B-AFC3-D95B204AF4A0}" type="parTrans" cxnId="{21561E85-532A-4065-A14B-FFCE82974B10}">
      <dgm:prSet/>
      <dgm:spPr/>
      <dgm:t>
        <a:bodyPr/>
        <a:lstStyle/>
        <a:p>
          <a:pPr latinLnBrk="1"/>
          <a:endParaRPr lang="ko-KR" altLang="en-US">
            <a:latin typeface="08서울남산체 B" pitchFamily="18" charset="-127"/>
            <a:ea typeface="08서울남산체 B" pitchFamily="18" charset="-127"/>
          </a:endParaRPr>
        </a:p>
      </dgm:t>
    </dgm:pt>
    <dgm:pt modelId="{C4854E17-29C4-402E-92B0-258E987DC671}" type="sibTrans" cxnId="{21561E85-532A-4065-A14B-FFCE82974B10}">
      <dgm:prSet/>
      <dgm:spPr/>
      <dgm:t>
        <a:bodyPr/>
        <a:lstStyle/>
        <a:p>
          <a:pPr latinLnBrk="1"/>
          <a:endParaRPr lang="ko-KR" altLang="en-US">
            <a:latin typeface="08서울남산체 B" pitchFamily="18" charset="-127"/>
            <a:ea typeface="08서울남산체 B" pitchFamily="18" charset="-127"/>
          </a:endParaRPr>
        </a:p>
      </dgm:t>
    </dgm:pt>
    <dgm:pt modelId="{F5918C1D-A4BE-4057-B54C-4D725BB3D2FA}">
      <dgm:prSet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08서울남산체 B" pitchFamily="18" charset="-127"/>
              <a:ea typeface="08서울남산체 B" pitchFamily="18" charset="-127"/>
            </a:rPr>
            <a:t>갈등</a:t>
          </a:r>
        </a:p>
      </dgm:t>
    </dgm:pt>
    <dgm:pt modelId="{5E3F0A28-9840-4C18-975C-7862DB49350C}" type="parTrans" cxnId="{97DA1C7B-1E09-49F2-AB31-88EDF07C92EA}">
      <dgm:prSet/>
      <dgm:spPr/>
      <dgm:t>
        <a:bodyPr/>
        <a:lstStyle/>
        <a:p>
          <a:pPr latinLnBrk="1"/>
          <a:endParaRPr lang="ko-KR" altLang="en-US">
            <a:latin typeface="08서울남산체 B" pitchFamily="18" charset="-127"/>
            <a:ea typeface="08서울남산체 B" pitchFamily="18" charset="-127"/>
          </a:endParaRPr>
        </a:p>
      </dgm:t>
    </dgm:pt>
    <dgm:pt modelId="{748ADF0B-A1F1-4FC6-939C-F7F712A9DB68}" type="sibTrans" cxnId="{97DA1C7B-1E09-49F2-AB31-88EDF07C92EA}">
      <dgm:prSet/>
      <dgm:spPr/>
      <dgm:t>
        <a:bodyPr/>
        <a:lstStyle/>
        <a:p>
          <a:pPr latinLnBrk="1"/>
          <a:endParaRPr lang="ko-KR" altLang="en-US">
            <a:latin typeface="08서울남산체 B" pitchFamily="18" charset="-127"/>
            <a:ea typeface="08서울남산체 B" pitchFamily="18" charset="-127"/>
          </a:endParaRPr>
        </a:p>
      </dgm:t>
    </dgm:pt>
    <dgm:pt modelId="{241B9F1F-571F-4DAB-B751-174AE2482D86}" type="pres">
      <dgm:prSet presAssocID="{05539F05-6784-458D-89C4-87ED81E7BD51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C9E5972-F712-4BD9-88D8-40A4FE46246F}" type="pres">
      <dgm:prSet presAssocID="{0C5B475D-7FE0-4E9D-8B0B-CDDB47D60771}" presName="centerShape" presStyleLbl="node0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79CDADD2-A55C-4DF4-94A4-2A5ED70FABEB}" type="pres">
      <dgm:prSet presAssocID="{F67ACA1F-05A2-41E1-9C62-EEF805CBBD1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B659829-979E-4CCB-9B7D-C68EE6EA0AF7}" type="pres">
      <dgm:prSet presAssocID="{F67ACA1F-05A2-41E1-9C62-EEF805CBBD1C}" presName="dummy" presStyleCnt="0"/>
      <dgm:spPr/>
    </dgm:pt>
    <dgm:pt modelId="{8EF7E041-40D0-4D2C-BE68-ECEBD62CCDB1}" type="pres">
      <dgm:prSet presAssocID="{CECCD578-6F83-4B86-9B2F-2F9D9BEF02AD}" presName="sibTrans" presStyleLbl="sibTrans2D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5E32B919-5D65-4291-8940-02E7E2A6727A}" type="pres">
      <dgm:prSet presAssocID="{A68897B5-7B47-484A-ABF2-72AAC6F4343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B81E6DC-0ED0-4AC2-B29B-E76BDC2BFDA8}" type="pres">
      <dgm:prSet presAssocID="{A68897B5-7B47-484A-ABF2-72AAC6F43438}" presName="dummy" presStyleCnt="0"/>
      <dgm:spPr/>
    </dgm:pt>
    <dgm:pt modelId="{DE57F13A-D2E0-45D7-AE10-F14190AA3356}" type="pres">
      <dgm:prSet presAssocID="{C4854E17-29C4-402E-92B0-258E987DC671}" presName="sibTrans" presStyleLbl="sibTrans2D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9C58FD62-C939-4719-BC00-84670676E6C6}" type="pres">
      <dgm:prSet presAssocID="{F5918C1D-A4BE-4057-B54C-4D725BB3D2F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89C69E5-CA01-4A12-827E-E2FCD8907523}" type="pres">
      <dgm:prSet presAssocID="{F5918C1D-A4BE-4057-B54C-4D725BB3D2FA}" presName="dummy" presStyleCnt="0"/>
      <dgm:spPr/>
    </dgm:pt>
    <dgm:pt modelId="{E6F5F83B-280E-4F76-BCAE-92FA3CD9F4F3}" type="pres">
      <dgm:prSet presAssocID="{748ADF0B-A1F1-4FC6-939C-F7F712A9DB68}" presName="sibTrans" presStyleLbl="sibTrans2D1" presStyleIdx="2" presStyleCnt="3"/>
      <dgm:spPr/>
      <dgm:t>
        <a:bodyPr/>
        <a:lstStyle/>
        <a:p>
          <a:pPr latinLnBrk="1"/>
          <a:endParaRPr lang="ko-KR" altLang="en-US"/>
        </a:p>
      </dgm:t>
    </dgm:pt>
  </dgm:ptLst>
  <dgm:cxnLst>
    <dgm:cxn modelId="{81E3C8DE-4B72-4244-9474-74EFEC1CDB28}" type="presOf" srcId="{C4854E17-29C4-402E-92B0-258E987DC671}" destId="{DE57F13A-D2E0-45D7-AE10-F14190AA3356}" srcOrd="0" destOrd="0" presId="urn:microsoft.com/office/officeart/2005/8/layout/radial6"/>
    <dgm:cxn modelId="{B2C55BD1-71CB-4A4D-9A70-A4D376D8D080}" type="presOf" srcId="{A68897B5-7B47-484A-ABF2-72AAC6F43438}" destId="{5E32B919-5D65-4291-8940-02E7E2A6727A}" srcOrd="0" destOrd="0" presId="urn:microsoft.com/office/officeart/2005/8/layout/radial6"/>
    <dgm:cxn modelId="{21561E85-532A-4065-A14B-FFCE82974B10}" srcId="{0C5B475D-7FE0-4E9D-8B0B-CDDB47D60771}" destId="{A68897B5-7B47-484A-ABF2-72AAC6F43438}" srcOrd="1" destOrd="0" parTransId="{181A4760-2A55-488B-AFC3-D95B204AF4A0}" sibTransId="{C4854E17-29C4-402E-92B0-258E987DC671}"/>
    <dgm:cxn modelId="{C297F12F-1D6A-4437-9050-5B8CC9F0F844}" type="presOf" srcId="{F67ACA1F-05A2-41E1-9C62-EEF805CBBD1C}" destId="{79CDADD2-A55C-4DF4-94A4-2A5ED70FABEB}" srcOrd="0" destOrd="0" presId="urn:microsoft.com/office/officeart/2005/8/layout/radial6"/>
    <dgm:cxn modelId="{32AE6DC0-E155-4156-B5B3-6BFFD3D46B8B}" type="presOf" srcId="{CECCD578-6F83-4B86-9B2F-2F9D9BEF02AD}" destId="{8EF7E041-40D0-4D2C-BE68-ECEBD62CCDB1}" srcOrd="0" destOrd="0" presId="urn:microsoft.com/office/officeart/2005/8/layout/radial6"/>
    <dgm:cxn modelId="{2A00C43A-5EB5-420D-A03C-5C97902EE68E}" srcId="{0C5B475D-7FE0-4E9D-8B0B-CDDB47D60771}" destId="{F67ACA1F-05A2-41E1-9C62-EEF805CBBD1C}" srcOrd="0" destOrd="0" parTransId="{F4BC83D7-47C8-49EC-B239-923D07B10CBA}" sibTransId="{CECCD578-6F83-4B86-9B2F-2F9D9BEF02AD}"/>
    <dgm:cxn modelId="{97DA1C7B-1E09-49F2-AB31-88EDF07C92EA}" srcId="{0C5B475D-7FE0-4E9D-8B0B-CDDB47D60771}" destId="{F5918C1D-A4BE-4057-B54C-4D725BB3D2FA}" srcOrd="2" destOrd="0" parTransId="{5E3F0A28-9840-4C18-975C-7862DB49350C}" sibTransId="{748ADF0B-A1F1-4FC6-939C-F7F712A9DB68}"/>
    <dgm:cxn modelId="{0B4ADFC9-CBBF-40C1-8540-13B6B0DD8838}" type="presOf" srcId="{F5918C1D-A4BE-4057-B54C-4D725BB3D2FA}" destId="{9C58FD62-C939-4719-BC00-84670676E6C6}" srcOrd="0" destOrd="0" presId="urn:microsoft.com/office/officeart/2005/8/layout/radial6"/>
    <dgm:cxn modelId="{C8801CEB-F317-46DD-96F1-0B3A40AC9B7F}" type="presOf" srcId="{0C5B475D-7FE0-4E9D-8B0B-CDDB47D60771}" destId="{0C9E5972-F712-4BD9-88D8-40A4FE46246F}" srcOrd="0" destOrd="0" presId="urn:microsoft.com/office/officeart/2005/8/layout/radial6"/>
    <dgm:cxn modelId="{E760E4AA-1AC1-40E3-8641-C89FE3E6EBF2}" type="presOf" srcId="{05539F05-6784-458D-89C4-87ED81E7BD51}" destId="{241B9F1F-571F-4DAB-B751-174AE2482D86}" srcOrd="0" destOrd="0" presId="urn:microsoft.com/office/officeart/2005/8/layout/radial6"/>
    <dgm:cxn modelId="{41B38225-B70F-401B-B2AA-EF024238FD6C}" srcId="{05539F05-6784-458D-89C4-87ED81E7BD51}" destId="{0C5B475D-7FE0-4E9D-8B0B-CDDB47D60771}" srcOrd="0" destOrd="0" parTransId="{689EFE88-1C14-4B55-91BB-6686D5F663C4}" sibTransId="{08BD5864-6ABD-4E26-B458-2E0EC27B20C6}"/>
    <dgm:cxn modelId="{74D04115-CF64-4110-BFEC-CECBC466C60F}" type="presOf" srcId="{748ADF0B-A1F1-4FC6-939C-F7F712A9DB68}" destId="{E6F5F83B-280E-4F76-BCAE-92FA3CD9F4F3}" srcOrd="0" destOrd="0" presId="urn:microsoft.com/office/officeart/2005/8/layout/radial6"/>
    <dgm:cxn modelId="{C46921DB-3516-4806-B0F7-F27041D650D2}" type="presParOf" srcId="{241B9F1F-571F-4DAB-B751-174AE2482D86}" destId="{0C9E5972-F712-4BD9-88D8-40A4FE46246F}" srcOrd="0" destOrd="0" presId="urn:microsoft.com/office/officeart/2005/8/layout/radial6"/>
    <dgm:cxn modelId="{BF499801-BEFD-4285-891D-6366545D9819}" type="presParOf" srcId="{241B9F1F-571F-4DAB-B751-174AE2482D86}" destId="{79CDADD2-A55C-4DF4-94A4-2A5ED70FABEB}" srcOrd="1" destOrd="0" presId="urn:microsoft.com/office/officeart/2005/8/layout/radial6"/>
    <dgm:cxn modelId="{AE8628D4-9A80-4FCA-98BA-4763F4B071D5}" type="presParOf" srcId="{241B9F1F-571F-4DAB-B751-174AE2482D86}" destId="{6B659829-979E-4CCB-9B7D-C68EE6EA0AF7}" srcOrd="2" destOrd="0" presId="urn:microsoft.com/office/officeart/2005/8/layout/radial6"/>
    <dgm:cxn modelId="{E3D12619-0D07-4288-9D2A-AA4E78ABBDCC}" type="presParOf" srcId="{241B9F1F-571F-4DAB-B751-174AE2482D86}" destId="{8EF7E041-40D0-4D2C-BE68-ECEBD62CCDB1}" srcOrd="3" destOrd="0" presId="urn:microsoft.com/office/officeart/2005/8/layout/radial6"/>
    <dgm:cxn modelId="{0E17AF76-4695-4DA1-A850-48C535323511}" type="presParOf" srcId="{241B9F1F-571F-4DAB-B751-174AE2482D86}" destId="{5E32B919-5D65-4291-8940-02E7E2A6727A}" srcOrd="4" destOrd="0" presId="urn:microsoft.com/office/officeart/2005/8/layout/radial6"/>
    <dgm:cxn modelId="{B0CD98F1-2B65-47F6-9E2E-3AA2862E50DA}" type="presParOf" srcId="{241B9F1F-571F-4DAB-B751-174AE2482D86}" destId="{7B81E6DC-0ED0-4AC2-B29B-E76BDC2BFDA8}" srcOrd="5" destOrd="0" presId="urn:microsoft.com/office/officeart/2005/8/layout/radial6"/>
    <dgm:cxn modelId="{8A19A721-CA7E-440B-B1C4-EE0EC24157D1}" type="presParOf" srcId="{241B9F1F-571F-4DAB-B751-174AE2482D86}" destId="{DE57F13A-D2E0-45D7-AE10-F14190AA3356}" srcOrd="6" destOrd="0" presId="urn:microsoft.com/office/officeart/2005/8/layout/radial6"/>
    <dgm:cxn modelId="{AE87B8CA-29F5-42D8-8A28-3B5D1716C7A3}" type="presParOf" srcId="{241B9F1F-571F-4DAB-B751-174AE2482D86}" destId="{9C58FD62-C939-4719-BC00-84670676E6C6}" srcOrd="7" destOrd="0" presId="urn:microsoft.com/office/officeart/2005/8/layout/radial6"/>
    <dgm:cxn modelId="{A480FB9D-B4EC-4810-865C-33F0D7B1C15D}" type="presParOf" srcId="{241B9F1F-571F-4DAB-B751-174AE2482D86}" destId="{B89C69E5-CA01-4A12-827E-E2FCD8907523}" srcOrd="8" destOrd="0" presId="urn:microsoft.com/office/officeart/2005/8/layout/radial6"/>
    <dgm:cxn modelId="{C85BB0FD-C63D-433D-83B5-16AE9E0A8BD2}" type="presParOf" srcId="{241B9F1F-571F-4DAB-B751-174AE2482D86}" destId="{E6F5F83B-280E-4F76-BCAE-92FA3CD9F4F3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0335CF-88C0-48AF-B5DD-7122CFB2A851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</dgm:pt>
    <dgm:pt modelId="{CC428140-3007-4C4E-806F-1FD61CA59768}">
      <dgm:prSet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US" altLang="ko-K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08서울남산체 B" pitchFamily="18" charset="-127"/>
              <a:ea typeface="08서울남산체 B" pitchFamily="18" charset="-127"/>
            </a:rPr>
            <a:t>‘</a:t>
          </a:r>
          <a:r>
            <a: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08서울남산체 B" pitchFamily="18" charset="-127"/>
              <a:ea typeface="08서울남산체 B" pitchFamily="18" charset="-127"/>
            </a:rPr>
            <a:t>왜’</a:t>
          </a:r>
        </a:p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08서울남산체 B" pitchFamily="18" charset="-127"/>
              <a:ea typeface="08서울남산체 B" pitchFamily="18" charset="-127"/>
            </a:rPr>
            <a:t>의문갖기</a:t>
          </a:r>
          <a:endParaRPr kumimoji="1" lang="ko-KR" altLang="en-US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08서울남산체 B" pitchFamily="18" charset="-127"/>
            <a:ea typeface="08서울남산체 B" pitchFamily="18" charset="-127"/>
          </a:endParaRPr>
        </a:p>
      </dgm:t>
    </dgm:pt>
    <dgm:pt modelId="{380B41C9-A2E2-4538-A8E3-36D5A11A974E}" type="parTrans" cxnId="{AA5AD9E7-63F8-4FC8-9403-E8C1424880CC}">
      <dgm:prSet/>
      <dgm:spPr/>
      <dgm:t>
        <a:bodyPr/>
        <a:lstStyle/>
        <a:p>
          <a:pPr latinLnBrk="1"/>
          <a:endParaRPr lang="ko-KR" altLang="en-US">
            <a:latin typeface="08서울남산체 B" pitchFamily="18" charset="-127"/>
            <a:ea typeface="08서울남산체 B" pitchFamily="18" charset="-127"/>
          </a:endParaRPr>
        </a:p>
      </dgm:t>
    </dgm:pt>
    <dgm:pt modelId="{F5ED679F-BE51-4F6D-81E7-7F68CB79E3F8}" type="sibTrans" cxnId="{AA5AD9E7-63F8-4FC8-9403-E8C1424880CC}">
      <dgm:prSet/>
      <dgm:spPr/>
      <dgm:t>
        <a:bodyPr/>
        <a:lstStyle/>
        <a:p>
          <a:pPr latinLnBrk="1"/>
          <a:endParaRPr lang="ko-KR" altLang="en-US">
            <a:latin typeface="08서울남산체 B" pitchFamily="18" charset="-127"/>
            <a:ea typeface="08서울남산체 B" pitchFamily="18" charset="-127"/>
          </a:endParaRPr>
        </a:p>
      </dgm:t>
    </dgm:pt>
    <dgm:pt modelId="{98DB164A-E36F-45F5-A4AE-007EBBFFD35B}">
      <dgm:prSet custT="1"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08서울남산체 B" pitchFamily="18" charset="-127"/>
              <a:ea typeface="08서울남산체 B" pitchFamily="18" charset="-127"/>
            </a:rPr>
            <a:t>지역사회</a:t>
          </a:r>
        </a:p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08서울남산체 B" pitchFamily="18" charset="-127"/>
              <a:ea typeface="08서울남산체 B" pitchFamily="18" charset="-127"/>
            </a:rPr>
            <a:t>생활모습</a:t>
          </a:r>
        </a:p>
      </dgm:t>
    </dgm:pt>
    <dgm:pt modelId="{8CC331A1-33AB-443D-9A83-A142D6B5ACC3}" type="parTrans" cxnId="{EA440B4C-20B8-4783-AD5E-751EA62B8B6D}">
      <dgm:prSet/>
      <dgm:spPr/>
      <dgm:t>
        <a:bodyPr/>
        <a:lstStyle/>
        <a:p>
          <a:pPr latinLnBrk="1"/>
          <a:endParaRPr lang="ko-KR" altLang="en-US">
            <a:latin typeface="08서울남산체 B" pitchFamily="18" charset="-127"/>
            <a:ea typeface="08서울남산체 B" pitchFamily="18" charset="-127"/>
          </a:endParaRPr>
        </a:p>
      </dgm:t>
    </dgm:pt>
    <dgm:pt modelId="{C4FDEF4E-5AB2-4E12-9FFD-C62C3537D76B}" type="sibTrans" cxnId="{EA440B4C-20B8-4783-AD5E-751EA62B8B6D}">
      <dgm:prSet/>
      <dgm:spPr/>
      <dgm:t>
        <a:bodyPr/>
        <a:lstStyle/>
        <a:p>
          <a:pPr latinLnBrk="1"/>
          <a:endParaRPr lang="ko-KR" altLang="en-US">
            <a:latin typeface="08서울남산체 B" pitchFamily="18" charset="-127"/>
            <a:ea typeface="08서울남산체 B" pitchFamily="18" charset="-127"/>
          </a:endParaRPr>
        </a:p>
      </dgm:t>
    </dgm:pt>
    <dgm:pt modelId="{494BB970-9F87-45B0-9FDD-429B98668B05}">
      <dgm:prSet custT="1"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08서울남산체 B" pitchFamily="18" charset="-127"/>
              <a:ea typeface="08서울남산체 B" pitchFamily="18" charset="-127"/>
            </a:rPr>
            <a:t>프로그램</a:t>
          </a:r>
        </a:p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08서울남산체 B" pitchFamily="18" charset="-127"/>
              <a:ea typeface="08서울남산체 B" pitchFamily="18" charset="-127"/>
            </a:rPr>
            <a:t>활동</a:t>
          </a:r>
        </a:p>
      </dgm:t>
    </dgm:pt>
    <dgm:pt modelId="{646871D5-C109-4CCB-BB3F-4401CBA47DED}" type="parTrans" cxnId="{A22323C4-78CC-4DFB-B302-53A7C208C230}">
      <dgm:prSet/>
      <dgm:spPr/>
      <dgm:t>
        <a:bodyPr/>
        <a:lstStyle/>
        <a:p>
          <a:pPr latinLnBrk="1"/>
          <a:endParaRPr lang="ko-KR" altLang="en-US">
            <a:latin typeface="08서울남산체 B" pitchFamily="18" charset="-127"/>
            <a:ea typeface="08서울남산체 B" pitchFamily="18" charset="-127"/>
          </a:endParaRPr>
        </a:p>
      </dgm:t>
    </dgm:pt>
    <dgm:pt modelId="{ED3AE035-CBA4-4129-8F41-F456ECFAAA5C}" type="sibTrans" cxnId="{A22323C4-78CC-4DFB-B302-53A7C208C230}">
      <dgm:prSet/>
      <dgm:spPr/>
      <dgm:t>
        <a:bodyPr/>
        <a:lstStyle/>
        <a:p>
          <a:pPr latinLnBrk="1"/>
          <a:endParaRPr lang="ko-KR" altLang="en-US">
            <a:latin typeface="08서울남산체 B" pitchFamily="18" charset="-127"/>
            <a:ea typeface="08서울남산체 B" pitchFamily="18" charset="-127"/>
          </a:endParaRPr>
        </a:p>
      </dgm:t>
    </dgm:pt>
    <dgm:pt modelId="{CCE107BD-3D36-416F-AF68-0ACE76C4E47A}">
      <dgm:prSet custT="1"/>
      <dgm:spPr/>
      <dgm:t>
        <a:bodyPr/>
        <a:lstStyle/>
        <a:p>
          <a:pPr latinLnBrk="1"/>
          <a:r>
            <a:rPr kumimoji="1" lang="ko-KR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08서울남산체 B" pitchFamily="18" charset="-127"/>
              <a:ea typeface="08서울남산체 B" pitchFamily="18" charset="-127"/>
            </a:rPr>
            <a:t>제도</a:t>
          </a:r>
          <a:r>
            <a: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08서울남산체 B" pitchFamily="18" charset="-127"/>
              <a:ea typeface="08서울남산체 B" pitchFamily="18" charset="-127"/>
            </a:rPr>
            <a:t>,</a:t>
          </a:r>
        </a:p>
        <a:p>
          <a:pPr latinLnBrk="1"/>
          <a:r>
            <a:rPr kumimoji="1" lang="ko-KR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08서울남산체 B" pitchFamily="18" charset="-127"/>
              <a:ea typeface="08서울남산체 B" pitchFamily="18" charset="-127"/>
            </a:rPr>
            <a:t>체계</a:t>
          </a:r>
        </a:p>
      </dgm:t>
    </dgm:pt>
    <dgm:pt modelId="{908CE659-8D24-4431-A015-9F922EE63788}" type="parTrans" cxnId="{1449D6AB-F2CE-468C-8FDA-942F3EF79125}">
      <dgm:prSet/>
      <dgm:spPr/>
      <dgm:t>
        <a:bodyPr/>
        <a:lstStyle/>
        <a:p>
          <a:pPr latinLnBrk="1"/>
          <a:endParaRPr lang="ko-KR" altLang="en-US"/>
        </a:p>
      </dgm:t>
    </dgm:pt>
    <dgm:pt modelId="{C1740E80-0522-4C86-92DA-36B37B639F38}" type="sibTrans" cxnId="{1449D6AB-F2CE-468C-8FDA-942F3EF79125}">
      <dgm:prSet/>
      <dgm:spPr/>
      <dgm:t>
        <a:bodyPr/>
        <a:lstStyle/>
        <a:p>
          <a:pPr latinLnBrk="1"/>
          <a:endParaRPr lang="ko-KR" altLang="en-US"/>
        </a:p>
      </dgm:t>
    </dgm:pt>
    <dgm:pt modelId="{2C6DEEE9-D947-4258-A071-2A8E023539B8}">
      <dgm:prSet custT="1"/>
      <dgm:spPr/>
      <dgm:t>
        <a:bodyPr/>
        <a:lstStyle/>
        <a:p>
          <a:pPr latinLnBrk="1"/>
          <a:r>
            <a:rPr kumimoji="1" lang="ko-KR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08서울남산체 B" pitchFamily="18" charset="-127"/>
              <a:ea typeface="08서울남산체 B" pitchFamily="18" charset="-127"/>
            </a:rPr>
            <a:t>시스템</a:t>
          </a:r>
        </a:p>
      </dgm:t>
    </dgm:pt>
    <dgm:pt modelId="{F6167590-599E-4CF8-BDDA-B9CA1036EB41}" type="parTrans" cxnId="{0F19BC75-9B3F-430C-B3D7-A424FE726067}">
      <dgm:prSet/>
      <dgm:spPr/>
      <dgm:t>
        <a:bodyPr/>
        <a:lstStyle/>
        <a:p>
          <a:pPr latinLnBrk="1"/>
          <a:endParaRPr lang="ko-KR" altLang="en-US"/>
        </a:p>
      </dgm:t>
    </dgm:pt>
    <dgm:pt modelId="{7456186D-4BA1-4B31-BD5D-F227F861CBD0}" type="sibTrans" cxnId="{0F19BC75-9B3F-430C-B3D7-A424FE726067}">
      <dgm:prSet/>
      <dgm:spPr/>
      <dgm:t>
        <a:bodyPr/>
        <a:lstStyle/>
        <a:p>
          <a:pPr latinLnBrk="1"/>
          <a:endParaRPr lang="ko-KR" altLang="en-US"/>
        </a:p>
      </dgm:t>
    </dgm:pt>
    <dgm:pt modelId="{CFC98DC0-DFD0-44D1-9A63-9532B36D5E8F}" type="pres">
      <dgm:prSet presAssocID="{F10335CF-88C0-48AF-B5DD-7122CFB2A851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1BF4BFE-B458-4AC0-963C-82798A6927FC}" type="pres">
      <dgm:prSet presAssocID="{CC428140-3007-4C4E-806F-1FD61CA59768}" presName="centerShape" presStyleLbl="node0" presStyleIdx="0" presStyleCnt="1" custScaleX="178110" custScaleY="172400" custLinFactNeighborX="1026" custLinFactNeighborY="-4118"/>
      <dgm:spPr/>
      <dgm:t>
        <a:bodyPr/>
        <a:lstStyle/>
        <a:p>
          <a:pPr latinLnBrk="1"/>
          <a:endParaRPr lang="ko-KR" altLang="en-US"/>
        </a:p>
      </dgm:t>
    </dgm:pt>
    <dgm:pt modelId="{BDD12E47-64EA-43B2-98F0-A6961ABC130F}" type="pres">
      <dgm:prSet presAssocID="{8CC331A1-33AB-443D-9A83-A142D6B5ACC3}" presName="parTrans" presStyleLbl="sibTrans2D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CE48900F-AAA7-4B2A-9ADA-5528289F94CF}" type="pres">
      <dgm:prSet presAssocID="{8CC331A1-33AB-443D-9A83-A142D6B5ACC3}" presName="connectorText" presStyleLbl="sibTrans2D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B30974AE-2779-4232-AEB8-37B6E329CBC4}" type="pres">
      <dgm:prSet presAssocID="{98DB164A-E36F-45F5-A4AE-007EBBFFD35B}" presName="node" presStyleLbl="node1" presStyleIdx="0" presStyleCnt="4" custScaleX="139966" custScaleY="141439" custRadScaleRad="148175" custRadScaleInc="14030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7C3D672-B4BE-451C-A918-E38BB97E6681}" type="pres">
      <dgm:prSet presAssocID="{646871D5-C109-4CCB-BB3F-4401CBA47DED}" presName="parTrans" presStyleLbl="sibTrans2D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201325A9-7161-46DC-889A-5308B915804D}" type="pres">
      <dgm:prSet presAssocID="{646871D5-C109-4CCB-BB3F-4401CBA47DED}" presName="connectorText" presStyleLbl="sibTrans2D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B6706687-9834-4C62-B436-5836FB838AB9}" type="pres">
      <dgm:prSet presAssocID="{494BB970-9F87-45B0-9FDD-429B98668B05}" presName="node" presStyleLbl="node1" presStyleIdx="1" presStyleCnt="4" custScaleX="139966" custScaleY="141439" custRadScaleRad="151904" custRadScaleInc="7550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18A1A8C-0AF5-4698-8814-7CCE678382C1}" type="pres">
      <dgm:prSet presAssocID="{908CE659-8D24-4431-A015-9F922EE63788}" presName="parTrans" presStyleLbl="sibTrans2D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B1ACF8E4-FB53-492D-87BC-9A831D3E18AB}" type="pres">
      <dgm:prSet presAssocID="{908CE659-8D24-4431-A015-9F922EE63788}" presName="connectorText" presStyleLbl="sibTrans2D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B3AD194C-122E-4C42-88AB-080063CCF364}" type="pres">
      <dgm:prSet presAssocID="{CCE107BD-3D36-416F-AF68-0ACE76C4E47A}" presName="node" presStyleLbl="node1" presStyleIdx="2" presStyleCnt="4" custScaleX="139966" custScaleY="141439" custRadScaleRad="140546" custRadScaleInc="15165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D5D2923-0718-4581-B3CD-6AFD5738F6AD}" type="pres">
      <dgm:prSet presAssocID="{F6167590-599E-4CF8-BDDA-B9CA1036EB41}" presName="parTrans" presStyleLbl="sibTrans2D1" presStyleIdx="3" presStyleCnt="4"/>
      <dgm:spPr/>
      <dgm:t>
        <a:bodyPr/>
        <a:lstStyle/>
        <a:p>
          <a:pPr latinLnBrk="1"/>
          <a:endParaRPr lang="ko-KR" altLang="en-US"/>
        </a:p>
      </dgm:t>
    </dgm:pt>
    <dgm:pt modelId="{847DCE53-0810-4A87-877A-5F69DC8A9E40}" type="pres">
      <dgm:prSet presAssocID="{F6167590-599E-4CF8-BDDA-B9CA1036EB41}" presName="connectorText" presStyleLbl="sibTrans2D1" presStyleIdx="3" presStyleCnt="4"/>
      <dgm:spPr/>
      <dgm:t>
        <a:bodyPr/>
        <a:lstStyle/>
        <a:p>
          <a:pPr latinLnBrk="1"/>
          <a:endParaRPr lang="ko-KR" altLang="en-US"/>
        </a:p>
      </dgm:t>
    </dgm:pt>
    <dgm:pt modelId="{4E58017B-5105-44A7-B8C5-B178C12D19C7}" type="pres">
      <dgm:prSet presAssocID="{2C6DEEE9-D947-4258-A071-2A8E023539B8}" presName="node" presStyleLbl="node1" presStyleIdx="3" presStyleCnt="4" custScaleX="139966" custScaleY="141439" custRadScaleRad="172411" custRadScaleInc="5743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88EEE6B2-94F5-4B28-8E80-29DE74D27D9C}" type="presOf" srcId="{908CE659-8D24-4431-A015-9F922EE63788}" destId="{B1ACF8E4-FB53-492D-87BC-9A831D3E18AB}" srcOrd="1" destOrd="0" presId="urn:microsoft.com/office/officeart/2005/8/layout/radial5"/>
    <dgm:cxn modelId="{D15DFB3B-BDBA-486E-A6F9-72CD7AA73746}" type="presOf" srcId="{908CE659-8D24-4431-A015-9F922EE63788}" destId="{F18A1A8C-0AF5-4698-8814-7CCE678382C1}" srcOrd="0" destOrd="0" presId="urn:microsoft.com/office/officeart/2005/8/layout/radial5"/>
    <dgm:cxn modelId="{4FC75D08-6BF6-4434-B9A3-C0BABCD91902}" type="presOf" srcId="{98DB164A-E36F-45F5-A4AE-007EBBFFD35B}" destId="{B30974AE-2779-4232-AEB8-37B6E329CBC4}" srcOrd="0" destOrd="0" presId="urn:microsoft.com/office/officeart/2005/8/layout/radial5"/>
    <dgm:cxn modelId="{2EF97320-DA28-44D1-AF7E-FABB4651E5D8}" type="presOf" srcId="{8CC331A1-33AB-443D-9A83-A142D6B5ACC3}" destId="{BDD12E47-64EA-43B2-98F0-A6961ABC130F}" srcOrd="0" destOrd="0" presId="urn:microsoft.com/office/officeart/2005/8/layout/radial5"/>
    <dgm:cxn modelId="{F344090A-652B-47A5-9649-2F44872AA7D4}" type="presOf" srcId="{F6167590-599E-4CF8-BDDA-B9CA1036EB41}" destId="{847DCE53-0810-4A87-877A-5F69DC8A9E40}" srcOrd="1" destOrd="0" presId="urn:microsoft.com/office/officeart/2005/8/layout/radial5"/>
    <dgm:cxn modelId="{FF79EE3C-9FC9-4F01-AA07-51AA59A0C18C}" type="presOf" srcId="{2C6DEEE9-D947-4258-A071-2A8E023539B8}" destId="{4E58017B-5105-44A7-B8C5-B178C12D19C7}" srcOrd="0" destOrd="0" presId="urn:microsoft.com/office/officeart/2005/8/layout/radial5"/>
    <dgm:cxn modelId="{1449D6AB-F2CE-468C-8FDA-942F3EF79125}" srcId="{CC428140-3007-4C4E-806F-1FD61CA59768}" destId="{CCE107BD-3D36-416F-AF68-0ACE76C4E47A}" srcOrd="2" destOrd="0" parTransId="{908CE659-8D24-4431-A015-9F922EE63788}" sibTransId="{C1740E80-0522-4C86-92DA-36B37B639F38}"/>
    <dgm:cxn modelId="{C801C1EC-C17E-4E6B-A5D9-5347CCE02EAB}" type="presOf" srcId="{8CC331A1-33AB-443D-9A83-A142D6B5ACC3}" destId="{CE48900F-AAA7-4B2A-9ADA-5528289F94CF}" srcOrd="1" destOrd="0" presId="urn:microsoft.com/office/officeart/2005/8/layout/radial5"/>
    <dgm:cxn modelId="{AA5AD9E7-63F8-4FC8-9403-E8C1424880CC}" srcId="{F10335CF-88C0-48AF-B5DD-7122CFB2A851}" destId="{CC428140-3007-4C4E-806F-1FD61CA59768}" srcOrd="0" destOrd="0" parTransId="{380B41C9-A2E2-4538-A8E3-36D5A11A974E}" sibTransId="{F5ED679F-BE51-4F6D-81E7-7F68CB79E3F8}"/>
    <dgm:cxn modelId="{25814B2C-D550-4D21-B6AA-A1FDA46EC437}" type="presOf" srcId="{F6167590-599E-4CF8-BDDA-B9CA1036EB41}" destId="{BD5D2923-0718-4581-B3CD-6AFD5738F6AD}" srcOrd="0" destOrd="0" presId="urn:microsoft.com/office/officeart/2005/8/layout/radial5"/>
    <dgm:cxn modelId="{E7AA83C4-A0F4-47CC-84A1-8E2FDA781776}" type="presOf" srcId="{F10335CF-88C0-48AF-B5DD-7122CFB2A851}" destId="{CFC98DC0-DFD0-44D1-9A63-9532B36D5E8F}" srcOrd="0" destOrd="0" presId="urn:microsoft.com/office/officeart/2005/8/layout/radial5"/>
    <dgm:cxn modelId="{0F19BC75-9B3F-430C-B3D7-A424FE726067}" srcId="{CC428140-3007-4C4E-806F-1FD61CA59768}" destId="{2C6DEEE9-D947-4258-A071-2A8E023539B8}" srcOrd="3" destOrd="0" parTransId="{F6167590-599E-4CF8-BDDA-B9CA1036EB41}" sibTransId="{7456186D-4BA1-4B31-BD5D-F227F861CBD0}"/>
    <dgm:cxn modelId="{27024664-B145-44EC-8658-1D44E7736FCA}" type="presOf" srcId="{CCE107BD-3D36-416F-AF68-0ACE76C4E47A}" destId="{B3AD194C-122E-4C42-88AB-080063CCF364}" srcOrd="0" destOrd="0" presId="urn:microsoft.com/office/officeart/2005/8/layout/radial5"/>
    <dgm:cxn modelId="{EA440B4C-20B8-4783-AD5E-751EA62B8B6D}" srcId="{CC428140-3007-4C4E-806F-1FD61CA59768}" destId="{98DB164A-E36F-45F5-A4AE-007EBBFFD35B}" srcOrd="0" destOrd="0" parTransId="{8CC331A1-33AB-443D-9A83-A142D6B5ACC3}" sibTransId="{C4FDEF4E-5AB2-4E12-9FFD-C62C3537D76B}"/>
    <dgm:cxn modelId="{2D8031CE-A724-4044-B733-146F2D5229FC}" type="presOf" srcId="{646871D5-C109-4CCB-BB3F-4401CBA47DED}" destId="{77C3D672-B4BE-451C-A918-E38BB97E6681}" srcOrd="0" destOrd="0" presId="urn:microsoft.com/office/officeart/2005/8/layout/radial5"/>
    <dgm:cxn modelId="{6A67474F-16D1-4DD6-8EBC-A10F40172F48}" type="presOf" srcId="{CC428140-3007-4C4E-806F-1FD61CA59768}" destId="{E1BF4BFE-B458-4AC0-963C-82798A6927FC}" srcOrd="0" destOrd="0" presId="urn:microsoft.com/office/officeart/2005/8/layout/radial5"/>
    <dgm:cxn modelId="{1777D783-0E82-40AA-BA16-B05CCEEC8803}" type="presOf" srcId="{494BB970-9F87-45B0-9FDD-429B98668B05}" destId="{B6706687-9834-4C62-B436-5836FB838AB9}" srcOrd="0" destOrd="0" presId="urn:microsoft.com/office/officeart/2005/8/layout/radial5"/>
    <dgm:cxn modelId="{D94C6250-264C-41EE-BE9C-5B50BD93724C}" type="presOf" srcId="{646871D5-C109-4CCB-BB3F-4401CBA47DED}" destId="{201325A9-7161-46DC-889A-5308B915804D}" srcOrd="1" destOrd="0" presId="urn:microsoft.com/office/officeart/2005/8/layout/radial5"/>
    <dgm:cxn modelId="{A22323C4-78CC-4DFB-B302-53A7C208C230}" srcId="{CC428140-3007-4C4E-806F-1FD61CA59768}" destId="{494BB970-9F87-45B0-9FDD-429B98668B05}" srcOrd="1" destOrd="0" parTransId="{646871D5-C109-4CCB-BB3F-4401CBA47DED}" sibTransId="{ED3AE035-CBA4-4129-8F41-F456ECFAAA5C}"/>
    <dgm:cxn modelId="{07B72C0A-90A6-4837-9807-A27C7816EC78}" type="presParOf" srcId="{CFC98DC0-DFD0-44D1-9A63-9532B36D5E8F}" destId="{E1BF4BFE-B458-4AC0-963C-82798A6927FC}" srcOrd="0" destOrd="0" presId="urn:microsoft.com/office/officeart/2005/8/layout/radial5"/>
    <dgm:cxn modelId="{5516655A-A15E-4B1B-9504-C1903D4C64C6}" type="presParOf" srcId="{CFC98DC0-DFD0-44D1-9A63-9532B36D5E8F}" destId="{BDD12E47-64EA-43B2-98F0-A6961ABC130F}" srcOrd="1" destOrd="0" presId="urn:microsoft.com/office/officeart/2005/8/layout/radial5"/>
    <dgm:cxn modelId="{7E09C3CE-4053-4254-A762-D8AC61340800}" type="presParOf" srcId="{BDD12E47-64EA-43B2-98F0-A6961ABC130F}" destId="{CE48900F-AAA7-4B2A-9ADA-5528289F94CF}" srcOrd="0" destOrd="0" presId="urn:microsoft.com/office/officeart/2005/8/layout/radial5"/>
    <dgm:cxn modelId="{EE6B11F7-33D6-445D-9461-D77B065F7085}" type="presParOf" srcId="{CFC98DC0-DFD0-44D1-9A63-9532B36D5E8F}" destId="{B30974AE-2779-4232-AEB8-37B6E329CBC4}" srcOrd="2" destOrd="0" presId="urn:microsoft.com/office/officeart/2005/8/layout/radial5"/>
    <dgm:cxn modelId="{95F343DC-D0E6-4119-8C00-3E37E09E3A3B}" type="presParOf" srcId="{CFC98DC0-DFD0-44D1-9A63-9532B36D5E8F}" destId="{77C3D672-B4BE-451C-A918-E38BB97E6681}" srcOrd="3" destOrd="0" presId="urn:microsoft.com/office/officeart/2005/8/layout/radial5"/>
    <dgm:cxn modelId="{63F7C0D1-5181-4994-8779-171077E3953B}" type="presParOf" srcId="{77C3D672-B4BE-451C-A918-E38BB97E6681}" destId="{201325A9-7161-46DC-889A-5308B915804D}" srcOrd="0" destOrd="0" presId="urn:microsoft.com/office/officeart/2005/8/layout/radial5"/>
    <dgm:cxn modelId="{64A65367-0D9F-4DDF-99D5-D89515959634}" type="presParOf" srcId="{CFC98DC0-DFD0-44D1-9A63-9532B36D5E8F}" destId="{B6706687-9834-4C62-B436-5836FB838AB9}" srcOrd="4" destOrd="0" presId="urn:microsoft.com/office/officeart/2005/8/layout/radial5"/>
    <dgm:cxn modelId="{24FEB56D-2408-4A04-9C27-6D6D67B7FEC2}" type="presParOf" srcId="{CFC98DC0-DFD0-44D1-9A63-9532B36D5E8F}" destId="{F18A1A8C-0AF5-4698-8814-7CCE678382C1}" srcOrd="5" destOrd="0" presId="urn:microsoft.com/office/officeart/2005/8/layout/radial5"/>
    <dgm:cxn modelId="{32F4166B-CC54-443C-A857-B148D6325F9F}" type="presParOf" srcId="{F18A1A8C-0AF5-4698-8814-7CCE678382C1}" destId="{B1ACF8E4-FB53-492D-87BC-9A831D3E18AB}" srcOrd="0" destOrd="0" presId="urn:microsoft.com/office/officeart/2005/8/layout/radial5"/>
    <dgm:cxn modelId="{33B4CB7D-677B-46EE-931A-6B501C899845}" type="presParOf" srcId="{CFC98DC0-DFD0-44D1-9A63-9532B36D5E8F}" destId="{B3AD194C-122E-4C42-88AB-080063CCF364}" srcOrd="6" destOrd="0" presId="urn:microsoft.com/office/officeart/2005/8/layout/radial5"/>
    <dgm:cxn modelId="{552BFD17-63BC-4B4D-87A1-4CF81D62EEBB}" type="presParOf" srcId="{CFC98DC0-DFD0-44D1-9A63-9532B36D5E8F}" destId="{BD5D2923-0718-4581-B3CD-6AFD5738F6AD}" srcOrd="7" destOrd="0" presId="urn:microsoft.com/office/officeart/2005/8/layout/radial5"/>
    <dgm:cxn modelId="{42BCE95C-D983-4CDD-9A04-49D02EB1BBC0}" type="presParOf" srcId="{BD5D2923-0718-4581-B3CD-6AFD5738F6AD}" destId="{847DCE53-0810-4A87-877A-5F69DC8A9E40}" srcOrd="0" destOrd="0" presId="urn:microsoft.com/office/officeart/2005/8/layout/radial5"/>
    <dgm:cxn modelId="{C8F3AA0C-0080-40E1-BD9A-9602C426939A}" type="presParOf" srcId="{CFC98DC0-DFD0-44D1-9A63-9532B36D5E8F}" destId="{4E58017B-5105-44A7-B8C5-B178C12D19C7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A1AB227-8C98-4A0C-AEF7-C6DC4D5D2C9A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121A45C6-6695-442A-9B72-C62AD72BFDB2}">
      <dgm:prSet phldrT="[텍스트]" custT="1"/>
      <dgm:spPr/>
      <dgm:t>
        <a:bodyPr/>
        <a:lstStyle/>
        <a:p>
          <a:pPr latinLnBrk="1"/>
          <a:r>
            <a:rPr lang="ko-KR" altLang="en-US" sz="3200" dirty="0" err="1" smtClean="0">
              <a:solidFill>
                <a:schemeClr val="tx1"/>
              </a:solidFill>
              <a:latin typeface="08서울남산체 B" pitchFamily="18" charset="-127"/>
              <a:ea typeface="08서울남산체 B" pitchFamily="18" charset="-127"/>
            </a:rPr>
            <a:t>스마트폰</a:t>
          </a:r>
          <a:endParaRPr lang="ko-KR" altLang="en-US" sz="3200" dirty="0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</dgm:t>
    </dgm:pt>
    <dgm:pt modelId="{573625B7-91D1-45CD-B96C-B6F995C6D953}" type="parTrans" cxnId="{AD1C3BB1-5A0B-442F-96B5-548E7C09C487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</dgm:t>
    </dgm:pt>
    <dgm:pt modelId="{F862DC99-32E4-4123-A52A-53B7F500B47C}" type="sibTrans" cxnId="{AD1C3BB1-5A0B-442F-96B5-548E7C09C487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</dgm:t>
    </dgm:pt>
    <dgm:pt modelId="{F954D048-1D0C-4F12-88D9-1DF807957EEC}">
      <dgm:prSet phldrT="[텍스트]" custT="1"/>
      <dgm:spPr/>
      <dgm:t>
        <a:bodyPr/>
        <a:lstStyle/>
        <a:p>
          <a:pPr latinLnBrk="1"/>
          <a:r>
            <a:rPr lang="ko-KR" altLang="en-US" sz="2400" dirty="0" smtClean="0">
              <a:solidFill>
                <a:schemeClr val="tx1"/>
              </a:solidFill>
              <a:latin typeface="08서울남산체 B" pitchFamily="18" charset="-127"/>
              <a:ea typeface="08서울남산체 B" pitchFamily="18" charset="-127"/>
            </a:rPr>
            <a:t>한정된</a:t>
          </a:r>
          <a:endParaRPr lang="en-US" altLang="ko-KR" sz="2400" dirty="0" smtClean="0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  <a:p>
          <a:pPr latinLnBrk="1"/>
          <a:r>
            <a:rPr lang="ko-KR" altLang="en-US" sz="2400" dirty="0" smtClean="0">
              <a:solidFill>
                <a:schemeClr val="tx1"/>
              </a:solidFill>
              <a:latin typeface="08서울남산체 B" pitchFamily="18" charset="-127"/>
              <a:ea typeface="08서울남산체 B" pitchFamily="18" charset="-127"/>
            </a:rPr>
            <a:t>시야</a:t>
          </a:r>
          <a:endParaRPr lang="ko-KR" altLang="en-US" sz="2400" dirty="0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</dgm:t>
    </dgm:pt>
    <dgm:pt modelId="{2003EA28-EA0F-43BE-8B35-6553002E230A}" type="parTrans" cxnId="{F945EA5F-84A7-40F5-9FFD-6BDECD241A37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</dgm:t>
    </dgm:pt>
    <dgm:pt modelId="{3795EB5B-6A4A-471E-A991-4DF5090AE6CF}" type="sibTrans" cxnId="{F945EA5F-84A7-40F5-9FFD-6BDECD241A37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</dgm:t>
    </dgm:pt>
    <dgm:pt modelId="{B5B13206-AA8A-4138-92C2-A208BEED3FCB}">
      <dgm:prSet phldrT="[텍스트]" custT="1"/>
      <dgm:spPr/>
      <dgm:t>
        <a:bodyPr/>
        <a:lstStyle/>
        <a:p>
          <a:pPr latinLnBrk="1"/>
          <a:r>
            <a:rPr lang="ko-KR" altLang="en-US" sz="2400" dirty="0" smtClean="0">
              <a:solidFill>
                <a:schemeClr val="tx1"/>
              </a:solidFill>
              <a:latin typeface="08서울남산체 B" pitchFamily="18" charset="-127"/>
              <a:ea typeface="08서울남산체 B" pitchFamily="18" charset="-127"/>
            </a:rPr>
            <a:t>의사소통</a:t>
          </a:r>
          <a:endParaRPr lang="en-US" altLang="ko-KR" sz="2400" dirty="0" smtClean="0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  <a:p>
          <a:pPr latinLnBrk="1"/>
          <a:r>
            <a:rPr lang="ko-KR" altLang="en-US" sz="2400" dirty="0" smtClean="0">
              <a:solidFill>
                <a:schemeClr val="tx1"/>
              </a:solidFill>
              <a:latin typeface="08서울남산체 B" pitchFamily="18" charset="-127"/>
              <a:ea typeface="08서울남산체 B" pitchFamily="18" charset="-127"/>
            </a:rPr>
            <a:t>부재</a:t>
          </a:r>
          <a:endParaRPr lang="ko-KR" altLang="en-US" sz="2400" dirty="0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</dgm:t>
    </dgm:pt>
    <dgm:pt modelId="{6ED41ECB-9279-4758-9C93-C2D659475AC2}" type="parTrans" cxnId="{26375DF3-BCF5-4F0C-AE83-A3E652813841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</dgm:t>
    </dgm:pt>
    <dgm:pt modelId="{0D33DB67-EF40-4B82-9AA9-E33741C2ED40}" type="sibTrans" cxnId="{26375DF3-BCF5-4F0C-AE83-A3E652813841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</dgm:t>
    </dgm:pt>
    <dgm:pt modelId="{8957FA77-B1F6-4141-8781-45964604A604}">
      <dgm:prSet phldrT="[텍스트]" custT="1"/>
      <dgm:spPr/>
      <dgm:t>
        <a:bodyPr/>
        <a:lstStyle/>
        <a:p>
          <a:pPr latinLnBrk="1"/>
          <a:r>
            <a:rPr lang="ko-KR" altLang="en-US" sz="2400" dirty="0" smtClean="0">
              <a:solidFill>
                <a:schemeClr val="tx1"/>
              </a:solidFill>
              <a:latin typeface="08서울남산체 B" pitchFamily="18" charset="-127"/>
              <a:ea typeface="08서울남산체 B" pitchFamily="18" charset="-127"/>
            </a:rPr>
            <a:t>갈등</a:t>
          </a:r>
          <a:endParaRPr lang="en-US" altLang="ko-KR" sz="2400" dirty="0" smtClean="0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  <a:p>
          <a:pPr latinLnBrk="1"/>
          <a:r>
            <a:rPr lang="ko-KR" altLang="en-US" sz="2400" dirty="0" smtClean="0">
              <a:solidFill>
                <a:schemeClr val="tx1"/>
              </a:solidFill>
              <a:latin typeface="08서울남산체 B" pitchFamily="18" charset="-127"/>
              <a:ea typeface="08서울남산체 B" pitchFamily="18" charset="-127"/>
            </a:rPr>
            <a:t>유발</a:t>
          </a:r>
          <a:endParaRPr lang="ko-KR" altLang="en-US" sz="2400" dirty="0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</dgm:t>
    </dgm:pt>
    <dgm:pt modelId="{65C70062-E22A-496E-AD53-3E74F308C9F3}" type="parTrans" cxnId="{B03DB0D7-B0B2-4AD1-9F08-F411CC889152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</dgm:t>
    </dgm:pt>
    <dgm:pt modelId="{6B2C83C8-9078-4386-9CCB-100FCA5369AA}" type="sibTrans" cxnId="{B03DB0D7-B0B2-4AD1-9F08-F411CC889152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</dgm:t>
    </dgm:pt>
    <dgm:pt modelId="{0B484260-875E-4FC5-9E1F-441EC666CFB8}">
      <dgm:prSet phldrT="[텍스트]" custT="1"/>
      <dgm:spPr/>
      <dgm:t>
        <a:bodyPr/>
        <a:lstStyle/>
        <a:p>
          <a:pPr latinLnBrk="1"/>
          <a:r>
            <a:rPr lang="ko-KR" altLang="en-US" sz="2400" dirty="0" smtClean="0">
              <a:solidFill>
                <a:schemeClr val="tx1"/>
              </a:solidFill>
              <a:latin typeface="08서울남산체 B" pitchFamily="18" charset="-127"/>
              <a:ea typeface="08서울남산체 B" pitchFamily="18" charset="-127"/>
            </a:rPr>
            <a:t>해결의지</a:t>
          </a:r>
          <a:endParaRPr lang="en-US" altLang="ko-KR" sz="2400" dirty="0" smtClean="0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  <a:p>
          <a:pPr latinLnBrk="1"/>
          <a:r>
            <a:rPr lang="ko-KR" altLang="en-US" sz="2400" dirty="0" smtClean="0">
              <a:solidFill>
                <a:schemeClr val="tx1"/>
              </a:solidFill>
              <a:latin typeface="08서울남산체 B" pitchFamily="18" charset="-127"/>
              <a:ea typeface="08서울남산체 B" pitchFamily="18" charset="-127"/>
            </a:rPr>
            <a:t> 부족</a:t>
          </a:r>
          <a:endParaRPr lang="ko-KR" altLang="en-US" sz="2400" dirty="0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</dgm:t>
    </dgm:pt>
    <dgm:pt modelId="{433F62A3-D4FC-4ED1-9995-A4DB10CD12BA}" type="parTrans" cxnId="{2F874298-B9B6-47F5-B2E3-2CAB4B31A1A2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</dgm:t>
    </dgm:pt>
    <dgm:pt modelId="{DD7E6BFB-B6A0-4C7C-9B6D-1D7AC9E0A1CB}" type="sibTrans" cxnId="{2F874298-B9B6-47F5-B2E3-2CAB4B31A1A2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</dgm:t>
    </dgm:pt>
    <dgm:pt modelId="{7E07E2B4-630B-42EF-9C40-72EDD76C92EB}">
      <dgm:prSet phldrT="[텍스트]" custT="1"/>
      <dgm:spPr/>
      <dgm:t>
        <a:bodyPr/>
        <a:lstStyle/>
        <a:p>
          <a:pPr latinLnBrk="1"/>
          <a:endParaRPr lang="ko-KR" altLang="en-US" sz="1800" dirty="0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</dgm:t>
    </dgm:pt>
    <dgm:pt modelId="{0EB499BD-021D-47F3-A300-47B4ECDF34C2}" type="parTrans" cxnId="{7CA62315-8077-4FDE-BD9C-511FB5730C2A}">
      <dgm:prSet/>
      <dgm:spPr/>
      <dgm:t>
        <a:bodyPr/>
        <a:lstStyle/>
        <a:p>
          <a:pPr latinLnBrk="1"/>
          <a:endParaRPr lang="ko-KR" altLang="en-US"/>
        </a:p>
      </dgm:t>
    </dgm:pt>
    <dgm:pt modelId="{BEE8BFFB-A7A8-4E4A-91B6-C4F78E83F6D4}" type="sibTrans" cxnId="{7CA62315-8077-4FDE-BD9C-511FB5730C2A}">
      <dgm:prSet/>
      <dgm:spPr/>
      <dgm:t>
        <a:bodyPr/>
        <a:lstStyle/>
        <a:p>
          <a:pPr latinLnBrk="1"/>
          <a:endParaRPr lang="ko-KR" altLang="en-US"/>
        </a:p>
      </dgm:t>
    </dgm:pt>
    <dgm:pt modelId="{579E9893-62BF-4F11-B318-C5CCD0E31F42}">
      <dgm:prSet phldrT="[텍스트]" custT="1"/>
      <dgm:spPr/>
      <dgm:t>
        <a:bodyPr/>
        <a:lstStyle/>
        <a:p>
          <a:pPr latinLnBrk="1"/>
          <a:r>
            <a:rPr lang="ko-KR" altLang="en-US" sz="2400" dirty="0" smtClean="0">
              <a:solidFill>
                <a:schemeClr val="tx1"/>
              </a:solidFill>
              <a:latin typeface="08서울남산체 B" pitchFamily="18" charset="-127"/>
              <a:ea typeface="08서울남산체 B" pitchFamily="18" charset="-127"/>
            </a:rPr>
            <a:t>관계</a:t>
          </a:r>
          <a:endParaRPr lang="en-US" altLang="ko-KR" sz="2400" dirty="0" smtClean="0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  <a:p>
          <a:pPr latinLnBrk="1"/>
          <a:r>
            <a:rPr lang="ko-KR" altLang="en-US" sz="2400" dirty="0" smtClean="0">
              <a:solidFill>
                <a:schemeClr val="tx1"/>
              </a:solidFill>
              <a:latin typeface="08서울남산체 B" pitchFamily="18" charset="-127"/>
              <a:ea typeface="08서울남산체 B" pitchFamily="18" charset="-127"/>
            </a:rPr>
            <a:t>소홀</a:t>
          </a:r>
          <a:endParaRPr lang="ko-KR" altLang="en-US" sz="2400" dirty="0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</dgm:t>
    </dgm:pt>
    <dgm:pt modelId="{EB1B4A2B-0AE2-4A62-BA2B-C95FC4F36663}" type="parTrans" cxnId="{1B560B0F-4E47-4287-BAB2-867B86AC2F7B}">
      <dgm:prSet/>
      <dgm:spPr/>
      <dgm:t>
        <a:bodyPr/>
        <a:lstStyle/>
        <a:p>
          <a:pPr latinLnBrk="1"/>
          <a:endParaRPr lang="ko-KR" altLang="en-US"/>
        </a:p>
      </dgm:t>
    </dgm:pt>
    <dgm:pt modelId="{04587137-B690-4068-8805-603213441B03}" type="sibTrans" cxnId="{1B560B0F-4E47-4287-BAB2-867B86AC2F7B}">
      <dgm:prSet/>
      <dgm:spPr/>
      <dgm:t>
        <a:bodyPr/>
        <a:lstStyle/>
        <a:p>
          <a:pPr latinLnBrk="1"/>
          <a:endParaRPr lang="ko-KR" altLang="en-US"/>
        </a:p>
      </dgm:t>
    </dgm:pt>
    <dgm:pt modelId="{4B097318-F3CA-4C51-A0A2-B6CA658E1514}" type="pres">
      <dgm:prSet presAssocID="{CA1AB227-8C98-4A0C-AEF7-C6DC4D5D2C9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84D0B0C-9C53-4B15-B13F-12AFA2DE949F}" type="pres">
      <dgm:prSet presAssocID="{121A45C6-6695-442A-9B72-C62AD72BFDB2}" presName="centerShape" presStyleLbl="node0" presStyleIdx="0" presStyleCnt="1" custScaleX="113292" custScaleY="111489"/>
      <dgm:spPr/>
      <dgm:t>
        <a:bodyPr/>
        <a:lstStyle/>
        <a:p>
          <a:pPr latinLnBrk="1"/>
          <a:endParaRPr lang="ko-KR" altLang="en-US"/>
        </a:p>
      </dgm:t>
    </dgm:pt>
    <dgm:pt modelId="{92D40BF8-E2AD-44E6-99F5-FA68B2E6BB80}" type="pres">
      <dgm:prSet presAssocID="{F954D048-1D0C-4F12-88D9-1DF807957EEC}" presName="node" presStyleLbl="node1" presStyleIdx="0" presStyleCnt="5" custScaleX="124660" custScaleY="11694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8D84A5B-3FBC-49BA-AD8E-B329F74A13E5}" type="pres">
      <dgm:prSet presAssocID="{F954D048-1D0C-4F12-88D9-1DF807957EEC}" presName="dummy" presStyleCnt="0"/>
      <dgm:spPr/>
    </dgm:pt>
    <dgm:pt modelId="{89E17222-2300-4847-9C70-4AF8AED6131C}" type="pres">
      <dgm:prSet presAssocID="{3795EB5B-6A4A-471E-A991-4DF5090AE6CF}" presName="sibTrans" presStyleLbl="sibTrans2D1" presStyleIdx="0" presStyleCnt="5"/>
      <dgm:spPr/>
      <dgm:t>
        <a:bodyPr/>
        <a:lstStyle/>
        <a:p>
          <a:pPr latinLnBrk="1"/>
          <a:endParaRPr lang="ko-KR" altLang="en-US"/>
        </a:p>
      </dgm:t>
    </dgm:pt>
    <dgm:pt modelId="{61595124-4435-46C2-9CE4-FE41C6D555F8}" type="pres">
      <dgm:prSet presAssocID="{579E9893-62BF-4F11-B318-C5CCD0E31F42}" presName="node" presStyleLbl="node1" presStyleIdx="1" presStyleCnt="5" custScaleX="126368" custScaleY="11645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AD523F4-D852-450F-96A8-8BCB02C74980}" type="pres">
      <dgm:prSet presAssocID="{579E9893-62BF-4F11-B318-C5CCD0E31F42}" presName="dummy" presStyleCnt="0"/>
      <dgm:spPr/>
    </dgm:pt>
    <dgm:pt modelId="{630E4935-2DEF-43CD-9AED-3F567A1AF4F2}" type="pres">
      <dgm:prSet presAssocID="{04587137-B690-4068-8805-603213441B03}" presName="sibTrans" presStyleLbl="sibTrans2D1" presStyleIdx="1" presStyleCnt="5"/>
      <dgm:spPr/>
      <dgm:t>
        <a:bodyPr/>
        <a:lstStyle/>
        <a:p>
          <a:pPr latinLnBrk="1"/>
          <a:endParaRPr lang="ko-KR" altLang="en-US"/>
        </a:p>
      </dgm:t>
    </dgm:pt>
    <dgm:pt modelId="{6726B724-4320-41FF-829B-1E8DC68C205C}" type="pres">
      <dgm:prSet presAssocID="{B5B13206-AA8A-4138-92C2-A208BEED3FCB}" presName="node" presStyleLbl="node1" presStyleIdx="2" presStyleCnt="5" custScaleX="124660" custScaleY="11694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1EDBCE4-6F24-4B7E-85FA-E4CBC74C462B}" type="pres">
      <dgm:prSet presAssocID="{B5B13206-AA8A-4138-92C2-A208BEED3FCB}" presName="dummy" presStyleCnt="0"/>
      <dgm:spPr/>
    </dgm:pt>
    <dgm:pt modelId="{9E4D32DF-6A5A-4F8F-BA83-15C4C38B2B6B}" type="pres">
      <dgm:prSet presAssocID="{0D33DB67-EF40-4B82-9AA9-E33741C2ED40}" presName="sibTrans" presStyleLbl="sibTrans2D1" presStyleIdx="2" presStyleCnt="5"/>
      <dgm:spPr/>
      <dgm:t>
        <a:bodyPr/>
        <a:lstStyle/>
        <a:p>
          <a:pPr latinLnBrk="1"/>
          <a:endParaRPr lang="ko-KR" altLang="en-US"/>
        </a:p>
      </dgm:t>
    </dgm:pt>
    <dgm:pt modelId="{37B7A0DB-54B7-4363-B914-56C13E291D29}" type="pres">
      <dgm:prSet presAssocID="{8957FA77-B1F6-4141-8781-45964604A604}" presName="node" presStyleLbl="node1" presStyleIdx="3" presStyleCnt="5" custScaleX="124660" custScaleY="11694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13F4FAE-5BBB-4B9E-8254-4582E290DBB1}" type="pres">
      <dgm:prSet presAssocID="{8957FA77-B1F6-4141-8781-45964604A604}" presName="dummy" presStyleCnt="0"/>
      <dgm:spPr/>
    </dgm:pt>
    <dgm:pt modelId="{18E4C0FE-46C2-4221-90FA-2F10C779CEE2}" type="pres">
      <dgm:prSet presAssocID="{6B2C83C8-9078-4386-9CCB-100FCA5369AA}" presName="sibTrans" presStyleLbl="sibTrans2D1" presStyleIdx="3" presStyleCnt="5"/>
      <dgm:spPr/>
      <dgm:t>
        <a:bodyPr/>
        <a:lstStyle/>
        <a:p>
          <a:pPr latinLnBrk="1"/>
          <a:endParaRPr lang="ko-KR" altLang="en-US"/>
        </a:p>
      </dgm:t>
    </dgm:pt>
    <dgm:pt modelId="{5EE77F1A-8AFB-4E34-AA5E-B195FDB4BD1F}" type="pres">
      <dgm:prSet presAssocID="{0B484260-875E-4FC5-9E1F-441EC666CFB8}" presName="node" presStyleLbl="node1" presStyleIdx="4" presStyleCnt="5" custScaleX="124660" custScaleY="11694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41AF48C-8FC5-4CDD-8D50-45668DD914B2}" type="pres">
      <dgm:prSet presAssocID="{0B484260-875E-4FC5-9E1F-441EC666CFB8}" presName="dummy" presStyleCnt="0"/>
      <dgm:spPr/>
    </dgm:pt>
    <dgm:pt modelId="{77AC1BC3-C19A-4D00-BE73-5DBDF2B85F48}" type="pres">
      <dgm:prSet presAssocID="{DD7E6BFB-B6A0-4C7C-9B6D-1D7AC9E0A1CB}" presName="sibTrans" presStyleLbl="sibTrans2D1" presStyleIdx="4" presStyleCnt="5"/>
      <dgm:spPr/>
      <dgm:t>
        <a:bodyPr/>
        <a:lstStyle/>
        <a:p>
          <a:pPr latinLnBrk="1"/>
          <a:endParaRPr lang="ko-KR" altLang="en-US"/>
        </a:p>
      </dgm:t>
    </dgm:pt>
  </dgm:ptLst>
  <dgm:cxnLst>
    <dgm:cxn modelId="{C2AE1F38-2567-4018-8F6C-600026514DBE}" type="presOf" srcId="{B5B13206-AA8A-4138-92C2-A208BEED3FCB}" destId="{6726B724-4320-41FF-829B-1E8DC68C205C}" srcOrd="0" destOrd="0" presId="urn:microsoft.com/office/officeart/2005/8/layout/radial6"/>
    <dgm:cxn modelId="{C88DC69E-7342-4E65-A64D-F77C5FD12EB7}" type="presOf" srcId="{121A45C6-6695-442A-9B72-C62AD72BFDB2}" destId="{D84D0B0C-9C53-4B15-B13F-12AFA2DE949F}" srcOrd="0" destOrd="0" presId="urn:microsoft.com/office/officeart/2005/8/layout/radial6"/>
    <dgm:cxn modelId="{6601E793-BF20-471A-8BE7-9C9979A5E9E6}" type="presOf" srcId="{F954D048-1D0C-4F12-88D9-1DF807957EEC}" destId="{92D40BF8-E2AD-44E6-99F5-FA68B2E6BB80}" srcOrd="0" destOrd="0" presId="urn:microsoft.com/office/officeart/2005/8/layout/radial6"/>
    <dgm:cxn modelId="{19B14832-271B-41C6-9CDB-8D5CE681D062}" type="presOf" srcId="{DD7E6BFB-B6A0-4C7C-9B6D-1D7AC9E0A1CB}" destId="{77AC1BC3-C19A-4D00-BE73-5DBDF2B85F48}" srcOrd="0" destOrd="0" presId="urn:microsoft.com/office/officeart/2005/8/layout/radial6"/>
    <dgm:cxn modelId="{7CA62315-8077-4FDE-BD9C-511FB5730C2A}" srcId="{CA1AB227-8C98-4A0C-AEF7-C6DC4D5D2C9A}" destId="{7E07E2B4-630B-42EF-9C40-72EDD76C92EB}" srcOrd="1" destOrd="0" parTransId="{0EB499BD-021D-47F3-A300-47B4ECDF34C2}" sibTransId="{BEE8BFFB-A7A8-4E4A-91B6-C4F78E83F6D4}"/>
    <dgm:cxn modelId="{1B560B0F-4E47-4287-BAB2-867B86AC2F7B}" srcId="{121A45C6-6695-442A-9B72-C62AD72BFDB2}" destId="{579E9893-62BF-4F11-B318-C5CCD0E31F42}" srcOrd="1" destOrd="0" parTransId="{EB1B4A2B-0AE2-4A62-BA2B-C95FC4F36663}" sibTransId="{04587137-B690-4068-8805-603213441B03}"/>
    <dgm:cxn modelId="{60C631A5-9C49-4381-9534-1C2468B6A7D3}" type="presOf" srcId="{8957FA77-B1F6-4141-8781-45964604A604}" destId="{37B7A0DB-54B7-4363-B914-56C13E291D29}" srcOrd="0" destOrd="0" presId="urn:microsoft.com/office/officeart/2005/8/layout/radial6"/>
    <dgm:cxn modelId="{32AE253C-FFAF-4EDB-AD89-6D171A58A5C4}" type="presOf" srcId="{3795EB5B-6A4A-471E-A991-4DF5090AE6CF}" destId="{89E17222-2300-4847-9C70-4AF8AED6131C}" srcOrd="0" destOrd="0" presId="urn:microsoft.com/office/officeart/2005/8/layout/radial6"/>
    <dgm:cxn modelId="{2F874298-B9B6-47F5-B2E3-2CAB4B31A1A2}" srcId="{121A45C6-6695-442A-9B72-C62AD72BFDB2}" destId="{0B484260-875E-4FC5-9E1F-441EC666CFB8}" srcOrd="4" destOrd="0" parTransId="{433F62A3-D4FC-4ED1-9995-A4DB10CD12BA}" sibTransId="{DD7E6BFB-B6A0-4C7C-9B6D-1D7AC9E0A1CB}"/>
    <dgm:cxn modelId="{7A0AA8B7-CBE2-4DB6-9D23-4A1FF72D7632}" type="presOf" srcId="{0B484260-875E-4FC5-9E1F-441EC666CFB8}" destId="{5EE77F1A-8AFB-4E34-AA5E-B195FDB4BD1F}" srcOrd="0" destOrd="0" presId="urn:microsoft.com/office/officeart/2005/8/layout/radial6"/>
    <dgm:cxn modelId="{BE9DD096-14B4-4F65-9925-713A6DC43AF0}" type="presOf" srcId="{CA1AB227-8C98-4A0C-AEF7-C6DC4D5D2C9A}" destId="{4B097318-F3CA-4C51-A0A2-B6CA658E1514}" srcOrd="0" destOrd="0" presId="urn:microsoft.com/office/officeart/2005/8/layout/radial6"/>
    <dgm:cxn modelId="{90937FEC-F662-48B3-9B97-E558F1EFACD4}" type="presOf" srcId="{579E9893-62BF-4F11-B318-C5CCD0E31F42}" destId="{61595124-4435-46C2-9CE4-FE41C6D555F8}" srcOrd="0" destOrd="0" presId="urn:microsoft.com/office/officeart/2005/8/layout/radial6"/>
    <dgm:cxn modelId="{AD1C3BB1-5A0B-442F-96B5-548E7C09C487}" srcId="{CA1AB227-8C98-4A0C-AEF7-C6DC4D5D2C9A}" destId="{121A45C6-6695-442A-9B72-C62AD72BFDB2}" srcOrd="0" destOrd="0" parTransId="{573625B7-91D1-45CD-B96C-B6F995C6D953}" sibTransId="{F862DC99-32E4-4123-A52A-53B7F500B47C}"/>
    <dgm:cxn modelId="{26375DF3-BCF5-4F0C-AE83-A3E652813841}" srcId="{121A45C6-6695-442A-9B72-C62AD72BFDB2}" destId="{B5B13206-AA8A-4138-92C2-A208BEED3FCB}" srcOrd="2" destOrd="0" parTransId="{6ED41ECB-9279-4758-9C93-C2D659475AC2}" sibTransId="{0D33DB67-EF40-4B82-9AA9-E33741C2ED40}"/>
    <dgm:cxn modelId="{B03DB0D7-B0B2-4AD1-9F08-F411CC889152}" srcId="{121A45C6-6695-442A-9B72-C62AD72BFDB2}" destId="{8957FA77-B1F6-4141-8781-45964604A604}" srcOrd="3" destOrd="0" parTransId="{65C70062-E22A-496E-AD53-3E74F308C9F3}" sibTransId="{6B2C83C8-9078-4386-9CCB-100FCA5369AA}"/>
    <dgm:cxn modelId="{908CEA54-DC81-46FB-8819-4CE7C0700172}" type="presOf" srcId="{04587137-B690-4068-8805-603213441B03}" destId="{630E4935-2DEF-43CD-9AED-3F567A1AF4F2}" srcOrd="0" destOrd="0" presId="urn:microsoft.com/office/officeart/2005/8/layout/radial6"/>
    <dgm:cxn modelId="{FF9E5E51-81AB-466E-A6B5-1438A6229A0F}" type="presOf" srcId="{0D33DB67-EF40-4B82-9AA9-E33741C2ED40}" destId="{9E4D32DF-6A5A-4F8F-BA83-15C4C38B2B6B}" srcOrd="0" destOrd="0" presId="urn:microsoft.com/office/officeart/2005/8/layout/radial6"/>
    <dgm:cxn modelId="{AC1B417B-8610-4103-810B-4A256F3BAB07}" type="presOf" srcId="{6B2C83C8-9078-4386-9CCB-100FCA5369AA}" destId="{18E4C0FE-46C2-4221-90FA-2F10C779CEE2}" srcOrd="0" destOrd="0" presId="urn:microsoft.com/office/officeart/2005/8/layout/radial6"/>
    <dgm:cxn modelId="{F945EA5F-84A7-40F5-9FFD-6BDECD241A37}" srcId="{121A45C6-6695-442A-9B72-C62AD72BFDB2}" destId="{F954D048-1D0C-4F12-88D9-1DF807957EEC}" srcOrd="0" destOrd="0" parTransId="{2003EA28-EA0F-43BE-8B35-6553002E230A}" sibTransId="{3795EB5B-6A4A-471E-A991-4DF5090AE6CF}"/>
    <dgm:cxn modelId="{69ACC473-953C-4D2C-BBFF-02E93B92BEDF}" type="presParOf" srcId="{4B097318-F3CA-4C51-A0A2-B6CA658E1514}" destId="{D84D0B0C-9C53-4B15-B13F-12AFA2DE949F}" srcOrd="0" destOrd="0" presId="urn:microsoft.com/office/officeart/2005/8/layout/radial6"/>
    <dgm:cxn modelId="{064B0A7A-8E5C-401F-9F85-ADB90AB2A782}" type="presParOf" srcId="{4B097318-F3CA-4C51-A0A2-B6CA658E1514}" destId="{92D40BF8-E2AD-44E6-99F5-FA68B2E6BB80}" srcOrd="1" destOrd="0" presId="urn:microsoft.com/office/officeart/2005/8/layout/radial6"/>
    <dgm:cxn modelId="{C67D161E-8A38-4629-9076-74AC73086808}" type="presParOf" srcId="{4B097318-F3CA-4C51-A0A2-B6CA658E1514}" destId="{48D84A5B-3FBC-49BA-AD8E-B329F74A13E5}" srcOrd="2" destOrd="0" presId="urn:microsoft.com/office/officeart/2005/8/layout/radial6"/>
    <dgm:cxn modelId="{D9E1928A-EEE9-4793-AD5D-A1DB6F1C56EF}" type="presParOf" srcId="{4B097318-F3CA-4C51-A0A2-B6CA658E1514}" destId="{89E17222-2300-4847-9C70-4AF8AED6131C}" srcOrd="3" destOrd="0" presId="urn:microsoft.com/office/officeart/2005/8/layout/radial6"/>
    <dgm:cxn modelId="{4BF93457-99B4-4AD1-9603-6F4C239916A6}" type="presParOf" srcId="{4B097318-F3CA-4C51-A0A2-B6CA658E1514}" destId="{61595124-4435-46C2-9CE4-FE41C6D555F8}" srcOrd="4" destOrd="0" presId="urn:microsoft.com/office/officeart/2005/8/layout/radial6"/>
    <dgm:cxn modelId="{A4C5188C-A772-4EFB-B94B-8817C32E4448}" type="presParOf" srcId="{4B097318-F3CA-4C51-A0A2-B6CA658E1514}" destId="{1AD523F4-D852-450F-96A8-8BCB02C74980}" srcOrd="5" destOrd="0" presId="urn:microsoft.com/office/officeart/2005/8/layout/radial6"/>
    <dgm:cxn modelId="{5DA273B6-9DE5-4391-B5C2-AB9412CE3662}" type="presParOf" srcId="{4B097318-F3CA-4C51-A0A2-B6CA658E1514}" destId="{630E4935-2DEF-43CD-9AED-3F567A1AF4F2}" srcOrd="6" destOrd="0" presId="urn:microsoft.com/office/officeart/2005/8/layout/radial6"/>
    <dgm:cxn modelId="{1A85BE3E-A25C-4505-8B72-EC5834529BCB}" type="presParOf" srcId="{4B097318-F3CA-4C51-A0A2-B6CA658E1514}" destId="{6726B724-4320-41FF-829B-1E8DC68C205C}" srcOrd="7" destOrd="0" presId="urn:microsoft.com/office/officeart/2005/8/layout/radial6"/>
    <dgm:cxn modelId="{D16F7E90-1B68-4AD6-B9CE-6D85FBA3CBC1}" type="presParOf" srcId="{4B097318-F3CA-4C51-A0A2-B6CA658E1514}" destId="{11EDBCE4-6F24-4B7E-85FA-E4CBC74C462B}" srcOrd="8" destOrd="0" presId="urn:microsoft.com/office/officeart/2005/8/layout/radial6"/>
    <dgm:cxn modelId="{27910FDC-1EA7-4047-8CBA-F48AB74C30E2}" type="presParOf" srcId="{4B097318-F3CA-4C51-A0A2-B6CA658E1514}" destId="{9E4D32DF-6A5A-4F8F-BA83-15C4C38B2B6B}" srcOrd="9" destOrd="0" presId="urn:microsoft.com/office/officeart/2005/8/layout/radial6"/>
    <dgm:cxn modelId="{83A93627-D22D-438E-90DF-A5AB4D18EA1A}" type="presParOf" srcId="{4B097318-F3CA-4C51-A0A2-B6CA658E1514}" destId="{37B7A0DB-54B7-4363-B914-56C13E291D29}" srcOrd="10" destOrd="0" presId="urn:microsoft.com/office/officeart/2005/8/layout/radial6"/>
    <dgm:cxn modelId="{7634B7C2-9AEF-4561-B024-EEF24A7586B5}" type="presParOf" srcId="{4B097318-F3CA-4C51-A0A2-B6CA658E1514}" destId="{313F4FAE-5BBB-4B9E-8254-4582E290DBB1}" srcOrd="11" destOrd="0" presId="urn:microsoft.com/office/officeart/2005/8/layout/radial6"/>
    <dgm:cxn modelId="{157C3176-4713-489D-B16E-2FCB5AE00F02}" type="presParOf" srcId="{4B097318-F3CA-4C51-A0A2-B6CA658E1514}" destId="{18E4C0FE-46C2-4221-90FA-2F10C779CEE2}" srcOrd="12" destOrd="0" presId="urn:microsoft.com/office/officeart/2005/8/layout/radial6"/>
    <dgm:cxn modelId="{C57D598B-8A31-467A-83B8-152E2E215344}" type="presParOf" srcId="{4B097318-F3CA-4C51-A0A2-B6CA658E1514}" destId="{5EE77F1A-8AFB-4E34-AA5E-B195FDB4BD1F}" srcOrd="13" destOrd="0" presId="urn:microsoft.com/office/officeart/2005/8/layout/radial6"/>
    <dgm:cxn modelId="{9C919105-C5EC-45C8-8DEA-67EB7D216E66}" type="presParOf" srcId="{4B097318-F3CA-4C51-A0A2-B6CA658E1514}" destId="{741AF48C-8FC5-4CDD-8D50-45668DD914B2}" srcOrd="14" destOrd="0" presId="urn:microsoft.com/office/officeart/2005/8/layout/radial6"/>
    <dgm:cxn modelId="{10616D3D-177E-400D-A0E6-7787DA7DC3CA}" type="presParOf" srcId="{4B097318-F3CA-4C51-A0A2-B6CA658E1514}" destId="{77AC1BC3-C19A-4D00-BE73-5DBDF2B85F48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6F5F83B-280E-4F76-BCAE-92FA3CD9F4F3}">
      <dsp:nvSpPr>
        <dsp:cNvPr id="0" name=""/>
        <dsp:cNvSpPr/>
      </dsp:nvSpPr>
      <dsp:spPr>
        <a:xfrm>
          <a:off x="517712" y="579851"/>
          <a:ext cx="3877563" cy="3877563"/>
        </a:xfrm>
        <a:prstGeom prst="blockArc">
          <a:avLst>
            <a:gd name="adj1" fmla="val 9000000"/>
            <a:gd name="adj2" fmla="val 162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57F13A-D2E0-45D7-AE10-F14190AA3356}">
      <dsp:nvSpPr>
        <dsp:cNvPr id="0" name=""/>
        <dsp:cNvSpPr/>
      </dsp:nvSpPr>
      <dsp:spPr>
        <a:xfrm>
          <a:off x="517712" y="579851"/>
          <a:ext cx="3877563" cy="3877563"/>
        </a:xfrm>
        <a:prstGeom prst="blockArc">
          <a:avLst>
            <a:gd name="adj1" fmla="val 1800000"/>
            <a:gd name="adj2" fmla="val 90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F7E041-40D0-4D2C-BE68-ECEBD62CCDB1}">
      <dsp:nvSpPr>
        <dsp:cNvPr id="0" name=""/>
        <dsp:cNvSpPr/>
      </dsp:nvSpPr>
      <dsp:spPr>
        <a:xfrm>
          <a:off x="517712" y="579851"/>
          <a:ext cx="3877563" cy="3877563"/>
        </a:xfrm>
        <a:prstGeom prst="blockArc">
          <a:avLst>
            <a:gd name="adj1" fmla="val 16200000"/>
            <a:gd name="adj2" fmla="val 18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9E5972-F712-4BD9-88D8-40A4FE46246F}">
      <dsp:nvSpPr>
        <dsp:cNvPr id="0" name=""/>
        <dsp:cNvSpPr/>
      </dsp:nvSpPr>
      <dsp:spPr>
        <a:xfrm>
          <a:off x="1564095" y="1626234"/>
          <a:ext cx="1784796" cy="17847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230" tIns="62230" rIns="62230" bIns="62230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49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08서울남산체 B" pitchFamily="18" charset="-127"/>
              <a:ea typeface="08서울남산체 B" pitchFamily="18" charset="-127"/>
            </a:rPr>
            <a:t>관계</a:t>
          </a:r>
        </a:p>
      </dsp:txBody>
      <dsp:txXfrm>
        <a:off x="1564095" y="1626234"/>
        <a:ext cx="1784796" cy="1784796"/>
      </dsp:txXfrm>
    </dsp:sp>
    <dsp:sp modelId="{79CDADD2-A55C-4DF4-94A4-2A5ED70FABEB}">
      <dsp:nvSpPr>
        <dsp:cNvPr id="0" name=""/>
        <dsp:cNvSpPr/>
      </dsp:nvSpPr>
      <dsp:spPr>
        <a:xfrm>
          <a:off x="1831815" y="149"/>
          <a:ext cx="1249357" cy="12493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3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08서울남산체 B" pitchFamily="18" charset="-127"/>
              <a:ea typeface="08서울남산체 B" pitchFamily="18" charset="-127"/>
            </a:rPr>
            <a:t>의미</a:t>
          </a:r>
        </a:p>
      </dsp:txBody>
      <dsp:txXfrm>
        <a:off x="1831815" y="149"/>
        <a:ext cx="1249357" cy="1249357"/>
      </dsp:txXfrm>
    </dsp:sp>
    <dsp:sp modelId="{5E32B919-5D65-4291-8940-02E7E2A6727A}">
      <dsp:nvSpPr>
        <dsp:cNvPr id="0" name=""/>
        <dsp:cNvSpPr/>
      </dsp:nvSpPr>
      <dsp:spPr>
        <a:xfrm>
          <a:off x="3471898" y="2840856"/>
          <a:ext cx="1249357" cy="12493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34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08서울남산체 B" pitchFamily="18" charset="-127"/>
              <a:ea typeface="08서울남산체 B" pitchFamily="18" charset="-127"/>
            </a:rPr>
            <a:t>신뢰</a:t>
          </a:r>
        </a:p>
      </dsp:txBody>
      <dsp:txXfrm>
        <a:off x="3471898" y="2840856"/>
        <a:ext cx="1249357" cy="1249357"/>
      </dsp:txXfrm>
    </dsp:sp>
    <dsp:sp modelId="{9C58FD62-C939-4719-BC00-84670676E6C6}">
      <dsp:nvSpPr>
        <dsp:cNvPr id="0" name=""/>
        <dsp:cNvSpPr/>
      </dsp:nvSpPr>
      <dsp:spPr>
        <a:xfrm>
          <a:off x="191732" y="2840856"/>
          <a:ext cx="1249357" cy="12493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34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08서울남산체 B" pitchFamily="18" charset="-127"/>
              <a:ea typeface="08서울남산체 B" pitchFamily="18" charset="-127"/>
            </a:rPr>
            <a:t>갈등</a:t>
          </a:r>
        </a:p>
      </dsp:txBody>
      <dsp:txXfrm>
        <a:off x="191732" y="2840856"/>
        <a:ext cx="1249357" cy="124935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1BF4BFE-B458-4AC0-963C-82798A6927FC}">
      <dsp:nvSpPr>
        <dsp:cNvPr id="0" name=""/>
        <dsp:cNvSpPr/>
      </dsp:nvSpPr>
      <dsp:spPr>
        <a:xfrm>
          <a:off x="3241054" y="1159658"/>
          <a:ext cx="2232269" cy="21607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US" altLang="ko-KR" sz="31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08서울남산체 B" pitchFamily="18" charset="-127"/>
              <a:ea typeface="08서울남산체 B" pitchFamily="18" charset="-127"/>
            </a:rPr>
            <a:t>‘</a:t>
          </a:r>
          <a:r>
            <a:rPr kumimoji="1" lang="ko-KR" altLang="en-US" sz="31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08서울남산체 B" pitchFamily="18" charset="-127"/>
              <a:ea typeface="08서울남산체 B" pitchFamily="18" charset="-127"/>
            </a:rPr>
            <a:t>왜’</a:t>
          </a:r>
        </a:p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3100" b="0" i="0" u="none" strike="noStrike" kern="1200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08서울남산체 B" pitchFamily="18" charset="-127"/>
              <a:ea typeface="08서울남산체 B" pitchFamily="18" charset="-127"/>
            </a:rPr>
            <a:t>의문갖기</a:t>
          </a:r>
          <a:endParaRPr kumimoji="1" lang="ko-KR" altLang="en-US" sz="3100" b="0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08서울남산체 B" pitchFamily="18" charset="-127"/>
            <a:ea typeface="08서울남산체 B" pitchFamily="18" charset="-127"/>
          </a:endParaRPr>
        </a:p>
      </dsp:txBody>
      <dsp:txXfrm>
        <a:off x="3241054" y="1159658"/>
        <a:ext cx="2232269" cy="2160705"/>
      </dsp:txXfrm>
    </dsp:sp>
    <dsp:sp modelId="{BDD12E47-64EA-43B2-98F0-A6961ABC130F}">
      <dsp:nvSpPr>
        <dsp:cNvPr id="0" name=""/>
        <dsp:cNvSpPr/>
      </dsp:nvSpPr>
      <dsp:spPr>
        <a:xfrm rot="20142962">
          <a:off x="5460415" y="1467353"/>
          <a:ext cx="274129" cy="4261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600" kern="1200">
            <a:latin typeface="08서울남산체 B" pitchFamily="18" charset="-127"/>
            <a:ea typeface="08서울남산체 B" pitchFamily="18" charset="-127"/>
          </a:endParaRPr>
        </a:p>
      </dsp:txBody>
      <dsp:txXfrm rot="20142962">
        <a:off x="5460415" y="1467353"/>
        <a:ext cx="274129" cy="426125"/>
      </dsp:txXfrm>
    </dsp:sp>
    <dsp:sp modelId="{B30974AE-2779-4232-AEB8-37B6E329CBC4}">
      <dsp:nvSpPr>
        <dsp:cNvPr id="0" name=""/>
        <dsp:cNvSpPr/>
      </dsp:nvSpPr>
      <dsp:spPr>
        <a:xfrm>
          <a:off x="5764079" y="323184"/>
          <a:ext cx="1754207" cy="17726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2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08서울남산체 B" pitchFamily="18" charset="-127"/>
              <a:ea typeface="08서울남산체 B" pitchFamily="18" charset="-127"/>
            </a:rPr>
            <a:t>지역사회</a:t>
          </a:r>
        </a:p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2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08서울남산체 B" pitchFamily="18" charset="-127"/>
              <a:ea typeface="08서울남산체 B" pitchFamily="18" charset="-127"/>
            </a:rPr>
            <a:t>생활모습</a:t>
          </a:r>
        </a:p>
      </dsp:txBody>
      <dsp:txXfrm>
        <a:off x="5764079" y="323184"/>
        <a:ext cx="1754207" cy="1772668"/>
      </dsp:txXfrm>
    </dsp:sp>
    <dsp:sp modelId="{77C3D672-B4BE-451C-A918-E38BB97E6681}">
      <dsp:nvSpPr>
        <dsp:cNvPr id="0" name=""/>
        <dsp:cNvSpPr/>
      </dsp:nvSpPr>
      <dsp:spPr>
        <a:xfrm rot="2215640">
          <a:off x="5329256" y="2904380"/>
          <a:ext cx="390803" cy="4261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600" kern="1200">
            <a:latin typeface="08서울남산체 B" pitchFamily="18" charset="-127"/>
            <a:ea typeface="08서울남산체 B" pitchFamily="18" charset="-127"/>
          </a:endParaRPr>
        </a:p>
      </dsp:txBody>
      <dsp:txXfrm rot="2215640">
        <a:off x="5329256" y="2904380"/>
        <a:ext cx="390803" cy="426125"/>
      </dsp:txXfrm>
    </dsp:sp>
    <dsp:sp modelId="{B6706687-9834-4C62-B436-5836FB838AB9}">
      <dsp:nvSpPr>
        <dsp:cNvPr id="0" name=""/>
        <dsp:cNvSpPr/>
      </dsp:nvSpPr>
      <dsp:spPr>
        <a:xfrm>
          <a:off x="5654911" y="2988205"/>
          <a:ext cx="1754207" cy="17726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2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08서울남산체 B" pitchFamily="18" charset="-127"/>
              <a:ea typeface="08서울남산체 B" pitchFamily="18" charset="-127"/>
            </a:rPr>
            <a:t>프로그램</a:t>
          </a:r>
        </a:p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2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08서울남산체 B" pitchFamily="18" charset="-127"/>
              <a:ea typeface="08서울남산체 B" pitchFamily="18" charset="-127"/>
            </a:rPr>
            <a:t>활동</a:t>
          </a:r>
        </a:p>
      </dsp:txBody>
      <dsp:txXfrm>
        <a:off x="5654911" y="2988205"/>
        <a:ext cx="1754207" cy="1772668"/>
      </dsp:txXfrm>
    </dsp:sp>
    <dsp:sp modelId="{F18A1A8C-0AF5-4698-8814-7CCE678382C1}">
      <dsp:nvSpPr>
        <dsp:cNvPr id="0" name=""/>
        <dsp:cNvSpPr/>
      </dsp:nvSpPr>
      <dsp:spPr>
        <a:xfrm rot="9331970">
          <a:off x="2945705" y="2600707"/>
          <a:ext cx="301140" cy="4261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700" kern="1200"/>
        </a:p>
      </dsp:txBody>
      <dsp:txXfrm rot="9331970">
        <a:off x="2945705" y="2600707"/>
        <a:ext cx="301140" cy="426125"/>
      </dsp:txXfrm>
    </dsp:sp>
    <dsp:sp modelId="{B3AD194C-122E-4C42-88AB-080063CCF364}">
      <dsp:nvSpPr>
        <dsp:cNvPr id="0" name=""/>
        <dsp:cNvSpPr/>
      </dsp:nvSpPr>
      <dsp:spPr>
        <a:xfrm>
          <a:off x="1153070" y="2412549"/>
          <a:ext cx="1754207" cy="17726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ko-KR" altLang="en-US" sz="2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08서울남산체 B" pitchFamily="18" charset="-127"/>
              <a:ea typeface="08서울남산체 B" pitchFamily="18" charset="-127"/>
            </a:rPr>
            <a:t>제도</a:t>
          </a:r>
          <a:r>
            <a:rPr kumimoji="1" lang="en-US" altLang="ko-KR" sz="2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08서울남산체 B" pitchFamily="18" charset="-127"/>
              <a:ea typeface="08서울남산체 B" pitchFamily="18" charset="-127"/>
            </a:rPr>
            <a:t>,</a:t>
          </a:r>
        </a:p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ko-KR" altLang="en-US" sz="2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08서울남산체 B" pitchFamily="18" charset="-127"/>
              <a:ea typeface="08서울남산체 B" pitchFamily="18" charset="-127"/>
            </a:rPr>
            <a:t>체계</a:t>
          </a:r>
        </a:p>
      </dsp:txBody>
      <dsp:txXfrm>
        <a:off x="1153070" y="2412549"/>
        <a:ext cx="1754207" cy="1772668"/>
      </dsp:txXfrm>
    </dsp:sp>
    <dsp:sp modelId="{BD5D2923-0718-4581-B3CD-6AFD5738F6AD}">
      <dsp:nvSpPr>
        <dsp:cNvPr id="0" name=""/>
        <dsp:cNvSpPr/>
      </dsp:nvSpPr>
      <dsp:spPr>
        <a:xfrm rot="12183527">
          <a:off x="2617131" y="1400164"/>
          <a:ext cx="535299" cy="4261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700" kern="1200"/>
        </a:p>
      </dsp:txBody>
      <dsp:txXfrm rot="12183527">
        <a:off x="2617131" y="1400164"/>
        <a:ext cx="535299" cy="426125"/>
      </dsp:txXfrm>
    </dsp:sp>
    <dsp:sp modelId="{4E58017B-5105-44A7-B8C5-B178C12D19C7}">
      <dsp:nvSpPr>
        <dsp:cNvPr id="0" name=""/>
        <dsp:cNvSpPr/>
      </dsp:nvSpPr>
      <dsp:spPr>
        <a:xfrm>
          <a:off x="720773" y="179075"/>
          <a:ext cx="1754207" cy="17726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ko-KR" altLang="en-US" sz="2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08서울남산체 B" pitchFamily="18" charset="-127"/>
              <a:ea typeface="08서울남산체 B" pitchFamily="18" charset="-127"/>
            </a:rPr>
            <a:t>시스템</a:t>
          </a:r>
        </a:p>
      </dsp:txBody>
      <dsp:txXfrm>
        <a:off x="720773" y="179075"/>
        <a:ext cx="1754207" cy="177266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7AC1BC3-C19A-4D00-BE73-5DBDF2B85F48}">
      <dsp:nvSpPr>
        <dsp:cNvPr id="0" name=""/>
        <dsp:cNvSpPr/>
      </dsp:nvSpPr>
      <dsp:spPr>
        <a:xfrm>
          <a:off x="883756" y="656798"/>
          <a:ext cx="4269400" cy="4269400"/>
        </a:xfrm>
        <a:prstGeom prst="blockArc">
          <a:avLst>
            <a:gd name="adj1" fmla="val 11880000"/>
            <a:gd name="adj2" fmla="val 16200000"/>
            <a:gd name="adj3" fmla="val 46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E4C0FE-46C2-4221-90FA-2F10C779CEE2}">
      <dsp:nvSpPr>
        <dsp:cNvPr id="0" name=""/>
        <dsp:cNvSpPr/>
      </dsp:nvSpPr>
      <dsp:spPr>
        <a:xfrm>
          <a:off x="883756" y="656798"/>
          <a:ext cx="4269400" cy="4269400"/>
        </a:xfrm>
        <a:prstGeom prst="blockArc">
          <a:avLst>
            <a:gd name="adj1" fmla="val 7560000"/>
            <a:gd name="adj2" fmla="val 11880000"/>
            <a:gd name="adj3" fmla="val 46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4D32DF-6A5A-4F8F-BA83-15C4C38B2B6B}">
      <dsp:nvSpPr>
        <dsp:cNvPr id="0" name=""/>
        <dsp:cNvSpPr/>
      </dsp:nvSpPr>
      <dsp:spPr>
        <a:xfrm>
          <a:off x="883756" y="656798"/>
          <a:ext cx="4269400" cy="4269400"/>
        </a:xfrm>
        <a:prstGeom prst="blockArc">
          <a:avLst>
            <a:gd name="adj1" fmla="val 3240000"/>
            <a:gd name="adj2" fmla="val 7560000"/>
            <a:gd name="adj3" fmla="val 46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0E4935-2DEF-43CD-9AED-3F567A1AF4F2}">
      <dsp:nvSpPr>
        <dsp:cNvPr id="0" name=""/>
        <dsp:cNvSpPr/>
      </dsp:nvSpPr>
      <dsp:spPr>
        <a:xfrm>
          <a:off x="883756" y="656798"/>
          <a:ext cx="4269400" cy="4269400"/>
        </a:xfrm>
        <a:prstGeom prst="blockArc">
          <a:avLst>
            <a:gd name="adj1" fmla="val 20520000"/>
            <a:gd name="adj2" fmla="val 3240000"/>
            <a:gd name="adj3" fmla="val 46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E17222-2300-4847-9C70-4AF8AED6131C}">
      <dsp:nvSpPr>
        <dsp:cNvPr id="0" name=""/>
        <dsp:cNvSpPr/>
      </dsp:nvSpPr>
      <dsp:spPr>
        <a:xfrm>
          <a:off x="883756" y="656798"/>
          <a:ext cx="4269400" cy="4269400"/>
        </a:xfrm>
        <a:prstGeom prst="blockArc">
          <a:avLst>
            <a:gd name="adj1" fmla="val 16200000"/>
            <a:gd name="adj2" fmla="val 20520000"/>
            <a:gd name="adj3" fmla="val 46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4D0B0C-9C53-4B15-B13F-12AFA2DE949F}">
      <dsp:nvSpPr>
        <dsp:cNvPr id="0" name=""/>
        <dsp:cNvSpPr/>
      </dsp:nvSpPr>
      <dsp:spPr>
        <a:xfrm>
          <a:off x="1904229" y="1695004"/>
          <a:ext cx="2228453" cy="21929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200" kern="1200" dirty="0" err="1" smtClean="0">
              <a:solidFill>
                <a:schemeClr val="tx1"/>
              </a:solidFill>
              <a:latin typeface="08서울남산체 B" pitchFamily="18" charset="-127"/>
              <a:ea typeface="08서울남산체 B" pitchFamily="18" charset="-127"/>
            </a:rPr>
            <a:t>스마트폰</a:t>
          </a:r>
          <a:endParaRPr lang="ko-KR" altLang="en-US" sz="3200" kern="1200" dirty="0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</dsp:txBody>
      <dsp:txXfrm>
        <a:off x="1904229" y="1695004"/>
        <a:ext cx="2228453" cy="2192988"/>
      </dsp:txXfrm>
    </dsp:sp>
    <dsp:sp modelId="{92D40BF8-E2AD-44E6-99F5-FA68B2E6BB80}">
      <dsp:nvSpPr>
        <dsp:cNvPr id="0" name=""/>
        <dsp:cNvSpPr/>
      </dsp:nvSpPr>
      <dsp:spPr>
        <a:xfrm>
          <a:off x="2160234" y="-98762"/>
          <a:ext cx="1716443" cy="16102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smtClean="0">
              <a:solidFill>
                <a:schemeClr val="tx1"/>
              </a:solidFill>
              <a:latin typeface="08서울남산체 B" pitchFamily="18" charset="-127"/>
              <a:ea typeface="08서울남산체 B" pitchFamily="18" charset="-127"/>
            </a:rPr>
            <a:t>한정된</a:t>
          </a:r>
          <a:endParaRPr lang="en-US" altLang="ko-KR" sz="2400" kern="1200" dirty="0" smtClean="0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smtClean="0">
              <a:solidFill>
                <a:schemeClr val="tx1"/>
              </a:solidFill>
              <a:latin typeface="08서울남산체 B" pitchFamily="18" charset="-127"/>
              <a:ea typeface="08서울남산체 B" pitchFamily="18" charset="-127"/>
            </a:rPr>
            <a:t>시야</a:t>
          </a:r>
          <a:endParaRPr lang="ko-KR" altLang="en-US" sz="2400" kern="1200" dirty="0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</dsp:txBody>
      <dsp:txXfrm>
        <a:off x="2160234" y="-98762"/>
        <a:ext cx="1716443" cy="1610256"/>
      </dsp:txXfrm>
    </dsp:sp>
    <dsp:sp modelId="{61595124-4435-46C2-9CE4-FE41C6D555F8}">
      <dsp:nvSpPr>
        <dsp:cNvPr id="0" name=""/>
        <dsp:cNvSpPr/>
      </dsp:nvSpPr>
      <dsp:spPr>
        <a:xfrm>
          <a:off x="4131554" y="1345429"/>
          <a:ext cx="1739960" cy="16034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smtClean="0">
              <a:solidFill>
                <a:schemeClr val="tx1"/>
              </a:solidFill>
              <a:latin typeface="08서울남산체 B" pitchFamily="18" charset="-127"/>
              <a:ea typeface="08서울남산체 B" pitchFamily="18" charset="-127"/>
            </a:rPr>
            <a:t>관계</a:t>
          </a:r>
          <a:endParaRPr lang="en-US" altLang="ko-KR" sz="2400" kern="1200" dirty="0" smtClean="0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smtClean="0">
              <a:solidFill>
                <a:schemeClr val="tx1"/>
              </a:solidFill>
              <a:latin typeface="08서울남산체 B" pitchFamily="18" charset="-127"/>
              <a:ea typeface="08서울남산체 B" pitchFamily="18" charset="-127"/>
            </a:rPr>
            <a:t>소홀</a:t>
          </a:r>
          <a:endParaRPr lang="ko-KR" altLang="en-US" sz="2400" kern="1200" dirty="0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</dsp:txBody>
      <dsp:txXfrm>
        <a:off x="4131554" y="1345429"/>
        <a:ext cx="1739960" cy="1603454"/>
      </dsp:txXfrm>
    </dsp:sp>
    <dsp:sp modelId="{6726B724-4320-41FF-829B-1E8DC68C205C}">
      <dsp:nvSpPr>
        <dsp:cNvPr id="0" name=""/>
        <dsp:cNvSpPr/>
      </dsp:nvSpPr>
      <dsp:spPr>
        <a:xfrm>
          <a:off x="3385844" y="3673277"/>
          <a:ext cx="1716443" cy="16102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smtClean="0">
              <a:solidFill>
                <a:schemeClr val="tx1"/>
              </a:solidFill>
              <a:latin typeface="08서울남산체 B" pitchFamily="18" charset="-127"/>
              <a:ea typeface="08서울남산체 B" pitchFamily="18" charset="-127"/>
            </a:rPr>
            <a:t>의사소통</a:t>
          </a:r>
          <a:endParaRPr lang="en-US" altLang="ko-KR" sz="2400" kern="1200" dirty="0" smtClean="0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smtClean="0">
              <a:solidFill>
                <a:schemeClr val="tx1"/>
              </a:solidFill>
              <a:latin typeface="08서울남산체 B" pitchFamily="18" charset="-127"/>
              <a:ea typeface="08서울남산체 B" pitchFamily="18" charset="-127"/>
            </a:rPr>
            <a:t>부재</a:t>
          </a:r>
          <a:endParaRPr lang="ko-KR" altLang="en-US" sz="2400" kern="1200" dirty="0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</dsp:txBody>
      <dsp:txXfrm>
        <a:off x="3385844" y="3673277"/>
        <a:ext cx="1716443" cy="1610256"/>
      </dsp:txXfrm>
    </dsp:sp>
    <dsp:sp modelId="{37B7A0DB-54B7-4363-B914-56C13E291D29}">
      <dsp:nvSpPr>
        <dsp:cNvPr id="0" name=""/>
        <dsp:cNvSpPr/>
      </dsp:nvSpPr>
      <dsp:spPr>
        <a:xfrm>
          <a:off x="934625" y="3673277"/>
          <a:ext cx="1716443" cy="16102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smtClean="0">
              <a:solidFill>
                <a:schemeClr val="tx1"/>
              </a:solidFill>
              <a:latin typeface="08서울남산체 B" pitchFamily="18" charset="-127"/>
              <a:ea typeface="08서울남산체 B" pitchFamily="18" charset="-127"/>
            </a:rPr>
            <a:t>갈등</a:t>
          </a:r>
          <a:endParaRPr lang="en-US" altLang="ko-KR" sz="2400" kern="1200" dirty="0" smtClean="0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smtClean="0">
              <a:solidFill>
                <a:schemeClr val="tx1"/>
              </a:solidFill>
              <a:latin typeface="08서울남산체 B" pitchFamily="18" charset="-127"/>
              <a:ea typeface="08서울남산체 B" pitchFamily="18" charset="-127"/>
            </a:rPr>
            <a:t>유발</a:t>
          </a:r>
          <a:endParaRPr lang="ko-KR" altLang="en-US" sz="2400" kern="1200" dirty="0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</dsp:txBody>
      <dsp:txXfrm>
        <a:off x="934625" y="3673277"/>
        <a:ext cx="1716443" cy="1610256"/>
      </dsp:txXfrm>
    </dsp:sp>
    <dsp:sp modelId="{5EE77F1A-8AFB-4E34-AA5E-B195FDB4BD1F}">
      <dsp:nvSpPr>
        <dsp:cNvPr id="0" name=""/>
        <dsp:cNvSpPr/>
      </dsp:nvSpPr>
      <dsp:spPr>
        <a:xfrm>
          <a:off x="177156" y="1342028"/>
          <a:ext cx="1716443" cy="16102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smtClean="0">
              <a:solidFill>
                <a:schemeClr val="tx1"/>
              </a:solidFill>
              <a:latin typeface="08서울남산체 B" pitchFamily="18" charset="-127"/>
              <a:ea typeface="08서울남산체 B" pitchFamily="18" charset="-127"/>
            </a:rPr>
            <a:t>해결의지</a:t>
          </a:r>
          <a:endParaRPr lang="en-US" altLang="ko-KR" sz="2400" kern="1200" dirty="0" smtClean="0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smtClean="0">
              <a:solidFill>
                <a:schemeClr val="tx1"/>
              </a:solidFill>
              <a:latin typeface="08서울남산체 B" pitchFamily="18" charset="-127"/>
              <a:ea typeface="08서울남산체 B" pitchFamily="18" charset="-127"/>
            </a:rPr>
            <a:t> 부족</a:t>
          </a:r>
          <a:endParaRPr lang="ko-KR" altLang="en-US" sz="2400" kern="1200" dirty="0">
            <a:solidFill>
              <a:schemeClr val="tx1"/>
            </a:solidFill>
            <a:latin typeface="08서울남산체 B" pitchFamily="18" charset="-127"/>
            <a:ea typeface="08서울남산체 B" pitchFamily="18" charset="-127"/>
          </a:endParaRPr>
        </a:p>
      </dsp:txBody>
      <dsp:txXfrm>
        <a:off x="177156" y="1342028"/>
        <a:ext cx="1716443" cy="16102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www.raonatti.org/index.php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logo">
            <a:hlinkClick r:id="rId14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 l="-4903" t="37778"/>
          <a:stretch>
            <a:fillRect/>
          </a:stretch>
        </p:blipFill>
        <p:spPr bwMode="auto">
          <a:xfrm>
            <a:off x="7235825" y="404813"/>
            <a:ext cx="1619250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27" name="Group 8"/>
          <p:cNvGrpSpPr>
            <a:grpSpLocks/>
          </p:cNvGrpSpPr>
          <p:nvPr userDrawn="1"/>
        </p:nvGrpSpPr>
        <p:grpSpPr bwMode="auto">
          <a:xfrm>
            <a:off x="0" y="908050"/>
            <a:ext cx="9144000" cy="217488"/>
            <a:chOff x="0" y="799"/>
            <a:chExt cx="5760" cy="137"/>
          </a:xfrm>
        </p:grpSpPr>
        <p:sp>
          <p:nvSpPr>
            <p:cNvPr id="8" name="Rectangle 9"/>
            <p:cNvSpPr>
              <a:spLocks noChangeArrowheads="1"/>
            </p:cNvSpPr>
            <p:nvPr/>
          </p:nvSpPr>
          <p:spPr bwMode="auto">
            <a:xfrm flipV="1">
              <a:off x="0" y="799"/>
              <a:ext cx="5760" cy="46"/>
            </a:xfrm>
            <a:prstGeom prst="rect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AA7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 flipV="1">
              <a:off x="0" y="890"/>
              <a:ext cx="5760" cy="46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100000">
                  <a:srgbClr val="72B97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kr/url?sa=i&amp;rct=j&amp;q=%EA%B5%AC%EB%AF%B8+%EB%B6%88%EC%82%B0&amp;source=images&amp;cd=&amp;cad=rja&amp;docid=FednSH0TxQDLvM&amp;tbnid=3tF8wB1FDlqwDM:&amp;ved=0CAUQjRw&amp;url=http://www.yonhapnews.co.kr/bulletin/2012/10/07/0200000000AKR20121007022451053.HTML&amp;ei=leQtUcD6MO_LigLQ2IHIAQ&amp;bvm=bv.42965579,d.cGE&amp;psig=AFQjCNFksVB8qWj_U0yR5DB3sLP3ChwGZg&amp;ust=1362048342320622" TargetMode="Externa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jpeg"/><Relationship Id="rId5" Type="http://schemas.openxmlformats.org/officeDocument/2006/relationships/hyperlink" Target="http://www.google.co.kr/url?sa=i&amp;rct=j&amp;q=%EA%B5%AC%EB%AF%B8+%EB%B6%88%EC%82%B0&amp;source=images&amp;cd=&amp;cad=rja&amp;docid=HATg-56CZMAHvM&amp;tbnid=86hi4UsdOBTjQM:&amp;ved=0CAUQjRw&amp;url=http://www.yonhapnews.co.kr/society/2012/10/07/0701000000AKR20121007035900053.HTML&amp;ei=v-QtUZjPGerkiwKQlYHoDQ&amp;bvm=bv.42965579,d.cGE&amp;psig=AFQjCNFksVB8qWj_U0yR5DB3sLP3ChwGZg&amp;ust=1362048342320622" TargetMode="External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1196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95536" y="2649686"/>
            <a:ext cx="8338070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6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구</a:t>
            </a:r>
            <a:r>
              <a:rPr lang="ko-KR" altLang="en-US" sz="6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미</a:t>
            </a:r>
            <a:r>
              <a:rPr lang="ko-KR" altLang="en-US" sz="6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에</a:t>
            </a:r>
            <a:r>
              <a:rPr lang="ko-KR" altLang="en-US" sz="6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C8004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서</a:t>
            </a:r>
            <a:r>
              <a:rPr lang="ko-KR" altLang="en-US" sz="6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의</a:t>
            </a:r>
            <a:r>
              <a:rPr lang="ko-KR" altLang="en-US" sz="6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en-US" altLang="ko-KR" sz="6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2</a:t>
            </a:r>
            <a:r>
              <a:rPr lang="en-US" altLang="ko-KR" sz="6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6600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0</a:t>
            </a:r>
            <a:r>
              <a:rPr lang="ko-KR" altLang="en-US" sz="6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일</a:t>
            </a:r>
            <a:r>
              <a:rPr lang="ko-KR" altLang="en-US" sz="6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을</a:t>
            </a:r>
            <a:r>
              <a:rPr lang="ko-KR" altLang="en-US" sz="6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ko-KR" altLang="en-US" sz="6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찾</a:t>
            </a:r>
            <a:r>
              <a:rPr lang="ko-KR" altLang="en-US" sz="6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아</a:t>
            </a:r>
            <a:r>
              <a:rPr lang="ko-KR" altLang="en-US" sz="6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서</a:t>
            </a:r>
          </a:p>
        </p:txBody>
      </p:sp>
      <p:grpSp>
        <p:nvGrpSpPr>
          <p:cNvPr id="2052" name="그룹 22"/>
          <p:cNvGrpSpPr>
            <a:grpSpLocks/>
          </p:cNvGrpSpPr>
          <p:nvPr/>
        </p:nvGrpSpPr>
        <p:grpSpPr bwMode="auto">
          <a:xfrm>
            <a:off x="5783263" y="-344488"/>
            <a:ext cx="4279900" cy="2079626"/>
            <a:chOff x="5741590" y="-375445"/>
            <a:chExt cx="4280914" cy="2079977"/>
          </a:xfrm>
        </p:grpSpPr>
        <p:pic>
          <p:nvPicPr>
            <p:cNvPr id="2053" name="그림 19" descr="캡처.JPG"/>
            <p:cNvPicPr>
              <a:picLocks noChangeAspect="1"/>
            </p:cNvPicPr>
            <p:nvPr/>
          </p:nvPicPr>
          <p:blipFill>
            <a:blip r:embed="rId2" cstate="print"/>
            <a:srcRect l="5756" r="5580"/>
            <a:stretch>
              <a:fillRect/>
            </a:stretch>
          </p:blipFill>
          <p:spPr bwMode="auto">
            <a:xfrm rot="2610359">
              <a:off x="6968228" y="-375445"/>
              <a:ext cx="2735722" cy="2079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4" name="그림 20" descr="캡처.JPG"/>
            <p:cNvPicPr>
              <a:picLocks noChangeAspect="1"/>
            </p:cNvPicPr>
            <p:nvPr/>
          </p:nvPicPr>
          <p:blipFill>
            <a:blip r:embed="rId3" cstate="print"/>
            <a:srcRect l="5756" t="68700" r="5580"/>
            <a:stretch>
              <a:fillRect/>
            </a:stretch>
          </p:blipFill>
          <p:spPr bwMode="auto">
            <a:xfrm rot="2610359">
              <a:off x="5741590" y="853586"/>
              <a:ext cx="4280914" cy="6912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3"/>
          <p:cNvSpPr txBox="1">
            <a:spLocks noChangeArrowheads="1"/>
          </p:cNvSpPr>
          <p:nvPr/>
        </p:nvSpPr>
        <p:spPr bwMode="auto">
          <a:xfrm>
            <a:off x="250825" y="188913"/>
            <a:ext cx="35274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목   차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763713" y="1935163"/>
            <a:ext cx="5616575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ko-KR" altLang="en-US" sz="2800">
                <a:latin typeface="08서울남산체 B" pitchFamily="18" charset="-127"/>
                <a:ea typeface="08서울남산체 B" pitchFamily="18" charset="-127"/>
              </a:rPr>
              <a:t>지역활동</a:t>
            </a:r>
            <a:endParaRPr lang="en-US" altLang="ko-KR" sz="2800">
              <a:latin typeface="08서울남산체 B" pitchFamily="18" charset="-127"/>
              <a:ea typeface="08서울남산체 B" pitchFamily="18" charset="-127"/>
            </a:endParaRPr>
          </a:p>
          <a:p>
            <a:pPr marL="342900" indent="-342900">
              <a:buFontTx/>
              <a:buAutoNum type="arabicPeriod"/>
            </a:pPr>
            <a:endParaRPr lang="en-US" altLang="ko-KR" sz="2800">
              <a:latin typeface="08서울남산체 B" pitchFamily="18" charset="-127"/>
              <a:ea typeface="08서울남산체 B" pitchFamily="18" charset="-127"/>
            </a:endParaRPr>
          </a:p>
          <a:p>
            <a:pPr marL="342900" indent="-342900">
              <a:buFontTx/>
              <a:buAutoNum type="arabicPeriod"/>
            </a:pPr>
            <a:r>
              <a:rPr lang="ko-KR" altLang="en-US" sz="2800">
                <a:latin typeface="08서울남산체 B" pitchFamily="18" charset="-127"/>
                <a:ea typeface="08서울남산체 B" pitchFamily="18" charset="-127"/>
              </a:rPr>
              <a:t>고민주제</a:t>
            </a:r>
            <a:endParaRPr lang="en-US" altLang="ko-KR" sz="2800">
              <a:latin typeface="08서울남산체 B" pitchFamily="18" charset="-127"/>
              <a:ea typeface="08서울남산체 B" pitchFamily="18" charset="-127"/>
            </a:endParaRPr>
          </a:p>
          <a:p>
            <a:pPr marL="342900" indent="-342900">
              <a:buFontTx/>
              <a:buAutoNum type="arabicPeriod"/>
            </a:pPr>
            <a:endParaRPr lang="en-US" altLang="ko-KR" sz="2800">
              <a:latin typeface="08서울남산체 B" pitchFamily="18" charset="-127"/>
              <a:ea typeface="08서울남산체 B" pitchFamily="18" charset="-127"/>
            </a:endParaRPr>
          </a:p>
          <a:p>
            <a:pPr marL="342900" indent="-342900">
              <a:buFontTx/>
              <a:buAutoNum type="arabicPeriod"/>
            </a:pPr>
            <a:r>
              <a:rPr lang="ko-KR" altLang="en-US" sz="2800">
                <a:latin typeface="08서울남산체 B" pitchFamily="18" charset="-127"/>
                <a:ea typeface="08서울남산체 B" pitchFamily="18" charset="-127"/>
              </a:rPr>
              <a:t>지역</a:t>
            </a:r>
            <a:r>
              <a:rPr lang="en-US" altLang="ko-KR" sz="2800">
                <a:latin typeface="08서울남산체 B" pitchFamily="18" charset="-127"/>
                <a:ea typeface="08서울남산체 B" pitchFamily="18" charset="-127"/>
              </a:rPr>
              <a:t>(</a:t>
            </a:r>
            <a:r>
              <a:rPr lang="ko-KR" altLang="en-US" sz="2800">
                <a:latin typeface="08서울남산체 B" pitchFamily="18" charset="-127"/>
                <a:ea typeface="08서울남산체 B" pitchFamily="18" charset="-127"/>
              </a:rPr>
              <a:t>구미</a:t>
            </a:r>
            <a:r>
              <a:rPr lang="en-US" altLang="ko-KR" sz="2800">
                <a:latin typeface="08서울남산체 B" pitchFamily="18" charset="-127"/>
                <a:ea typeface="08서울남산체 B" pitchFamily="18" charset="-127"/>
              </a:rPr>
              <a:t>)</a:t>
            </a:r>
            <a:r>
              <a:rPr lang="ko-KR" altLang="en-US" sz="2800">
                <a:latin typeface="08서울남산체 B" pitchFamily="18" charset="-127"/>
                <a:ea typeface="08서울남산체 B" pitchFamily="18" charset="-127"/>
              </a:rPr>
              <a:t>의 특징 </a:t>
            </a:r>
            <a:r>
              <a:rPr lang="en-US" altLang="ko-KR" sz="2800">
                <a:latin typeface="08서울남산체 B" pitchFamily="18" charset="-127"/>
                <a:ea typeface="08서울남산체 B" pitchFamily="18" charset="-127"/>
              </a:rPr>
              <a:t>&amp; </a:t>
            </a:r>
            <a:r>
              <a:rPr lang="ko-KR" altLang="en-US" sz="2800">
                <a:latin typeface="08서울남산체 B" pitchFamily="18" charset="-127"/>
                <a:ea typeface="08서울남산체 B" pitchFamily="18" charset="-127"/>
              </a:rPr>
              <a:t>가능성</a:t>
            </a:r>
            <a:endParaRPr lang="en-US" altLang="ko-KR" sz="2800">
              <a:latin typeface="08서울남산체 B" pitchFamily="18" charset="-127"/>
              <a:ea typeface="08서울남산체 B" pitchFamily="18" charset="-127"/>
            </a:endParaRPr>
          </a:p>
          <a:p>
            <a:pPr marL="342900" indent="-342900">
              <a:buFontTx/>
              <a:buAutoNum type="arabicPeriod"/>
            </a:pPr>
            <a:endParaRPr lang="en-US" altLang="ko-KR" sz="2800">
              <a:latin typeface="08서울남산체 B" pitchFamily="18" charset="-127"/>
              <a:ea typeface="08서울남산체 B" pitchFamily="18" charset="-127"/>
            </a:endParaRPr>
          </a:p>
          <a:p>
            <a:pPr marL="342900" indent="-342900">
              <a:buFontTx/>
              <a:buAutoNum type="arabicPeriod"/>
            </a:pPr>
            <a:r>
              <a:rPr lang="ko-KR" altLang="en-US" sz="2800">
                <a:latin typeface="08서울남산체 B" pitchFamily="18" charset="-127"/>
                <a:ea typeface="08서울남산체 B" pitchFamily="18" charset="-127"/>
              </a:rPr>
              <a:t>도전 받은 과제</a:t>
            </a:r>
            <a:endParaRPr lang="en-US" altLang="ko-KR" sz="2800">
              <a:latin typeface="08서울남산체 B" pitchFamily="18" charset="-127"/>
              <a:ea typeface="08서울남산체 B" pitchFamily="18" charset="-127"/>
            </a:endParaRPr>
          </a:p>
          <a:p>
            <a:pPr marL="342900" indent="-342900">
              <a:buFontTx/>
              <a:buAutoNum type="arabicPeriod"/>
            </a:pPr>
            <a:endParaRPr lang="en-US" altLang="ko-KR" sz="2800">
              <a:latin typeface="08서울남산체 B" pitchFamily="18" charset="-127"/>
              <a:ea typeface="08서울남산체 B" pitchFamily="18" charset="-127"/>
            </a:endParaRPr>
          </a:p>
          <a:p>
            <a:pPr marL="342900" indent="-342900">
              <a:buFontTx/>
              <a:buAutoNum type="arabicPeriod"/>
            </a:pPr>
            <a:r>
              <a:rPr lang="ko-KR" altLang="en-US" sz="2800">
                <a:latin typeface="08서울남산체 B" pitchFamily="18" charset="-127"/>
                <a:ea typeface="08서울남산체 B" pitchFamily="18" charset="-127"/>
              </a:rPr>
              <a:t>나비효과 나의효과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8"/>
          <p:cNvSpPr txBox="1">
            <a:spLocks noChangeArrowheads="1"/>
          </p:cNvSpPr>
          <p:nvPr/>
        </p:nvSpPr>
        <p:spPr bwMode="auto">
          <a:xfrm>
            <a:off x="250825" y="190500"/>
            <a:ext cx="46799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1. 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지역활동 </a:t>
            </a:r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- 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봉고투어</a:t>
            </a:r>
          </a:p>
        </p:txBody>
      </p:sp>
      <p:pic>
        <p:nvPicPr>
          <p:cNvPr id="5137" name="Picture 17" descr="IMGP61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340768"/>
            <a:ext cx="6478096" cy="43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138" name="Picture 18" descr="IMGP614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29747" y="1845064"/>
            <a:ext cx="6480953" cy="43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139" name="Picture 19" descr="IMGP616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526" y="2349360"/>
            <a:ext cx="6480954" cy="43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6"/>
          <p:cNvSpPr txBox="1">
            <a:spLocks noChangeArrowheads="1"/>
          </p:cNvSpPr>
          <p:nvPr/>
        </p:nvSpPr>
        <p:spPr bwMode="auto">
          <a:xfrm>
            <a:off x="250825" y="190500"/>
            <a:ext cx="46799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1. 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지역활동 </a:t>
            </a:r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- 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봉고투어</a:t>
            </a:r>
          </a:p>
        </p:txBody>
      </p:sp>
      <p:pic>
        <p:nvPicPr>
          <p:cNvPr id="19467" name="Picture 11" descr="IMGP62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2224" y="1341438"/>
            <a:ext cx="6480951" cy="43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9466" name="Picture 10" descr="IMGP62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349088"/>
            <a:ext cx="6480953" cy="43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9468" name="Picture 12" descr="IMGP623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90850" y="1341411"/>
            <a:ext cx="3551402" cy="53279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252413" y="190500"/>
            <a:ext cx="64801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1. 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지역활동 </a:t>
            </a:r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- 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동요</a:t>
            </a:r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영어율동</a:t>
            </a:r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2" cstate="print"/>
          <a:srcRect l="16795" t="17026" r="20125" b="19916"/>
          <a:stretch>
            <a:fillRect/>
          </a:stretch>
        </p:blipFill>
        <p:spPr bwMode="auto">
          <a:xfrm>
            <a:off x="250824" y="1341438"/>
            <a:ext cx="4176714" cy="24479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3" cstate="print"/>
          <a:srcRect l="20488" t="3403" r="6461" b="24107"/>
          <a:stretch>
            <a:fillRect/>
          </a:stretch>
        </p:blipFill>
        <p:spPr bwMode="auto">
          <a:xfrm>
            <a:off x="4716463" y="1341438"/>
            <a:ext cx="4176712" cy="24479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4" cstate="print"/>
          <a:srcRect l="10688" t="17688" r="19124" b="7955"/>
          <a:stretch>
            <a:fillRect/>
          </a:stretch>
        </p:blipFill>
        <p:spPr bwMode="auto">
          <a:xfrm>
            <a:off x="251769" y="4076700"/>
            <a:ext cx="4175769" cy="2592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5" cstate="print"/>
          <a:srcRect l="6988" t="7182" r="14114" b="7675"/>
          <a:stretch>
            <a:fillRect/>
          </a:stretch>
        </p:blipFill>
        <p:spPr bwMode="auto">
          <a:xfrm>
            <a:off x="4716463" y="4076700"/>
            <a:ext cx="4176712" cy="25826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250825" y="188913"/>
            <a:ext cx="4679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1. 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지역활동 </a:t>
            </a:r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- 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힌두어</a:t>
            </a:r>
          </a:p>
        </p:txBody>
      </p:sp>
      <p:pic>
        <p:nvPicPr>
          <p:cNvPr id="7171" name="Picture 3" descr="IMGP63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2224" y="1341438"/>
            <a:ext cx="6480951" cy="43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172" name="Picture 4" descr="IMGP67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0571" y="1845263"/>
            <a:ext cx="6482859" cy="43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173" name="Picture 5" descr="IMGP637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2349088"/>
            <a:ext cx="6480951" cy="43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250825" y="188913"/>
            <a:ext cx="56165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1. 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지역활동 </a:t>
            </a:r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- 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케이팝 댄스</a:t>
            </a:r>
          </a:p>
        </p:txBody>
      </p:sp>
      <p:pic>
        <p:nvPicPr>
          <p:cNvPr id="8196" name="Picture 4" descr="IMGP67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0570" y="1341438"/>
            <a:ext cx="6482859" cy="43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195" name="Picture 3" descr="IMGP65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349088"/>
            <a:ext cx="6480951" cy="43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197" name="Picture 5" descr="IMGP672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4129" y="1845263"/>
            <a:ext cx="6479046" cy="43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250825" y="188913"/>
            <a:ext cx="50419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1. 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지역활동 </a:t>
            </a:r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- 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케이팝 댄스</a:t>
            </a:r>
          </a:p>
        </p:txBody>
      </p:sp>
      <p:pic>
        <p:nvPicPr>
          <p:cNvPr id="20486" name="Picture 6" descr="IMGP67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341438"/>
            <a:ext cx="6480954" cy="43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0487" name="Picture 7" descr="IMGP67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2224" y="1845263"/>
            <a:ext cx="6480951" cy="43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0488" name="Picture 8" descr="IMGP673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523" y="2349088"/>
            <a:ext cx="6480953" cy="43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250825" y="188913"/>
            <a:ext cx="62658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1. 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지역활동 </a:t>
            </a:r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- 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지역아동센터</a:t>
            </a:r>
          </a:p>
        </p:txBody>
      </p:sp>
      <p:pic>
        <p:nvPicPr>
          <p:cNvPr id="9219" name="Picture 3" descr="IMGP627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900" y="1341438"/>
            <a:ext cx="6480954" cy="43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9220" name="Picture 4" descr="IMGP64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2221" y="1845263"/>
            <a:ext cx="6480954" cy="43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9221" name="Picture 5" descr="IMGP667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524" y="2349088"/>
            <a:ext cx="6480951" cy="43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250825" y="188913"/>
            <a:ext cx="57610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1. 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지역활동 </a:t>
            </a:r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- 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지역아동센터</a:t>
            </a:r>
          </a:p>
        </p:txBody>
      </p:sp>
      <p:pic>
        <p:nvPicPr>
          <p:cNvPr id="21507" name="Picture 3" descr="IMGP69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341438"/>
            <a:ext cx="6480954" cy="43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1508" name="Picture 4" descr="SAM_02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364" y="1773825"/>
            <a:ext cx="5761271" cy="43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1509" name="Picture 5" descr="SAM_035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4329" y="2349088"/>
            <a:ext cx="5758846" cy="43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250825" y="188913"/>
            <a:ext cx="64801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1. 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지역활동 </a:t>
            </a:r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- 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갈등해결프로그램</a:t>
            </a:r>
          </a:p>
        </p:txBody>
      </p:sp>
      <p:pic>
        <p:nvPicPr>
          <p:cNvPr id="10243" name="Picture 3" descr="IMGP635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341439"/>
            <a:ext cx="3600000" cy="53276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244" name="Picture 4" descr="IMGP634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1484784"/>
            <a:ext cx="6480953" cy="43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245" name="Picture 5" descr="IMGP635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3175" y="2204864"/>
            <a:ext cx="6480000" cy="43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28" name="Picture 4" descr="http://cfile21.uf.tistory.com/image/156B803C4D8541000DF96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826" y="1196752"/>
            <a:ext cx="8642350" cy="5667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250825" y="188913"/>
            <a:ext cx="54006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1. 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지역활동 </a:t>
            </a:r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- 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사람책도서관</a:t>
            </a:r>
          </a:p>
        </p:txBody>
      </p:sp>
      <p:pic>
        <p:nvPicPr>
          <p:cNvPr id="12292" name="Picture 4" descr="IMGP70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2222" y="1845263"/>
            <a:ext cx="6480953" cy="43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2293" name="Picture 5" descr="IMGP703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0571" y="2349088"/>
            <a:ext cx="6482858" cy="43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2294" name="Picture 6" descr="IMGP704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1341438"/>
            <a:ext cx="6483813" cy="43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25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25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250825" y="188913"/>
            <a:ext cx="23447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2. 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고민주제</a:t>
            </a:r>
          </a:p>
        </p:txBody>
      </p:sp>
      <p:grpSp>
        <p:nvGrpSpPr>
          <p:cNvPr id="14339" name="그룹 8"/>
          <p:cNvGrpSpPr>
            <a:grpSpLocks/>
          </p:cNvGrpSpPr>
          <p:nvPr/>
        </p:nvGrpSpPr>
        <p:grpSpPr bwMode="auto">
          <a:xfrm>
            <a:off x="611188" y="1989138"/>
            <a:ext cx="6184900" cy="908050"/>
            <a:chOff x="1043608" y="2276872"/>
            <a:chExt cx="6184280" cy="908720"/>
          </a:xfrm>
        </p:grpSpPr>
        <p:sp>
          <p:nvSpPr>
            <p:cNvPr id="14346" name="TextBox 2"/>
            <p:cNvSpPr txBox="1">
              <a:spLocks noChangeArrowheads="1"/>
            </p:cNvSpPr>
            <p:nvPr/>
          </p:nvSpPr>
          <p:spPr bwMode="auto">
            <a:xfrm>
              <a:off x="1911350" y="2469295"/>
              <a:ext cx="5316538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2800">
                  <a:latin typeface="08서울남산체 B" pitchFamily="18" charset="-127"/>
                  <a:ea typeface="08서울남산체 B" pitchFamily="18" charset="-127"/>
                </a:rPr>
                <a:t>지역아동센터에서</a:t>
              </a:r>
              <a:r>
                <a:rPr lang="en-US" altLang="ko-KR" sz="2800">
                  <a:latin typeface="08서울남산체 B" pitchFamily="18" charset="-127"/>
                  <a:ea typeface="08서울남산체 B" pitchFamily="18" charset="-127"/>
                </a:rPr>
                <a:t> </a:t>
              </a:r>
              <a:r>
                <a:rPr lang="ko-KR" altLang="en-US" sz="2800">
                  <a:latin typeface="08서울남산체 B" pitchFamily="18" charset="-127"/>
                  <a:ea typeface="08서울남산체 B" pitchFamily="18" charset="-127"/>
                </a:rPr>
                <a:t>아이들과의 관계</a:t>
              </a:r>
            </a:p>
          </p:txBody>
        </p:sp>
        <p:pic>
          <p:nvPicPr>
            <p:cNvPr id="14347" name="그림 5" descr="tistory_com_20130107_015011.jpg"/>
            <p:cNvPicPr>
              <a:picLocks noChangeAspect="1"/>
            </p:cNvPicPr>
            <p:nvPr/>
          </p:nvPicPr>
          <p:blipFill>
            <a:blip r:embed="rId2" cstate="print"/>
            <a:srcRect l="34074" t="86749" r="50000"/>
            <a:stretch>
              <a:fillRect/>
            </a:stretch>
          </p:blipFill>
          <p:spPr bwMode="auto">
            <a:xfrm>
              <a:off x="1043608" y="2276872"/>
              <a:ext cx="936104" cy="908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340" name="그룹 9"/>
          <p:cNvGrpSpPr>
            <a:grpSpLocks/>
          </p:cNvGrpSpPr>
          <p:nvPr/>
        </p:nvGrpSpPr>
        <p:grpSpPr bwMode="auto">
          <a:xfrm>
            <a:off x="611188" y="3479800"/>
            <a:ext cx="7018337" cy="908050"/>
            <a:chOff x="611560" y="3479465"/>
            <a:chExt cx="7017965" cy="908720"/>
          </a:xfrm>
        </p:grpSpPr>
        <p:sp>
          <p:nvSpPr>
            <p:cNvPr id="14344" name="TextBox 6"/>
            <p:cNvSpPr txBox="1">
              <a:spLocks noChangeArrowheads="1"/>
            </p:cNvSpPr>
            <p:nvPr/>
          </p:nvSpPr>
          <p:spPr bwMode="auto">
            <a:xfrm>
              <a:off x="1509713" y="3672682"/>
              <a:ext cx="6119812" cy="522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2800">
                  <a:latin typeface="08서울남산체 B" pitchFamily="18" charset="-127"/>
                  <a:ea typeface="08서울남산체 B" pitchFamily="18" charset="-127"/>
                </a:rPr>
                <a:t>사람책도서관</a:t>
              </a:r>
              <a:r>
                <a:rPr lang="en-US" altLang="ko-KR" sz="2800">
                  <a:latin typeface="08서울남산체 B" pitchFamily="18" charset="-127"/>
                  <a:ea typeface="08서울남산체 B" pitchFamily="18" charset="-127"/>
                </a:rPr>
                <a:t> - </a:t>
              </a:r>
              <a:r>
                <a:rPr lang="ko-KR" altLang="en-US" sz="2800">
                  <a:latin typeface="08서울남산체 B" pitchFamily="18" charset="-127"/>
                  <a:ea typeface="08서울남산체 B" pitchFamily="18" charset="-127"/>
                </a:rPr>
                <a:t>자신을 이야기ㆍ표현하기</a:t>
              </a:r>
            </a:p>
          </p:txBody>
        </p:sp>
        <p:pic>
          <p:nvPicPr>
            <p:cNvPr id="14345" name="그림 6" descr="tistory_com_20130107_015011.jpg"/>
            <p:cNvPicPr>
              <a:picLocks noChangeAspect="1"/>
            </p:cNvPicPr>
            <p:nvPr/>
          </p:nvPicPr>
          <p:blipFill>
            <a:blip r:embed="rId2" cstate="print"/>
            <a:srcRect l="34074" t="86749" r="50000"/>
            <a:stretch>
              <a:fillRect/>
            </a:stretch>
          </p:blipFill>
          <p:spPr bwMode="auto">
            <a:xfrm>
              <a:off x="611560" y="3479465"/>
              <a:ext cx="936104" cy="908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341" name="그룹 10"/>
          <p:cNvGrpSpPr>
            <a:grpSpLocks/>
          </p:cNvGrpSpPr>
          <p:nvPr/>
        </p:nvGrpSpPr>
        <p:grpSpPr bwMode="auto">
          <a:xfrm>
            <a:off x="611188" y="4895850"/>
            <a:ext cx="6662737" cy="909638"/>
            <a:chOff x="827584" y="4653136"/>
            <a:chExt cx="6662241" cy="908720"/>
          </a:xfrm>
        </p:grpSpPr>
        <p:sp>
          <p:nvSpPr>
            <p:cNvPr id="14342" name="TextBox 10"/>
            <p:cNvSpPr txBox="1">
              <a:spLocks noChangeArrowheads="1"/>
            </p:cNvSpPr>
            <p:nvPr/>
          </p:nvSpPr>
          <p:spPr bwMode="auto">
            <a:xfrm>
              <a:off x="1651000" y="4845559"/>
              <a:ext cx="5838825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2800">
                  <a:latin typeface="08서울남산체 B" pitchFamily="18" charset="-127"/>
                  <a:ea typeface="08서울남산체 B" pitchFamily="18" charset="-127"/>
                </a:rPr>
                <a:t>규칙 세우기</a:t>
              </a:r>
              <a:r>
                <a:rPr lang="en-US" altLang="ko-KR" sz="2800">
                  <a:latin typeface="08서울남산체 B" pitchFamily="18" charset="-127"/>
                  <a:ea typeface="08서울남산체 B" pitchFamily="18" charset="-127"/>
                </a:rPr>
                <a:t>, </a:t>
              </a:r>
              <a:r>
                <a:rPr lang="ko-KR" altLang="en-US" sz="2800">
                  <a:latin typeface="08서울남산체 B" pitchFamily="18" charset="-127"/>
                  <a:ea typeface="08서울남산체 B" pitchFamily="18" charset="-127"/>
                </a:rPr>
                <a:t>자정작용</a:t>
              </a:r>
              <a:r>
                <a:rPr lang="en-US" altLang="ko-KR" sz="2800">
                  <a:latin typeface="08서울남산체 B" pitchFamily="18" charset="-127"/>
                  <a:ea typeface="08서울남산체 B" pitchFamily="18" charset="-127"/>
                </a:rPr>
                <a:t>(</a:t>
              </a:r>
              <a:r>
                <a:rPr lang="ko-KR" altLang="en-US" sz="2800">
                  <a:latin typeface="08서울남산체 B" pitchFamily="18" charset="-127"/>
                  <a:ea typeface="08서울남산체 B" pitchFamily="18" charset="-127"/>
                </a:rPr>
                <a:t>방관하지 않기</a:t>
              </a:r>
              <a:r>
                <a:rPr lang="en-US" altLang="ko-KR" sz="2800">
                  <a:latin typeface="08서울남산체 B" pitchFamily="18" charset="-127"/>
                  <a:ea typeface="08서울남산체 B" pitchFamily="18" charset="-127"/>
                </a:rPr>
                <a:t>)</a:t>
              </a:r>
              <a:endParaRPr lang="ko-KR" altLang="en-US" sz="2800">
                <a:latin typeface="08서울남산체 B" pitchFamily="18" charset="-127"/>
                <a:ea typeface="08서울남산체 B" pitchFamily="18" charset="-127"/>
              </a:endParaRPr>
            </a:p>
          </p:txBody>
        </p:sp>
        <p:pic>
          <p:nvPicPr>
            <p:cNvPr id="14343" name="그림 7" descr="tistory_com_20130107_015011.jpg"/>
            <p:cNvPicPr>
              <a:picLocks noChangeAspect="1"/>
            </p:cNvPicPr>
            <p:nvPr/>
          </p:nvPicPr>
          <p:blipFill>
            <a:blip r:embed="rId2" cstate="print"/>
            <a:srcRect l="34074" t="86749" r="50000"/>
            <a:stretch>
              <a:fillRect/>
            </a:stretch>
          </p:blipFill>
          <p:spPr bwMode="auto">
            <a:xfrm>
              <a:off x="827584" y="4653136"/>
              <a:ext cx="936104" cy="908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도시브랜드 Yes GUM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0250" y="1196752"/>
            <a:ext cx="3333750" cy="1428750"/>
          </a:xfrm>
          <a:prstGeom prst="rect">
            <a:avLst/>
          </a:prstGeom>
          <a:noFill/>
        </p:spPr>
      </p:pic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250825" y="190500"/>
            <a:ext cx="58864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3. 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지역</a:t>
            </a:r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(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구미</a:t>
            </a:r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)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의 특징 </a:t>
            </a:r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&amp; 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가능성</a:t>
            </a:r>
          </a:p>
        </p:txBody>
      </p:sp>
      <p:sp>
        <p:nvSpPr>
          <p:cNvPr id="15363" name="직사각형 3"/>
          <p:cNvSpPr>
            <a:spLocks noChangeArrowheads="1"/>
          </p:cNvSpPr>
          <p:nvPr/>
        </p:nvSpPr>
        <p:spPr bwMode="auto">
          <a:xfrm>
            <a:off x="1258888" y="2492375"/>
            <a:ext cx="7273925" cy="347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FontTx/>
              <a:buChar char="-"/>
            </a:pPr>
            <a:r>
              <a:rPr lang="ko-KR" altLang="en-US" sz="2200" dirty="0">
                <a:latin typeface="08서울남산체 B" pitchFamily="18" charset="-127"/>
                <a:ea typeface="08서울남산체 B" pitchFamily="18" charset="-127"/>
              </a:rPr>
              <a:t> 지역 구성원의 낮은 평균 연령</a:t>
            </a:r>
            <a:endParaRPr lang="en-US" altLang="ko-KR" sz="2200" dirty="0"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Tx/>
              <a:buChar char="-"/>
            </a:pPr>
            <a:r>
              <a:rPr lang="en-US" altLang="ko-KR" sz="2200" dirty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ko-KR" altLang="en-US" sz="2200" dirty="0">
                <a:latin typeface="08서울남산체 B" pitchFamily="18" charset="-127"/>
                <a:ea typeface="08서울남산체 B" pitchFamily="18" charset="-127"/>
              </a:rPr>
              <a:t>구미 불산 사태</a:t>
            </a:r>
            <a:r>
              <a:rPr lang="en-US" altLang="ko-KR" sz="2200" dirty="0">
                <a:latin typeface="08서울남산체 B" pitchFamily="18" charset="-127"/>
                <a:ea typeface="08서울남산체 B" pitchFamily="18" charset="-127"/>
              </a:rPr>
              <a:t>(</a:t>
            </a:r>
            <a:r>
              <a:rPr lang="ko-KR" altLang="en-US" sz="2200" dirty="0">
                <a:latin typeface="08서울남산체 B" pitchFamily="18" charset="-127"/>
                <a:ea typeface="08서울남산체 B" pitchFamily="18" charset="-127"/>
              </a:rPr>
              <a:t>외국인 노동자</a:t>
            </a:r>
            <a:r>
              <a:rPr lang="en-US" altLang="ko-KR" sz="2200" dirty="0"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2200" dirty="0">
                <a:latin typeface="08서울남산체 B" pitchFamily="18" charset="-127"/>
                <a:ea typeface="08서울남산체 B" pitchFamily="18" charset="-127"/>
              </a:rPr>
              <a:t>보상 문제</a:t>
            </a:r>
            <a:r>
              <a:rPr lang="en-US" altLang="ko-KR" sz="2200" dirty="0"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2200" dirty="0">
                <a:latin typeface="08서울남산체 B" pitchFamily="18" charset="-127"/>
                <a:ea typeface="08서울남산체 B" pitchFamily="18" charset="-127"/>
              </a:rPr>
              <a:t>환경문제</a:t>
            </a:r>
            <a:r>
              <a:rPr lang="en-US" altLang="ko-KR" sz="2200" dirty="0">
                <a:latin typeface="08서울남산체 B" pitchFamily="18" charset="-127"/>
                <a:ea typeface="08서울남산체 B" pitchFamily="18" charset="-127"/>
              </a:rPr>
              <a:t>)</a:t>
            </a:r>
          </a:p>
          <a:p>
            <a:pPr>
              <a:lnSpc>
                <a:spcPct val="150000"/>
              </a:lnSpc>
              <a:spcBef>
                <a:spcPct val="20000"/>
              </a:spcBef>
              <a:buFontTx/>
              <a:buChar char="-"/>
            </a:pPr>
            <a:r>
              <a:rPr lang="en-US" altLang="ko-KR" sz="2200" dirty="0">
                <a:latin typeface="08서울남산체 B" pitchFamily="18" charset="-127"/>
                <a:ea typeface="08서울남산체 B" pitchFamily="18" charset="-127"/>
              </a:rPr>
              <a:t> 4</a:t>
            </a:r>
            <a:r>
              <a:rPr lang="ko-KR" altLang="en-US" sz="2200" dirty="0">
                <a:latin typeface="08서울남산체 B" pitchFamily="18" charset="-127"/>
                <a:ea typeface="08서울남산체 B" pitchFamily="18" charset="-127"/>
              </a:rPr>
              <a:t>대강 사업</a:t>
            </a:r>
            <a:r>
              <a:rPr lang="en-US" altLang="ko-KR" sz="2200" dirty="0">
                <a:latin typeface="08서울남산체 B" pitchFamily="18" charset="-127"/>
                <a:ea typeface="08서울남산체 B" pitchFamily="18" charset="-127"/>
              </a:rPr>
              <a:t>(</a:t>
            </a:r>
            <a:r>
              <a:rPr lang="ko-KR" altLang="en-US" sz="2200" dirty="0" err="1">
                <a:latin typeface="08서울남산체 B" pitchFamily="18" charset="-127"/>
                <a:ea typeface="08서울남산체 B" pitchFamily="18" charset="-127"/>
              </a:rPr>
              <a:t>구미보</a:t>
            </a:r>
            <a:r>
              <a:rPr lang="en-US" altLang="ko-KR" sz="2200" dirty="0">
                <a:latin typeface="08서울남산체 B" pitchFamily="18" charset="-127"/>
                <a:ea typeface="08서울남산체 B" pitchFamily="18" charset="-127"/>
              </a:rPr>
              <a:t>)</a:t>
            </a:r>
          </a:p>
          <a:p>
            <a:pPr>
              <a:lnSpc>
                <a:spcPct val="150000"/>
              </a:lnSpc>
              <a:spcBef>
                <a:spcPct val="20000"/>
              </a:spcBef>
              <a:buFontTx/>
              <a:buChar char="-"/>
            </a:pPr>
            <a:r>
              <a:rPr lang="en-US" altLang="ko-KR" sz="2200" dirty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ko-KR" altLang="en-US" sz="2200" dirty="0" err="1">
                <a:latin typeface="08서울남산체 B" pitchFamily="18" charset="-127"/>
                <a:ea typeface="08서울남산체 B" pitchFamily="18" charset="-127"/>
              </a:rPr>
              <a:t>원룸촌과</a:t>
            </a:r>
            <a:r>
              <a:rPr lang="ko-KR" altLang="en-US" sz="2200" dirty="0">
                <a:latin typeface="08서울남산체 B" pitchFamily="18" charset="-127"/>
                <a:ea typeface="08서울남산체 B" pitchFamily="18" charset="-127"/>
              </a:rPr>
              <a:t> 아파트의 공존</a:t>
            </a:r>
            <a:r>
              <a:rPr lang="en-US" altLang="ko-KR" sz="2200" dirty="0">
                <a:latin typeface="08서울남산체 B" pitchFamily="18" charset="-127"/>
                <a:ea typeface="08서울남산체 B" pitchFamily="18" charset="-127"/>
              </a:rPr>
              <a:t>(</a:t>
            </a:r>
            <a:r>
              <a:rPr lang="ko-KR" altLang="en-US" sz="2200" dirty="0">
                <a:latin typeface="08서울남산체 B" pitchFamily="18" charset="-127"/>
                <a:ea typeface="08서울남산체 B" pitchFamily="18" charset="-127"/>
              </a:rPr>
              <a:t>학교 및 지역 내 빈부격차</a:t>
            </a:r>
            <a:r>
              <a:rPr lang="en-US" altLang="ko-KR" sz="2200" dirty="0">
                <a:latin typeface="08서울남산체 B" pitchFamily="18" charset="-127"/>
                <a:ea typeface="08서울남산체 B" pitchFamily="18" charset="-127"/>
              </a:rPr>
              <a:t>)</a:t>
            </a:r>
          </a:p>
          <a:p>
            <a:pPr>
              <a:lnSpc>
                <a:spcPct val="150000"/>
              </a:lnSpc>
              <a:spcBef>
                <a:spcPct val="20000"/>
              </a:spcBef>
              <a:buFontTx/>
              <a:buChar char="-"/>
            </a:pPr>
            <a:r>
              <a:rPr lang="en-US" altLang="ko-KR" sz="2200" dirty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ko-KR" altLang="en-US" sz="2200" dirty="0">
                <a:latin typeface="08서울남산체 B" pitchFamily="18" charset="-127"/>
                <a:ea typeface="08서울남산체 B" pitchFamily="18" charset="-127"/>
              </a:rPr>
              <a:t>박정희 생가</a:t>
            </a:r>
            <a:r>
              <a:rPr lang="en-US" altLang="ko-KR" sz="2200" dirty="0">
                <a:latin typeface="08서울남산체 B" pitchFamily="18" charset="-127"/>
                <a:ea typeface="08서울남산체 B" pitchFamily="18" charset="-127"/>
              </a:rPr>
              <a:t>(</a:t>
            </a:r>
            <a:r>
              <a:rPr lang="ko-KR" altLang="en-US" sz="2200" dirty="0">
                <a:latin typeface="08서울남산체 B" pitchFamily="18" charset="-127"/>
                <a:ea typeface="08서울남산체 B" pitchFamily="18" charset="-127"/>
              </a:rPr>
              <a:t>잘못된 역사 인식</a:t>
            </a:r>
            <a:r>
              <a:rPr lang="en-US" altLang="ko-KR" sz="2200" dirty="0">
                <a:latin typeface="08서울남산체 B" pitchFamily="18" charset="-127"/>
                <a:ea typeface="08서울남산체 B" pitchFamily="18" charset="-127"/>
              </a:rPr>
              <a:t>)</a:t>
            </a: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ko-KR" sz="2200" dirty="0">
                <a:latin typeface="08서울남산체 B" pitchFamily="18" charset="-127"/>
                <a:ea typeface="08서울남산체 B" pitchFamily="18" charset="-127"/>
              </a:rPr>
              <a:t>- </a:t>
            </a:r>
            <a:r>
              <a:rPr lang="ko-KR" altLang="en-US" sz="2200" dirty="0">
                <a:latin typeface="08서울남산체 B" pitchFamily="18" charset="-127"/>
                <a:ea typeface="08서울남산체 B" pitchFamily="18" charset="-127"/>
              </a:rPr>
              <a:t>좋지 못한 소비 형태</a:t>
            </a:r>
            <a:r>
              <a:rPr lang="en-US" altLang="ko-KR" sz="2200" dirty="0">
                <a:latin typeface="08서울남산체 B" pitchFamily="18" charset="-127"/>
                <a:ea typeface="08서울남산체 B" pitchFamily="18" charset="-127"/>
              </a:rPr>
              <a:t>(</a:t>
            </a:r>
            <a:r>
              <a:rPr lang="ko-KR" altLang="en-US" sz="2200" dirty="0" err="1">
                <a:latin typeface="08서울남산체 B" pitchFamily="18" charset="-127"/>
                <a:ea typeface="08서울남산체 B" pitchFamily="18" charset="-127"/>
              </a:rPr>
              <a:t>지역내에서</a:t>
            </a:r>
            <a:r>
              <a:rPr lang="ko-KR" altLang="en-US" sz="2200" dirty="0">
                <a:latin typeface="08서울남산체 B" pitchFamily="18" charset="-127"/>
                <a:ea typeface="08서울남산체 B" pitchFamily="18" charset="-127"/>
              </a:rPr>
              <a:t> 소비가 </a:t>
            </a:r>
            <a:r>
              <a:rPr lang="ko-KR" altLang="en-US" sz="2200" dirty="0" smtClean="0">
                <a:latin typeface="08서울남산체 B" pitchFamily="18" charset="-127"/>
                <a:ea typeface="08서울남산체 B" pitchFamily="18" charset="-127"/>
              </a:rPr>
              <a:t>이루어 </a:t>
            </a:r>
            <a:r>
              <a:rPr lang="ko-KR" altLang="en-US" sz="2200" dirty="0">
                <a:latin typeface="08서울남산체 B" pitchFamily="18" charset="-127"/>
                <a:ea typeface="08서울남산체 B" pitchFamily="18" charset="-127"/>
              </a:rPr>
              <a:t>지지 않음</a:t>
            </a:r>
            <a:r>
              <a:rPr lang="en-US" altLang="ko-KR" sz="2200" dirty="0">
                <a:latin typeface="08서울남산체 B" pitchFamily="18" charset="-127"/>
                <a:ea typeface="08서울남산체 B" pitchFamily="18" charset="-127"/>
              </a:rPr>
              <a:t>)</a:t>
            </a:r>
          </a:p>
        </p:txBody>
      </p:sp>
      <p:grpSp>
        <p:nvGrpSpPr>
          <p:cNvPr id="15364" name="그룹 7"/>
          <p:cNvGrpSpPr>
            <a:grpSpLocks/>
          </p:cNvGrpSpPr>
          <p:nvPr/>
        </p:nvGrpSpPr>
        <p:grpSpPr bwMode="auto">
          <a:xfrm>
            <a:off x="630238" y="1484313"/>
            <a:ext cx="2646362" cy="865187"/>
            <a:chOff x="611560" y="1484784"/>
            <a:chExt cx="2645480" cy="864096"/>
          </a:xfrm>
        </p:grpSpPr>
        <p:sp>
          <p:nvSpPr>
            <p:cNvPr id="15365" name="직사각형 4"/>
            <p:cNvSpPr>
              <a:spLocks noChangeArrowheads="1"/>
            </p:cNvSpPr>
            <p:nvPr/>
          </p:nvSpPr>
          <p:spPr bwMode="auto">
            <a:xfrm>
              <a:off x="1403648" y="1628800"/>
              <a:ext cx="185339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ko-KR" altLang="en-US" sz="2800">
                  <a:latin typeface="08서울남산체 B" pitchFamily="18" charset="-127"/>
                  <a:ea typeface="08서울남산체 B" pitchFamily="18" charset="-127"/>
                </a:rPr>
                <a:t>지역의 특징</a:t>
              </a:r>
            </a:p>
          </p:txBody>
        </p:sp>
        <p:pic>
          <p:nvPicPr>
            <p:cNvPr id="15366" name="그림 6" descr="tistory_com_20130107_015011.jpg"/>
            <p:cNvPicPr>
              <a:picLocks noChangeAspect="1"/>
            </p:cNvPicPr>
            <p:nvPr/>
          </p:nvPicPr>
          <p:blipFill>
            <a:blip r:embed="rId3" cstate="print"/>
            <a:srcRect l="34299" t="15350" r="51001" b="72050"/>
            <a:stretch>
              <a:fillRect/>
            </a:stretch>
          </p:blipFill>
          <p:spPr bwMode="auto">
            <a:xfrm>
              <a:off x="611560" y="1484784"/>
              <a:ext cx="864096" cy="864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TextBox 7"/>
          <p:cNvSpPr txBox="1"/>
          <p:nvPr/>
        </p:nvSpPr>
        <p:spPr>
          <a:xfrm>
            <a:off x="5004048" y="2492896"/>
            <a:ext cx="3745111" cy="648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C8004"/>
                </a:solidFill>
                <a:latin typeface="08서울남산체 B" pitchFamily="18" charset="-127"/>
                <a:ea typeface="08서울남산체 B" pitchFamily="18" charset="-127"/>
              </a:rPr>
              <a:t>평균연령 </a:t>
            </a:r>
            <a:r>
              <a:rPr lang="en-US" altLang="ko-KR" dirty="0" smtClean="0">
                <a:solidFill>
                  <a:srgbClr val="FC8004"/>
                </a:solidFill>
                <a:latin typeface="08서울남산체 B" pitchFamily="18" charset="-127"/>
                <a:ea typeface="08서울남산체 B" pitchFamily="18" charset="-127"/>
              </a:rPr>
              <a:t>33</a:t>
            </a:r>
            <a:r>
              <a:rPr lang="ko-KR" altLang="en-US" dirty="0" smtClean="0">
                <a:solidFill>
                  <a:srgbClr val="FC8004"/>
                </a:solidFill>
                <a:latin typeface="08서울남산체 B" pitchFamily="18" charset="-127"/>
                <a:ea typeface="08서울남산체 B" pitchFamily="18" charset="-127"/>
              </a:rPr>
              <a:t>세</a:t>
            </a:r>
            <a:r>
              <a:rPr lang="en-US" altLang="ko-KR" dirty="0" smtClean="0">
                <a:solidFill>
                  <a:srgbClr val="FC8004"/>
                </a:solidFill>
                <a:latin typeface="08서울남산체 B" pitchFamily="18" charset="-127"/>
                <a:ea typeface="08서울남산체 B" pitchFamily="18" charset="-127"/>
              </a:rPr>
              <a:t>,</a:t>
            </a:r>
          </a:p>
          <a:p>
            <a:r>
              <a:rPr lang="en-US" altLang="ko-KR" dirty="0" smtClean="0">
                <a:solidFill>
                  <a:srgbClr val="FC8004"/>
                </a:solidFill>
                <a:latin typeface="08서울남산체 B" pitchFamily="18" charset="-127"/>
                <a:ea typeface="08서울남산체 B" pitchFamily="18" charset="-127"/>
              </a:rPr>
              <a:t>30</a:t>
            </a:r>
            <a:r>
              <a:rPr lang="ko-KR" altLang="en-US" dirty="0" smtClean="0">
                <a:solidFill>
                  <a:srgbClr val="FC8004"/>
                </a:solidFill>
                <a:latin typeface="08서울남산체 B" pitchFamily="18" charset="-127"/>
                <a:ea typeface="08서울남산체 B" pitchFamily="18" charset="-127"/>
              </a:rPr>
              <a:t>대 이하가 전체의 </a:t>
            </a:r>
            <a:r>
              <a:rPr lang="en-US" altLang="ko-KR" dirty="0" smtClean="0">
                <a:solidFill>
                  <a:srgbClr val="FC8004"/>
                </a:solidFill>
                <a:latin typeface="08서울남산체 B" pitchFamily="18" charset="-127"/>
                <a:ea typeface="08서울남산체 B" pitchFamily="18" charset="-127"/>
              </a:rPr>
              <a:t>67%</a:t>
            </a:r>
            <a:r>
              <a:rPr lang="ko-KR" altLang="en-US" dirty="0" smtClean="0">
                <a:solidFill>
                  <a:srgbClr val="FC8004"/>
                </a:solidFill>
                <a:latin typeface="08서울남산체 B" pitchFamily="18" charset="-127"/>
                <a:ea typeface="08서울남산체 B" pitchFamily="18" charset="-127"/>
              </a:rPr>
              <a:t>이상</a:t>
            </a:r>
            <a:endParaRPr lang="ko-KR" altLang="en-US" dirty="0">
              <a:solidFill>
                <a:srgbClr val="FC8004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250825" y="190500"/>
            <a:ext cx="58864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3. 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지역</a:t>
            </a:r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(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구미</a:t>
            </a:r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)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의 특징 </a:t>
            </a:r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&amp; 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가능성</a:t>
            </a:r>
          </a:p>
        </p:txBody>
      </p:sp>
      <p:grpSp>
        <p:nvGrpSpPr>
          <p:cNvPr id="16387" name="그룹 7"/>
          <p:cNvGrpSpPr>
            <a:grpSpLocks/>
          </p:cNvGrpSpPr>
          <p:nvPr/>
        </p:nvGrpSpPr>
        <p:grpSpPr bwMode="auto">
          <a:xfrm>
            <a:off x="630238" y="1484313"/>
            <a:ext cx="2970212" cy="865187"/>
            <a:chOff x="611560" y="1484784"/>
            <a:chExt cx="2969287" cy="864096"/>
          </a:xfrm>
        </p:grpSpPr>
        <p:sp>
          <p:nvSpPr>
            <p:cNvPr id="16389" name="직사각형 3"/>
            <p:cNvSpPr>
              <a:spLocks noChangeArrowheads="1"/>
            </p:cNvSpPr>
            <p:nvPr/>
          </p:nvSpPr>
          <p:spPr bwMode="auto">
            <a:xfrm>
              <a:off x="1403648" y="1628800"/>
              <a:ext cx="2177199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ko-KR" altLang="en-US" sz="2800">
                  <a:latin typeface="08서울남산체 B" pitchFamily="18" charset="-127"/>
                  <a:ea typeface="08서울남산체 B" pitchFamily="18" charset="-127"/>
                </a:rPr>
                <a:t>지역의 가능성</a:t>
              </a:r>
            </a:p>
          </p:txBody>
        </p:sp>
        <p:pic>
          <p:nvPicPr>
            <p:cNvPr id="16390" name="그림 6" descr="tistory_com_20130107_015011.jpg"/>
            <p:cNvPicPr>
              <a:picLocks noChangeAspect="1"/>
            </p:cNvPicPr>
            <p:nvPr/>
          </p:nvPicPr>
          <p:blipFill>
            <a:blip r:embed="rId2" cstate="print"/>
            <a:srcRect l="34299" t="15350" r="51001" b="72050"/>
            <a:stretch>
              <a:fillRect/>
            </a:stretch>
          </p:blipFill>
          <p:spPr bwMode="auto">
            <a:xfrm>
              <a:off x="611560" y="1484784"/>
              <a:ext cx="864096" cy="864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388" name="직사각형 3"/>
          <p:cNvSpPr>
            <a:spLocks noChangeArrowheads="1"/>
          </p:cNvSpPr>
          <p:nvPr/>
        </p:nvSpPr>
        <p:spPr bwMode="auto">
          <a:xfrm>
            <a:off x="1258888" y="2492375"/>
            <a:ext cx="7273925" cy="1175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ko-KR" sz="2200" dirty="0">
                <a:latin typeface="08서울남산체 B" pitchFamily="18" charset="-127"/>
                <a:ea typeface="08서울남산체 B" pitchFamily="18" charset="-127"/>
              </a:rPr>
              <a:t>- </a:t>
            </a:r>
            <a:r>
              <a:rPr lang="ko-KR" altLang="en-US" sz="2200" dirty="0">
                <a:latin typeface="08서울남산체 B" pitchFamily="18" charset="-127"/>
                <a:ea typeface="08서울남산체 B" pitchFamily="18" charset="-127"/>
              </a:rPr>
              <a:t>높은 </a:t>
            </a:r>
            <a:r>
              <a:rPr lang="ko-KR" altLang="en-US" sz="2200" dirty="0" smtClean="0">
                <a:latin typeface="08서울남산체 B" pitchFamily="18" charset="-127"/>
                <a:ea typeface="08서울남산체 B" pitchFamily="18" charset="-127"/>
              </a:rPr>
              <a:t>지역경제 수준</a:t>
            </a:r>
            <a:endParaRPr lang="ko-KR" altLang="en-US" sz="2200" dirty="0"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ko-KR" sz="2200" dirty="0">
                <a:latin typeface="08서울남산체 B" pitchFamily="18" charset="-127"/>
                <a:ea typeface="08서울남산체 B" pitchFamily="18" charset="-127"/>
              </a:rPr>
              <a:t>- </a:t>
            </a:r>
            <a:r>
              <a:rPr lang="ko-KR" altLang="en-US" sz="2200" dirty="0">
                <a:latin typeface="08서울남산체 B" pitchFamily="18" charset="-127"/>
                <a:ea typeface="08서울남산체 B" pitchFamily="18" charset="-127"/>
              </a:rPr>
              <a:t>불산 누출 사고 후 안전에 대한 관심 증가</a:t>
            </a:r>
            <a:endParaRPr lang="en-US" altLang="ko-KR" sz="2200" dirty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79913" y="2348880"/>
            <a:ext cx="51132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C8004"/>
                </a:solidFill>
                <a:latin typeface="08서울남산체 B" pitchFamily="18" charset="-127"/>
                <a:ea typeface="08서울남산체 B" pitchFamily="18" charset="-127"/>
              </a:rPr>
              <a:t>경북수출</a:t>
            </a:r>
            <a:r>
              <a:rPr lang="en-US" altLang="ko-KR" dirty="0" smtClean="0">
                <a:solidFill>
                  <a:srgbClr val="FC8004"/>
                </a:solidFill>
                <a:latin typeface="08서울남산체 B" pitchFamily="18" charset="-127"/>
                <a:ea typeface="08서울남산체 B" pitchFamily="18" charset="-127"/>
              </a:rPr>
              <a:t>(525</a:t>
            </a:r>
            <a:r>
              <a:rPr lang="ko-KR" altLang="en-US" dirty="0" smtClean="0">
                <a:solidFill>
                  <a:srgbClr val="FC8004"/>
                </a:solidFill>
                <a:latin typeface="08서울남산체 B" pitchFamily="18" charset="-127"/>
                <a:ea typeface="08서울남산체 B" pitchFamily="18" charset="-127"/>
              </a:rPr>
              <a:t>억불</a:t>
            </a:r>
            <a:r>
              <a:rPr lang="en-US" altLang="ko-KR" dirty="0" smtClean="0">
                <a:solidFill>
                  <a:srgbClr val="FC8004"/>
                </a:solidFill>
                <a:latin typeface="08서울남산체 B" pitchFamily="18" charset="-127"/>
                <a:ea typeface="08서울남산체 B" pitchFamily="18" charset="-127"/>
              </a:rPr>
              <a:t>)</a:t>
            </a:r>
            <a:r>
              <a:rPr lang="ko-KR" altLang="en-US" dirty="0" smtClean="0">
                <a:solidFill>
                  <a:srgbClr val="FC8004"/>
                </a:solidFill>
                <a:latin typeface="08서울남산체 B" pitchFamily="18" charset="-127"/>
                <a:ea typeface="08서울남산체 B" pitchFamily="18" charset="-127"/>
              </a:rPr>
              <a:t>의 </a:t>
            </a:r>
            <a:r>
              <a:rPr lang="en-US" altLang="ko-KR" dirty="0" smtClean="0">
                <a:solidFill>
                  <a:srgbClr val="FC8004"/>
                </a:solidFill>
                <a:latin typeface="08서울남산체 B" pitchFamily="18" charset="-127"/>
                <a:ea typeface="08서울남산체 B" pitchFamily="18" charset="-127"/>
              </a:rPr>
              <a:t>65.3%,</a:t>
            </a:r>
          </a:p>
          <a:p>
            <a:r>
              <a:rPr lang="ko-KR" altLang="en-US" dirty="0" smtClean="0">
                <a:solidFill>
                  <a:srgbClr val="FC8004"/>
                </a:solidFill>
                <a:latin typeface="08서울남산체 B" pitchFamily="18" charset="-127"/>
                <a:ea typeface="08서울남산체 B" pitchFamily="18" charset="-127"/>
              </a:rPr>
              <a:t>전국</a:t>
            </a:r>
            <a:r>
              <a:rPr lang="en-US" altLang="ko-KR" dirty="0" smtClean="0">
                <a:solidFill>
                  <a:srgbClr val="FC8004"/>
                </a:solidFill>
                <a:latin typeface="08서울남산체 B" pitchFamily="18" charset="-127"/>
                <a:ea typeface="08서울남산체 B" pitchFamily="18" charset="-127"/>
              </a:rPr>
              <a:t>(5,482</a:t>
            </a:r>
            <a:r>
              <a:rPr lang="ko-KR" altLang="en-US" dirty="0" smtClean="0">
                <a:solidFill>
                  <a:srgbClr val="FC8004"/>
                </a:solidFill>
                <a:latin typeface="08서울남산체 B" pitchFamily="18" charset="-127"/>
                <a:ea typeface="08서울남산체 B" pitchFamily="18" charset="-127"/>
              </a:rPr>
              <a:t>억불</a:t>
            </a:r>
            <a:r>
              <a:rPr lang="en-US" altLang="ko-KR" dirty="0" smtClean="0">
                <a:solidFill>
                  <a:srgbClr val="FC8004"/>
                </a:solidFill>
                <a:latin typeface="08서울남산체 B" pitchFamily="18" charset="-127"/>
                <a:ea typeface="08서울남산체 B" pitchFamily="18" charset="-127"/>
              </a:rPr>
              <a:t>)</a:t>
            </a:r>
            <a:r>
              <a:rPr lang="ko-KR" altLang="en-US" dirty="0" smtClean="0">
                <a:solidFill>
                  <a:srgbClr val="FC8004"/>
                </a:solidFill>
                <a:latin typeface="08서울남산체 B" pitchFamily="18" charset="-127"/>
                <a:ea typeface="08서울남산체 B" pitchFamily="18" charset="-127"/>
              </a:rPr>
              <a:t>의 </a:t>
            </a:r>
            <a:r>
              <a:rPr lang="en-US" altLang="ko-KR" dirty="0" smtClean="0">
                <a:solidFill>
                  <a:srgbClr val="FC8004"/>
                </a:solidFill>
                <a:latin typeface="08서울남산체 B" pitchFamily="18" charset="-127"/>
                <a:ea typeface="08서울남산체 B" pitchFamily="18" charset="-127"/>
              </a:rPr>
              <a:t>6.25%</a:t>
            </a:r>
            <a:r>
              <a:rPr lang="ko-KR" altLang="en-US" dirty="0" smtClean="0">
                <a:solidFill>
                  <a:srgbClr val="FC8004"/>
                </a:solidFill>
                <a:latin typeface="08서울남산체 B" pitchFamily="18" charset="-127"/>
                <a:ea typeface="08서울남산체 B" pitchFamily="18" charset="-127"/>
              </a:rPr>
              <a:t>차지</a:t>
            </a:r>
            <a:endParaRPr lang="en-US" altLang="ko-KR" dirty="0" smtClean="0">
              <a:solidFill>
                <a:srgbClr val="FC8004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r>
              <a:rPr lang="ko-KR" altLang="en-US" dirty="0" smtClean="0">
                <a:solidFill>
                  <a:srgbClr val="FC8004"/>
                </a:solidFill>
                <a:latin typeface="08서울남산체 B" pitchFamily="18" charset="-127"/>
                <a:ea typeface="08서울남산체 B" pitchFamily="18" charset="-127"/>
              </a:rPr>
              <a:t>무역수지흑자 </a:t>
            </a:r>
            <a:r>
              <a:rPr lang="en-US" altLang="ko-KR" dirty="0" smtClean="0">
                <a:solidFill>
                  <a:srgbClr val="FC8004"/>
                </a:solidFill>
                <a:latin typeface="08서울남산체 B" pitchFamily="18" charset="-127"/>
                <a:ea typeface="08서울남산체 B" pitchFamily="18" charset="-127"/>
              </a:rPr>
              <a:t>226</a:t>
            </a:r>
            <a:r>
              <a:rPr lang="ko-KR" altLang="en-US" dirty="0" smtClean="0">
                <a:solidFill>
                  <a:srgbClr val="FC8004"/>
                </a:solidFill>
                <a:latin typeface="08서울남산체 B" pitchFamily="18" charset="-127"/>
                <a:ea typeface="08서울남산체 B" pitchFamily="18" charset="-127"/>
              </a:rPr>
              <a:t>억불</a:t>
            </a:r>
            <a:r>
              <a:rPr lang="en-US" altLang="ko-KR" dirty="0" smtClean="0">
                <a:solidFill>
                  <a:srgbClr val="FC8004"/>
                </a:solidFill>
                <a:latin typeface="08서울남산체 B" pitchFamily="18" charset="-127"/>
                <a:ea typeface="08서울남산체 B" pitchFamily="18" charset="-127"/>
              </a:rPr>
              <a:t>(</a:t>
            </a:r>
            <a:r>
              <a:rPr lang="ko-KR" altLang="en-US" dirty="0" smtClean="0">
                <a:solidFill>
                  <a:srgbClr val="FC8004"/>
                </a:solidFill>
                <a:latin typeface="08서울남산체 B" pitchFamily="18" charset="-127"/>
                <a:ea typeface="08서울남산체 B" pitchFamily="18" charset="-127"/>
              </a:rPr>
              <a:t>전국 </a:t>
            </a:r>
            <a:r>
              <a:rPr lang="en-US" altLang="ko-KR" dirty="0" smtClean="0">
                <a:solidFill>
                  <a:srgbClr val="FC8004"/>
                </a:solidFill>
                <a:latin typeface="08서울남산체 B" pitchFamily="18" charset="-127"/>
                <a:ea typeface="08서울남산체 B" pitchFamily="18" charset="-127"/>
              </a:rPr>
              <a:t>286</a:t>
            </a:r>
            <a:r>
              <a:rPr lang="ko-KR" altLang="en-US" dirty="0" smtClean="0">
                <a:solidFill>
                  <a:srgbClr val="FC8004"/>
                </a:solidFill>
                <a:latin typeface="08서울남산체 B" pitchFamily="18" charset="-127"/>
                <a:ea typeface="08서울남산체 B" pitchFamily="18" charset="-127"/>
              </a:rPr>
              <a:t>억불의 </a:t>
            </a:r>
            <a:r>
              <a:rPr lang="en-US" altLang="ko-KR" dirty="0" smtClean="0">
                <a:solidFill>
                  <a:srgbClr val="FC8004"/>
                </a:solidFill>
                <a:latin typeface="08서울남산체 B" pitchFamily="18" charset="-127"/>
                <a:ea typeface="08서울남산체 B" pitchFamily="18" charset="-127"/>
              </a:rPr>
              <a:t>79%)</a:t>
            </a:r>
            <a:endParaRPr lang="ko-KR" altLang="en-US" dirty="0">
              <a:solidFill>
                <a:srgbClr val="FC8004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pic>
        <p:nvPicPr>
          <p:cNvPr id="7170" name="Picture 2" descr="http://img.yonhapnews.co.kr/photo/yna/YH/2012/10/02/PYH2012100206140005300_P2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l="767" r="23634" b="-407"/>
          <a:stretch>
            <a:fillRect/>
          </a:stretch>
        </p:blipFill>
        <p:spPr bwMode="auto">
          <a:xfrm>
            <a:off x="1403648" y="3933825"/>
            <a:ext cx="3600400" cy="27352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172" name="Picture 4" descr="http://img.yonhapnews.co.kr/photo/yna/YH/2012/10/04/PYH2012100410980005300_P2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 l="21153" r="3233" b="13764"/>
          <a:stretch>
            <a:fillRect/>
          </a:stretch>
        </p:blipFill>
        <p:spPr bwMode="auto">
          <a:xfrm>
            <a:off x="5292080" y="3933825"/>
            <a:ext cx="3601095" cy="27352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250825" y="190500"/>
            <a:ext cx="34877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4. 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도전 받은 과제</a:t>
            </a:r>
          </a:p>
        </p:txBody>
      </p:sp>
      <p:graphicFrame>
        <p:nvGraphicFramePr>
          <p:cNvPr id="3" name="다이어그램 2"/>
          <p:cNvGraphicFramePr/>
          <p:nvPr/>
        </p:nvGraphicFramePr>
        <p:xfrm>
          <a:off x="2123729" y="1556793"/>
          <a:ext cx="4912988" cy="47058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412" name="TextBox 6"/>
          <p:cNvSpPr txBox="1">
            <a:spLocks noChangeArrowheads="1"/>
          </p:cNvSpPr>
          <p:nvPr/>
        </p:nvSpPr>
        <p:spPr bwMode="auto">
          <a:xfrm>
            <a:off x="2627313" y="1557338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latin typeface="08서울남산체 B" pitchFamily="18" charset="-127"/>
                <a:ea typeface="08서울남산체 B" pitchFamily="18" charset="-127"/>
              </a:rPr>
              <a:t>관계 맺기</a:t>
            </a:r>
          </a:p>
        </p:txBody>
      </p:sp>
      <p:sp>
        <p:nvSpPr>
          <p:cNvPr id="17413" name="TextBox 7"/>
          <p:cNvSpPr txBox="1">
            <a:spLocks noChangeArrowheads="1"/>
          </p:cNvSpPr>
          <p:nvPr/>
        </p:nvSpPr>
        <p:spPr bwMode="auto">
          <a:xfrm>
            <a:off x="684213" y="4581525"/>
            <a:ext cx="14398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latin typeface="08서울남산체 B" pitchFamily="18" charset="-127"/>
                <a:ea typeface="08서울남산체 B" pitchFamily="18" charset="-127"/>
              </a:rPr>
              <a:t>관계 속 갈등</a:t>
            </a:r>
          </a:p>
        </p:txBody>
      </p:sp>
      <p:sp>
        <p:nvSpPr>
          <p:cNvPr id="17414" name="TextBox 8"/>
          <p:cNvSpPr txBox="1">
            <a:spLocks noChangeArrowheads="1"/>
          </p:cNvSpPr>
          <p:nvPr/>
        </p:nvSpPr>
        <p:spPr bwMode="auto">
          <a:xfrm>
            <a:off x="6911975" y="4292600"/>
            <a:ext cx="1476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latin typeface="08서울남산체 B" pitchFamily="18" charset="-127"/>
                <a:ea typeface="08서울남산체 B" pitchFamily="18" charset="-127"/>
              </a:rPr>
              <a:t>신뢰의 중요성</a:t>
            </a:r>
          </a:p>
        </p:txBody>
      </p:sp>
      <p:sp>
        <p:nvSpPr>
          <p:cNvPr id="17415" name="TextBox 9"/>
          <p:cNvSpPr txBox="1">
            <a:spLocks noChangeArrowheads="1"/>
          </p:cNvSpPr>
          <p:nvPr/>
        </p:nvSpPr>
        <p:spPr bwMode="auto">
          <a:xfrm>
            <a:off x="5292725" y="1341438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latin typeface="08서울남산체 B" pitchFamily="18" charset="-127"/>
                <a:ea typeface="08서울남산체 B" pitchFamily="18" charset="-127"/>
              </a:rPr>
              <a:t>나</a:t>
            </a:r>
            <a:r>
              <a:rPr lang="en-US" altLang="ko-KR"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>
                <a:latin typeface="08서울남산체 B" pitchFamily="18" charset="-127"/>
                <a:ea typeface="08서울남산체 B" pitchFamily="18" charset="-127"/>
              </a:rPr>
              <a:t>너</a:t>
            </a:r>
            <a:r>
              <a:rPr lang="en-US" altLang="ko-KR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ko-KR" altLang="en-US">
                <a:latin typeface="08서울남산체 B" pitchFamily="18" charset="-127"/>
                <a:ea typeface="08서울남산체 B" pitchFamily="18" charset="-127"/>
              </a:rPr>
              <a:t>그리고 우리</a:t>
            </a:r>
          </a:p>
        </p:txBody>
      </p:sp>
      <p:sp>
        <p:nvSpPr>
          <p:cNvPr id="17416" name="TextBox 10"/>
          <p:cNvSpPr txBox="1">
            <a:spLocks noChangeArrowheads="1"/>
          </p:cNvSpPr>
          <p:nvPr/>
        </p:nvSpPr>
        <p:spPr bwMode="auto">
          <a:xfrm>
            <a:off x="539750" y="5732463"/>
            <a:ext cx="15843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latin typeface="08서울남산체 B" pitchFamily="18" charset="-127"/>
                <a:ea typeface="08서울남산체 B" pitchFamily="18" charset="-127"/>
              </a:rPr>
              <a:t>갈등의 필요성</a:t>
            </a:r>
          </a:p>
        </p:txBody>
      </p:sp>
      <p:sp>
        <p:nvSpPr>
          <p:cNvPr id="17417" name="TextBox 11"/>
          <p:cNvSpPr txBox="1">
            <a:spLocks noChangeArrowheads="1"/>
          </p:cNvSpPr>
          <p:nvPr/>
        </p:nvSpPr>
        <p:spPr bwMode="auto">
          <a:xfrm>
            <a:off x="1331913" y="5084763"/>
            <a:ext cx="863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latin typeface="08서울남산체 B" pitchFamily="18" charset="-127"/>
                <a:ea typeface="08서울남산체 B" pitchFamily="18" charset="-127"/>
              </a:rPr>
              <a:t>필요악</a:t>
            </a:r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7092950" y="5084763"/>
            <a:ext cx="1476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latin typeface="08서울남산체 B" pitchFamily="18" charset="-127"/>
                <a:ea typeface="08서울남산체 B" pitchFamily="18" charset="-127"/>
              </a:rPr>
              <a:t>신뢰 쌓기</a:t>
            </a: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2484438" y="5732463"/>
            <a:ext cx="14763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latin typeface="08서울남산체 B" pitchFamily="18" charset="-127"/>
                <a:ea typeface="08서울남산체 B" pitchFamily="18" charset="-127"/>
              </a:rPr>
              <a:t>갈등의 역할</a:t>
            </a:r>
          </a:p>
        </p:txBody>
      </p:sp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5292725" y="1844675"/>
            <a:ext cx="1943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latin typeface="08서울남산체 B" pitchFamily="18" charset="-127"/>
                <a:ea typeface="08서울남산체 B" pitchFamily="18" charset="-127"/>
              </a:rPr>
              <a:t>거리두기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  <p:bldP spid="17413" grpId="0"/>
      <p:bldP spid="17414" grpId="0"/>
      <p:bldP spid="17415" grpId="0"/>
      <p:bldP spid="17416" grpId="0"/>
      <p:bldP spid="17417" grpId="0"/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250825" y="190500"/>
            <a:ext cx="34877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3600" dirty="0">
                <a:latin typeface="08서울남산체 B" pitchFamily="18" charset="-127"/>
                <a:ea typeface="08서울남산체 B" pitchFamily="18" charset="-127"/>
              </a:rPr>
              <a:t>4. </a:t>
            </a:r>
            <a:r>
              <a:rPr lang="ko-KR" altLang="en-US" sz="3600" dirty="0">
                <a:latin typeface="08서울남산체 B" pitchFamily="18" charset="-127"/>
                <a:ea typeface="08서울남산체 B" pitchFamily="18" charset="-127"/>
              </a:rPr>
              <a:t>도전 받은 과제</a:t>
            </a:r>
          </a:p>
        </p:txBody>
      </p:sp>
      <p:graphicFrame>
        <p:nvGraphicFramePr>
          <p:cNvPr id="4" name="다이어그램 3"/>
          <p:cNvGraphicFramePr/>
          <p:nvPr/>
        </p:nvGraphicFramePr>
        <p:xfrm>
          <a:off x="250825" y="1549264"/>
          <a:ext cx="8642350" cy="47691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250825" y="190500"/>
            <a:ext cx="34877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4. 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도전 받은 과제</a:t>
            </a:r>
          </a:p>
        </p:txBody>
      </p:sp>
      <p:graphicFrame>
        <p:nvGraphicFramePr>
          <p:cNvPr id="9" name="다이어그램 8"/>
          <p:cNvGraphicFramePr/>
          <p:nvPr/>
        </p:nvGraphicFramePr>
        <p:xfrm>
          <a:off x="1547664" y="1341439"/>
          <a:ext cx="6048672" cy="5184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250825" y="190500"/>
            <a:ext cx="59309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3600">
                <a:latin typeface="08서울남산체 B" pitchFamily="18" charset="-127"/>
                <a:ea typeface="08서울남산체 B" pitchFamily="18" charset="-127"/>
              </a:rPr>
              <a:t>5.</a:t>
            </a:r>
            <a:r>
              <a:rPr lang="ko-KR" altLang="en-US" sz="3600">
                <a:latin typeface="08서울남산체 B" pitchFamily="18" charset="-127"/>
                <a:ea typeface="08서울남산체 B" pitchFamily="18" charset="-127"/>
              </a:rPr>
              <a:t>나비효과 나의효과 실천소감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5480050" y="4705350"/>
            <a:ext cx="23050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800">
                <a:latin typeface="08서울남산체 B" pitchFamily="18" charset="-127"/>
                <a:ea typeface="08서울남산체 B" pitchFamily="18" charset="-127"/>
              </a:rPr>
              <a:t>‘</a:t>
            </a:r>
            <a:r>
              <a:rPr lang="ko-KR" altLang="en-US" sz="2800">
                <a:latin typeface="08서울남산체 B" pitchFamily="18" charset="-127"/>
                <a:ea typeface="08서울남산체 B" pitchFamily="18" charset="-127"/>
              </a:rPr>
              <a:t>자발적 불편</a:t>
            </a:r>
            <a:r>
              <a:rPr lang="en-US" altLang="ko-KR" sz="2800">
                <a:latin typeface="08서울남산체 B" pitchFamily="18" charset="-127"/>
                <a:ea typeface="08서울남산체 B" pitchFamily="18" charset="-127"/>
              </a:rPr>
              <a:t>’</a:t>
            </a:r>
            <a:endParaRPr lang="ko-KR" altLang="en-US" sz="2800">
              <a:latin typeface="08서울남산체 B" pitchFamily="18" charset="-127"/>
              <a:ea typeface="08서울남산체 B" pitchFamily="18" charset="-127"/>
            </a:endParaRPr>
          </a:p>
        </p:txBody>
      </p:sp>
      <p:pic>
        <p:nvPicPr>
          <p:cNvPr id="8" name="그림 7" descr="IMGP60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6463" y="1341438"/>
            <a:ext cx="4320000" cy="28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9" name="그림 8" descr="IMGP618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538" y="1341438"/>
            <a:ext cx="4320000" cy="28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1" name="그림 10" descr="IMGP623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6463" y="3789363"/>
            <a:ext cx="4320000" cy="28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" name="그림 9" descr="IMGP621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1692080" y="2493296"/>
            <a:ext cx="4320000" cy="28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480050" y="5497513"/>
            <a:ext cx="3413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800">
                <a:latin typeface="08서울남산체 B" pitchFamily="18" charset="-127"/>
                <a:ea typeface="08서울남산체 B" pitchFamily="18" charset="-127"/>
              </a:rPr>
              <a:t>사진찍기와 실천</a:t>
            </a:r>
            <a:r>
              <a:rPr lang="en-US" altLang="ko-KR" sz="280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ko-KR" altLang="en-US" sz="2800">
                <a:latin typeface="08서울남산체 B" pitchFamily="18" charset="-127"/>
                <a:ea typeface="08서울남산체 B" pitchFamily="18" charset="-127"/>
              </a:rPr>
              <a:t>따로</a:t>
            </a:r>
            <a:r>
              <a:rPr lang="en-US" altLang="ko-KR" sz="2800">
                <a:latin typeface="08서울남산체 B" pitchFamily="18" charset="-127"/>
                <a:ea typeface="08서울남산체 B" pitchFamily="18" charset="-127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2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9144000" cy="1196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" name="그림 1" descr="IMGP6772.JPG"/>
          <p:cNvPicPr>
            <a:picLocks noChangeAspect="1"/>
          </p:cNvPicPr>
          <p:nvPr/>
        </p:nvPicPr>
        <p:blipFill>
          <a:blip r:embed="rId2" cstate="print">
            <a:lum bright="10000"/>
          </a:blip>
          <a:srcRect l="21651" t="48819" r="31100" b="-588"/>
          <a:stretch>
            <a:fillRect/>
          </a:stretch>
        </p:blipFill>
        <p:spPr>
          <a:xfrm>
            <a:off x="593397" y="569066"/>
            <a:ext cx="7957206" cy="5812262"/>
          </a:xfrm>
          <a:prstGeom prst="ellipse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4" name="TextBox 3"/>
          <p:cNvSpPr txBox="1"/>
          <p:nvPr/>
        </p:nvSpPr>
        <p:spPr>
          <a:xfrm>
            <a:off x="2771800" y="2937718"/>
            <a:ext cx="3585542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감사합니다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71800" y="4077072"/>
            <a:ext cx="3585542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Q &amp; A</a:t>
            </a:r>
            <a:endParaRPr lang="ko-KR" alt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08서울남산체 B" pitchFamily="18" charset="-127"/>
              <a:ea typeface="08서울남산체 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</TotalTime>
  <Words>304</Words>
  <Application>Microsoft Office PowerPoint</Application>
  <PresentationFormat>화면 슬라이드 쇼(4:3)</PresentationFormat>
  <Paragraphs>83</Paragraphs>
  <Slides>20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1" baseType="lpstr">
      <vt:lpstr>기본 디자인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</vt:vector>
  </TitlesOfParts>
  <Company>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kje</dc:creator>
  <cp:lastModifiedBy>Ko</cp:lastModifiedBy>
  <cp:revision>75</cp:revision>
  <dcterms:created xsi:type="dcterms:W3CDTF">2013-02-17T12:37:38Z</dcterms:created>
  <dcterms:modified xsi:type="dcterms:W3CDTF">2013-03-01T14:11:00Z</dcterms:modified>
</cp:coreProperties>
</file>