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71" r:id="rId1"/>
  </p:sldMasterIdLst>
  <p:notesMasterIdLst>
    <p:notesMasterId r:id="rId16"/>
  </p:notesMasterIdLst>
  <p:handoutMasterIdLst>
    <p:handoutMasterId r:id="rId17"/>
  </p:handoutMasterIdLst>
  <p:sldIdLst>
    <p:sldId id="362" r:id="rId2"/>
    <p:sldId id="352" r:id="rId3"/>
    <p:sldId id="349" r:id="rId4"/>
    <p:sldId id="348" r:id="rId5"/>
    <p:sldId id="355" r:id="rId6"/>
    <p:sldId id="374" r:id="rId7"/>
    <p:sldId id="372" r:id="rId8"/>
    <p:sldId id="376" r:id="rId9"/>
    <p:sldId id="377" r:id="rId10"/>
    <p:sldId id="379" r:id="rId11"/>
    <p:sldId id="373" r:id="rId12"/>
    <p:sldId id="375" r:id="rId13"/>
    <p:sldId id="378" r:id="rId14"/>
    <p:sldId id="371" r:id="rId15"/>
  </p:sldIdLst>
  <p:sldSz cx="9144000" cy="6858000" type="screen4x3"/>
  <p:notesSz cx="6858000" cy="9144000"/>
  <p:embeddedFontLst>
    <p:embeddedFont>
      <p:font typeface="나눔고딕" pitchFamily="50" charset="-127"/>
      <p:regular r:id="rId18"/>
      <p:bold r:id="rId19"/>
    </p:embeddedFont>
    <p:embeddedFont>
      <p:font typeface="나눔손글씨 펜" pitchFamily="66" charset="-127"/>
      <p:regular r:id="rId20"/>
    </p:embeddedFont>
    <p:embeddedFont>
      <p:font typeface="Calibri" pitchFamily="34" charset="0"/>
      <p:regular r:id="rId21"/>
      <p:bold r:id="rId22"/>
      <p:italic r:id="rId23"/>
      <p:boldItalic r:id="rId24"/>
    </p:embeddedFont>
    <p:embeddedFont>
      <p:font typeface="맑은 고딕" pitchFamily="50" charset="-127"/>
      <p:regular r:id="rId25"/>
      <p:bold r:id="rId26"/>
    </p:embeddedFont>
  </p:embeddedFontLst>
  <p:defaultTextStyle>
    <a:lvl1pPr marL="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C5E"/>
    <a:srgbClr val="7E858E"/>
    <a:srgbClr val="68727E"/>
    <a:srgbClr val="4C535C"/>
    <a:srgbClr val="FFE05B"/>
    <a:srgbClr val="7D62F0"/>
    <a:srgbClr val="FEEA54"/>
    <a:srgbClr val="663300"/>
    <a:srgbClr val="CC00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71" autoAdjust="0"/>
    <p:restoredTop sz="91201" autoAdjust="0"/>
  </p:normalViewPr>
  <p:slideViewPr>
    <p:cSldViewPr>
      <p:cViewPr>
        <p:scale>
          <a:sx n="75" d="100"/>
          <a:sy n="75" d="100"/>
        </p:scale>
        <p:origin x="-1608" y="-42"/>
      </p:cViewPr>
      <p:guideLst>
        <p:guide orient="horz" pos="1207"/>
        <p:guide orient="horz" pos="2713"/>
        <p:guide orient="horz" pos="2647"/>
        <p:guide orient="horz" pos="4166"/>
        <p:guide pos="158"/>
        <p:guide pos="1997"/>
        <p:guide pos="3771"/>
        <p:guide pos="3843"/>
        <p:guide pos="5604"/>
        <p:guide pos="19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484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1">
              <a:defRPr lang="ko-KR" sz="1200"/>
            </a:lvl1pPr>
            <a:extLst/>
          </a:lstStyle>
          <a:p>
            <a:endParaRPr lang="ko-KR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1">
              <a:defRPr lang="ko-KR" sz="1200"/>
            </a:lvl1pPr>
            <a:extLst/>
          </a:lstStyle>
          <a:p>
            <a:pPr latinLnBrk="1"/>
            <a:fld id="{68F88C59-319B-4332-9A1D-2A62CFCB00D8}" type="datetimeFigureOut">
              <a:rPr lang="en-US" altLang="ko-KR" smtClean="0"/>
              <a:pPr latinLnBrk="1"/>
              <a:t>3/2/2013</a:t>
            </a:fld>
            <a:endParaRPr lang="ko-KR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1">
              <a:defRPr lang="ko-KR" sz="1200"/>
            </a:lvl1pPr>
            <a:extLst/>
          </a:lstStyle>
          <a:p>
            <a:endParaRPr lang="ko-KR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1">
              <a:defRPr lang="ko-KR" sz="1200"/>
            </a:lvl1pPr>
            <a:extLst/>
          </a:lstStyle>
          <a:p>
            <a:fld id="{B16A41B8-7DC3-4DB6-84E4-E105629EAA36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xmlns="" val="20698756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1">
              <a:defRPr lang="ko-KR" sz="1200"/>
            </a:lvl1pPr>
            <a:extLst/>
          </a:lstStyle>
          <a:p>
            <a:endParaRPr lang="ko-KR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1">
              <a:defRPr lang="ko-KR" sz="1200"/>
            </a:lvl1pPr>
            <a:extLst/>
          </a:lstStyle>
          <a:p>
            <a:fld id="{968B300D-05F0-4B43-940D-46DED5A791AD}" type="datetimeFigureOut">
              <a:rPr/>
              <a:pPr/>
              <a:t>5/15/2009</a:t>
            </a:fld>
            <a:endParaRPr lang="ko-KR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ko-KR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latinLnBrk="1"/>
            <a:r>
              <a:rPr lang="ko-KR"/>
              <a:t>마스터 텍스트 스타일을 편집합니다</a:t>
            </a:r>
          </a:p>
          <a:p>
            <a:pPr lvl="1" latinLnBrk="1"/>
            <a:r>
              <a:rPr lang="ko-KR"/>
              <a:t>둘째 수준</a:t>
            </a:r>
          </a:p>
          <a:p>
            <a:pPr lvl="2" latinLnBrk="1"/>
            <a:r>
              <a:rPr lang="ko-KR"/>
              <a:t>셋째 수준</a:t>
            </a:r>
          </a:p>
          <a:p>
            <a:pPr lvl="3" latinLnBrk="1"/>
            <a:r>
              <a:rPr lang="ko-KR"/>
              <a:t>넷째 수준</a:t>
            </a:r>
          </a:p>
          <a:p>
            <a:pPr lvl="4" latinLnBrk="1"/>
            <a:r>
              <a:rPr lang="ko-KR"/>
              <a:t>다섯째 수준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1">
              <a:defRPr lang="ko-KR" sz="1200"/>
            </a:lvl1pPr>
            <a:extLst/>
          </a:lstStyle>
          <a:p>
            <a:endParaRPr lang="ko-KR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1">
              <a:defRPr lang="ko-KR" sz="1200"/>
            </a:lvl1pPr>
            <a:extLst/>
          </a:lstStyle>
          <a:p>
            <a:fld id="{9B26CD33-4337-4529-948A-94F6960B2374}" type="slidenum">
              <a:rPr/>
              <a:pPr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xmlns="" val="880799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팀 별 </a:t>
            </a:r>
            <a:r>
              <a:rPr lang="en-US" altLang="ko-KR" dirty="0" smtClean="0"/>
              <a:t>PPT, </a:t>
            </a:r>
            <a:r>
              <a:rPr lang="ko-KR" altLang="en-US" dirty="0" smtClean="0"/>
              <a:t>동영상</a:t>
            </a:r>
            <a:r>
              <a:rPr lang="en-US" altLang="ko-KR" dirty="0" smtClean="0"/>
              <a:t>, </a:t>
            </a:r>
            <a:r>
              <a:rPr lang="ko-KR" altLang="en-US" dirty="0" smtClean="0"/>
              <a:t>회의록을 한 폴더에 담아서 제출하셔야 합니다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이 때 팀 별 보고는 </a:t>
            </a:r>
            <a:r>
              <a:rPr lang="en-US" altLang="ko-KR" dirty="0" smtClean="0"/>
              <a:t>10</a:t>
            </a:r>
            <a:r>
              <a:rPr lang="ko-KR" altLang="en-US" dirty="0" smtClean="0"/>
              <a:t>분 </a:t>
            </a:r>
            <a:r>
              <a:rPr lang="en-US" altLang="ko-KR" dirty="0" smtClean="0"/>
              <a:t>+ </a:t>
            </a:r>
            <a:r>
              <a:rPr lang="ko-KR" altLang="en-US" dirty="0" smtClean="0"/>
              <a:t>동영상 최대 </a:t>
            </a:r>
            <a:r>
              <a:rPr lang="en-US" altLang="ko-KR" dirty="0" smtClean="0"/>
              <a:t>3</a:t>
            </a:r>
            <a:r>
              <a:rPr lang="ko-KR" altLang="en-US" dirty="0" smtClean="0"/>
              <a:t>분</a:t>
            </a:r>
            <a:r>
              <a:rPr lang="en-US" altLang="ko-KR" dirty="0" smtClean="0"/>
              <a:t>30</a:t>
            </a:r>
            <a:r>
              <a:rPr lang="ko-KR" altLang="en-US" dirty="0" smtClean="0"/>
              <a:t>초 </a:t>
            </a:r>
            <a:r>
              <a:rPr lang="en-US" altLang="ko-KR" dirty="0" smtClean="0"/>
              <a:t>+ </a:t>
            </a:r>
            <a:r>
              <a:rPr lang="ko-KR" altLang="en-US" dirty="0" smtClean="0"/>
              <a:t>질의응답 </a:t>
            </a:r>
            <a:r>
              <a:rPr lang="en-US" altLang="ko-KR" dirty="0" smtClean="0"/>
              <a:t>5</a:t>
            </a:r>
            <a:r>
              <a:rPr lang="ko-KR" altLang="en-US" dirty="0" smtClean="0"/>
              <a:t>분이 주어집니다</a:t>
            </a:r>
            <a:r>
              <a:rPr lang="en-US" altLang="ko-KR" dirty="0" smtClean="0"/>
              <a:t>.</a:t>
            </a:r>
          </a:p>
          <a:p>
            <a:r>
              <a:rPr lang="ko-KR" altLang="en-US" u="sng" dirty="0" smtClean="0"/>
              <a:t>다양한 형식과 방식으로 훈련에 대한 보고를 하시면 되는데 기본적으로 보고에 들어갔으면 하는 내용은 아래와 같습니다</a:t>
            </a:r>
            <a:r>
              <a:rPr lang="en-US" altLang="ko-KR" u="sng" dirty="0" smtClean="0"/>
              <a:t>.</a:t>
            </a:r>
            <a:endParaRPr lang="ko-KR" altLang="en-US" dirty="0" smtClean="0"/>
          </a:p>
          <a:p>
            <a:r>
              <a:rPr lang="en-US" altLang="ko-KR" dirty="0" smtClean="0"/>
              <a:t>+</a:t>
            </a:r>
            <a:r>
              <a:rPr lang="ko-KR" altLang="en-US" dirty="0" smtClean="0"/>
              <a:t>일정</a:t>
            </a:r>
            <a:r>
              <a:rPr lang="en-US" altLang="ko-KR" dirty="0" smtClean="0"/>
              <a:t>, </a:t>
            </a:r>
            <a:r>
              <a:rPr lang="ko-KR" altLang="en-US" dirty="0" smtClean="0"/>
              <a:t>활동내용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생활모습</a:t>
            </a:r>
            <a:r>
              <a:rPr lang="en-US" altLang="ko-KR" dirty="0" smtClean="0"/>
              <a:t>(</a:t>
            </a:r>
            <a:r>
              <a:rPr lang="ko-KR" altLang="en-US" dirty="0" smtClean="0"/>
              <a:t>간략히</a:t>
            </a:r>
            <a:r>
              <a:rPr lang="en-US" altLang="ko-KR" dirty="0" smtClean="0"/>
              <a:t>)</a:t>
            </a:r>
          </a:p>
          <a:p>
            <a:r>
              <a:rPr lang="en-US" altLang="ko-KR" dirty="0" smtClean="0"/>
              <a:t>+</a:t>
            </a:r>
            <a:r>
              <a:rPr lang="ko-KR" altLang="en-US" dirty="0" smtClean="0"/>
              <a:t>훈련기간 팀이 고민했던 이슈들</a:t>
            </a:r>
          </a:p>
          <a:p>
            <a:r>
              <a:rPr lang="en-US" altLang="ko-KR" dirty="0" smtClean="0"/>
              <a:t>+</a:t>
            </a:r>
            <a:r>
              <a:rPr lang="ko-KR" altLang="en-US" dirty="0" smtClean="0"/>
              <a:t>훈련기간 팀이 지역에서 발견한 가장 인상적인 것들</a:t>
            </a:r>
            <a:r>
              <a:rPr lang="en-US" altLang="ko-KR" dirty="0" smtClean="0"/>
              <a:t>(</a:t>
            </a:r>
            <a:r>
              <a:rPr lang="ko-KR" altLang="en-US" dirty="0" smtClean="0"/>
              <a:t>지역의 문제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지역의 가능성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새로운 사실 등등</a:t>
            </a:r>
            <a:r>
              <a:rPr lang="en-US" altLang="ko-KR" dirty="0" smtClean="0"/>
              <a:t>)</a:t>
            </a:r>
          </a:p>
          <a:p>
            <a:r>
              <a:rPr lang="en-US" altLang="ko-KR" dirty="0" smtClean="0"/>
              <a:t>+</a:t>
            </a:r>
            <a:r>
              <a:rPr lang="ko-KR" altLang="en-US" dirty="0" smtClean="0"/>
              <a:t>나비효과 </a:t>
            </a:r>
            <a:r>
              <a:rPr lang="ko-KR" altLang="en-US" dirty="0" err="1" smtClean="0"/>
              <a:t>나의효과를</a:t>
            </a:r>
            <a:r>
              <a:rPr lang="ko-KR" altLang="en-US" dirty="0" smtClean="0"/>
              <a:t> 실천했던 팀의 소감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일정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활동내용</a:t>
            </a:r>
            <a:r>
              <a:rPr lang="en-US" altLang="ko-KR" baseline="0" dirty="0" smtClean="0"/>
              <a:t>+</a:t>
            </a:r>
            <a:r>
              <a:rPr lang="ko-KR" altLang="en-US" baseline="0" dirty="0" smtClean="0"/>
              <a:t>팀의 고민들 함께 담을까</a:t>
            </a:r>
            <a:r>
              <a:rPr lang="en-US" altLang="ko-KR" baseline="0" dirty="0" smtClean="0"/>
              <a:t>?</a:t>
            </a:r>
          </a:p>
          <a:p>
            <a:endParaRPr lang="ko-KR" altLang="en-US" dirty="0" smtClean="0"/>
          </a:p>
          <a:p>
            <a:endParaRPr lang="ko-KR" altLang="en-US" dirty="0" smtClean="0"/>
          </a:p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1</a:t>
            </a:fld>
            <a:endParaRPr lang="ko-K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2</a:t>
            </a:fld>
            <a:endParaRPr lang="ko-K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3</a:t>
            </a:fld>
            <a:endParaRPr lang="ko-K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4</a:t>
            </a:fld>
            <a:endParaRPr lang="ko-K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5</a:t>
            </a:fld>
            <a:endParaRPr lang="ko-K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6</a:t>
            </a:fld>
            <a:endParaRPr lang="ko-K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7</a:t>
            </a:fld>
            <a:endParaRPr lang="ko-K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8</a:t>
            </a:fld>
            <a:endParaRPr lang="ko-KR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9</a:t>
            </a:fld>
            <a:endParaRPr lang="ko-K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10</a:t>
            </a:fld>
            <a:endParaRPr lang="ko-KR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11</a:t>
            </a:fld>
            <a:endParaRPr lang="ko-KR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12</a:t>
            </a:fld>
            <a:endParaRPr lang="ko-KR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baseline="0" dirty="0" smtClean="0"/>
              <a:t>-</a:t>
            </a:r>
            <a:r>
              <a:rPr lang="ko-KR" altLang="en-US" baseline="0" dirty="0" err="1" smtClean="0"/>
              <a:t>아기스포츠단</a:t>
            </a:r>
            <a:endParaRPr lang="en-US" altLang="ko-KR" baseline="0" dirty="0" smtClean="0"/>
          </a:p>
          <a:p>
            <a:r>
              <a:rPr lang="en-US" altLang="ko-KR" baseline="0" dirty="0" smtClean="0"/>
              <a:t>-</a:t>
            </a:r>
            <a:r>
              <a:rPr lang="ko-KR" altLang="en-US" baseline="0" dirty="0" smtClean="0"/>
              <a:t>우리가 진주에 간 이유</a:t>
            </a:r>
            <a:r>
              <a:rPr lang="en-US" altLang="ko-KR" baseline="0" dirty="0" smtClean="0"/>
              <a:t>?</a:t>
            </a:r>
          </a:p>
          <a:p>
            <a:r>
              <a:rPr lang="en-US" altLang="ko-KR" baseline="0" dirty="0" smtClean="0"/>
              <a:t>-</a:t>
            </a:r>
            <a:r>
              <a:rPr lang="ko-KR" altLang="en-US" baseline="0" dirty="0" smtClean="0"/>
              <a:t>현지 활동</a:t>
            </a:r>
            <a:endParaRPr lang="en-US" altLang="ko-KR" baseline="0" dirty="0" smtClean="0"/>
          </a:p>
          <a:p>
            <a:endParaRPr lang="en-US" altLang="ko-K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13</a:t>
            </a:fld>
            <a:endParaRPr lang="ko-KR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altLang="ko-KR" smtClean="0"/>
              <a:pPr/>
              <a:t>14</a:t>
            </a:fld>
            <a:endParaRPr lang="ko-K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://hangeul.naver.com/font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EC6F-6501-4E04-BD6C-A8A6CABB2C5B}" type="datetimeFigureOut">
              <a:rPr lang="en-US" altLang="ko-KR" smtClean="0"/>
              <a:pPr/>
              <a:t>3/2/2013</a:t>
            </a:fld>
            <a:endParaRPr kumimoji="0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B0023-0CED-47F7-85AE-654F0B232C29}" type="slidenum">
              <a:rPr lang="en-US" altLang="ko-KR" smtClean="0"/>
              <a:pPr/>
              <a:t>‹#›</a:t>
            </a:fld>
            <a:endParaRPr kumimoji="0"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0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 userDrawn="1"/>
        </p:nvSpPr>
        <p:spPr>
          <a:xfrm>
            <a:off x="223791" y="6488397"/>
            <a:ext cx="40397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7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7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7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7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700" u="sng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hlinkClick r:id="rId2"/>
              </a:rPr>
              <a:t>설치하기</a:t>
            </a:r>
            <a:endParaRPr lang="en-US" altLang="ko-KR" sz="700" u="sng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 userDrawn="1"/>
        </p:nvCxnSpPr>
        <p:spPr>
          <a:xfrm>
            <a:off x="251520" y="3429000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 userDrawn="1"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 userDrawn="1"/>
        </p:nvCxnSpPr>
        <p:spPr>
          <a:xfrm>
            <a:off x="251520" y="6534000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172400" y="435067"/>
            <a:ext cx="720080" cy="18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 userDrawn="1"/>
        </p:nvSpPr>
        <p:spPr>
          <a:xfrm>
            <a:off x="179512" y="6237312"/>
            <a:ext cx="40397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700" dirty="0" smtClean="0">
                <a:solidFill>
                  <a:srgbClr val="68727E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700" dirty="0" err="1" smtClean="0">
                <a:solidFill>
                  <a:srgbClr val="68727E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700" dirty="0" smtClean="0">
                <a:solidFill>
                  <a:srgbClr val="68727E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700" dirty="0" smtClean="0">
                <a:solidFill>
                  <a:srgbClr val="68727E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700" u="sng" dirty="0" smtClean="0">
                <a:solidFill>
                  <a:srgbClr val="68727E"/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en-US" altLang="ko-KR" sz="700" u="sng" dirty="0" smtClean="0">
              <a:solidFill>
                <a:srgbClr val="68727E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atinLnBrk="1"/>
            <a:fld id="{F30C84A2-23CF-44F5-B813-5187ED5C7D1C}" type="datetimeFigureOut">
              <a:rPr kumimoji="0" lang="en-US" altLang="ko-KR" sz="1200" smtClean="0">
                <a:solidFill>
                  <a:schemeClr val="tx2"/>
                </a:solidFill>
              </a:rPr>
              <a:pPr latinLnBrk="1"/>
              <a:t>3/2/2013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0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0" lang="ko-KR" sz="1200">
              <a:solidFill>
                <a:schemeClr val="tx2"/>
              </a:solidFill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251520" y="3429000"/>
            <a:ext cx="864096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 userDrawn="1"/>
        </p:nvCxnSpPr>
        <p:spPr>
          <a:xfrm>
            <a:off x="251520" y="4430336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251520" y="4689070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251520" y="4947804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251520" y="5206538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 userDrawn="1"/>
        </p:nvCxnSpPr>
        <p:spPr>
          <a:xfrm>
            <a:off x="251520" y="5465272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 userDrawn="1"/>
        </p:nvCxnSpPr>
        <p:spPr>
          <a:xfrm>
            <a:off x="251520" y="5724006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 userDrawn="1"/>
        </p:nvCxnSpPr>
        <p:spPr>
          <a:xfrm>
            <a:off x="251520" y="4171602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172400" y="435067"/>
            <a:ext cx="720080" cy="18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atinLnBrk="1"/>
            <a:fld id="{F30C84A2-23CF-44F5-B813-5187ED5C7D1C}" type="datetimeFigureOut">
              <a:rPr kumimoji="0" lang="en-US" altLang="ko-KR" sz="1200" smtClean="0">
                <a:solidFill>
                  <a:schemeClr val="tx2"/>
                </a:solidFill>
              </a:rPr>
              <a:pPr latinLnBrk="1"/>
              <a:t>3/2/2013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0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0" lang="ko-KR" sz="1200">
              <a:solidFill>
                <a:schemeClr val="tx2"/>
              </a:solidFill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>
            <a:off x="251520" y="2060848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 userDrawn="1"/>
        </p:nvCxnSpPr>
        <p:spPr>
          <a:xfrm>
            <a:off x="251520" y="3284984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atinLnBrk="1"/>
            <a:fld id="{F30C84A2-23CF-44F5-B813-5187ED5C7D1C}" type="datetimeFigureOut">
              <a:rPr kumimoji="0" lang="en-US" altLang="ko-KR" sz="1200" smtClean="0">
                <a:solidFill>
                  <a:schemeClr val="tx2"/>
                </a:solidFill>
              </a:rPr>
              <a:pPr latinLnBrk="1"/>
              <a:t>3/2/2013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0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0" lang="ko-KR" sz="1200">
              <a:solidFill>
                <a:schemeClr val="tx2"/>
              </a:solidFill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>
            <a:off x="251520" y="2060848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1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8824" y="3187576"/>
            <a:ext cx="6357392" cy="14401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atinLnBrk="1"/>
            <a:fld id="{F30C84A2-23CF-44F5-B813-5187ED5C7D1C}" type="datetimeFigureOut">
              <a:rPr kumimoji="0" lang="en-US" altLang="ko-KR" sz="1200" smtClean="0">
                <a:solidFill>
                  <a:schemeClr val="tx2"/>
                </a:solidFill>
              </a:rPr>
              <a:pPr latinLnBrk="1"/>
              <a:t>3/2/2013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0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14" name="텍스트 개체 틀 2"/>
          <p:cNvSpPr>
            <a:spLocks noGrp="1"/>
          </p:cNvSpPr>
          <p:nvPr>
            <p:ph type="body" idx="1"/>
          </p:nvPr>
        </p:nvSpPr>
        <p:spPr>
          <a:xfrm>
            <a:off x="6516216" y="3573016"/>
            <a:ext cx="2627784" cy="279722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2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8824" y="3424808"/>
            <a:ext cx="7005464" cy="1296144"/>
          </a:xfrm>
        </p:spPr>
        <p:txBody>
          <a:bodyPr anchor="t"/>
          <a:lstStyle>
            <a:lvl1pPr algn="l">
              <a:defRPr sz="4400">
                <a:solidFill>
                  <a:srgbClr val="7E858E"/>
                </a:solidFill>
              </a:defRPr>
            </a:lvl1pPr>
          </a:lstStyle>
          <a:p>
            <a:r>
              <a:rPr lang="ko-KR" altLang="en-US" smtClean="0"/>
              <a:t>마스터 제목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093296"/>
            <a:ext cx="2133600" cy="365125"/>
          </a:xfrm>
        </p:spPr>
        <p:txBody>
          <a:bodyPr/>
          <a:lstStyle/>
          <a:p>
            <a:pPr latinLnBrk="1"/>
            <a:fld id="{F30C84A2-23CF-44F5-B813-5187ED5C7D1C}" type="datetimeFigureOut">
              <a:rPr kumimoji="0" lang="en-US" altLang="ko-KR" sz="1200" smtClean="0">
                <a:solidFill>
                  <a:schemeClr val="tx2"/>
                </a:solidFill>
              </a:rPr>
              <a:pPr latinLnBrk="1"/>
              <a:t>3/2/2013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093296"/>
            <a:ext cx="2895600" cy="365125"/>
          </a:xfrm>
        </p:spPr>
        <p:txBody>
          <a:bodyPr/>
          <a:lstStyle/>
          <a:p>
            <a:pPr algn="ctr" latinLnBrk="1"/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093296"/>
            <a:ext cx="2133600" cy="365125"/>
          </a:xfrm>
        </p:spPr>
        <p:txBody>
          <a:bodyPr/>
          <a:lstStyle/>
          <a:p>
            <a:pPr algn="r" latinLnBrk="1"/>
            <a:fld id="{F99EC173-99AE-4773-AB25-02E469A13EAE}" type="slidenum">
              <a:rPr kumimoji="0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14" name="텍스트 개체 틀 2"/>
          <p:cNvSpPr>
            <a:spLocks noGrp="1"/>
          </p:cNvSpPr>
          <p:nvPr>
            <p:ph type="body" idx="1"/>
          </p:nvPr>
        </p:nvSpPr>
        <p:spPr>
          <a:xfrm>
            <a:off x="7164288" y="3573016"/>
            <a:ext cx="1838300" cy="288032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="1">
                <a:solidFill>
                  <a:srgbClr val="7E858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cxnSp>
        <p:nvCxnSpPr>
          <p:cNvPr id="15" name="직선 연결선 14"/>
          <p:cNvCxnSpPr/>
          <p:nvPr userDrawn="1"/>
        </p:nvCxnSpPr>
        <p:spPr>
          <a:xfrm>
            <a:off x="251520" y="3429000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172400" y="435067"/>
            <a:ext cx="720080" cy="18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직선 연결선 16"/>
          <p:cNvCxnSpPr/>
          <p:nvPr userDrawn="1"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 userDrawn="1"/>
        </p:nvCxnSpPr>
        <p:spPr>
          <a:xfrm>
            <a:off x="251520" y="6534000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atinLnBrk="1"/>
            <a:fld id="{F30C84A2-23CF-44F5-B813-5187ED5C7D1C}" type="datetimeFigureOut">
              <a:rPr kumimoji="0" lang="en-US" altLang="ko-KR" sz="1200" smtClean="0">
                <a:solidFill>
                  <a:schemeClr val="tx2"/>
                </a:solidFill>
              </a:rPr>
              <a:pPr latinLnBrk="1"/>
              <a:t>3/2/2013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0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0" lang="ko-KR" sz="1200">
              <a:solidFill>
                <a:schemeClr val="tx2"/>
              </a:solidFill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251520" y="3429000"/>
            <a:ext cx="864096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 userDrawn="1"/>
        </p:nvCxnSpPr>
        <p:spPr>
          <a:xfrm>
            <a:off x="251520" y="4430336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251520" y="4689070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251520" y="4947804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251520" y="5206538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 userDrawn="1"/>
        </p:nvCxnSpPr>
        <p:spPr>
          <a:xfrm>
            <a:off x="251520" y="5465272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 userDrawn="1"/>
        </p:nvCxnSpPr>
        <p:spPr>
          <a:xfrm>
            <a:off x="251520" y="5724006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 userDrawn="1"/>
        </p:nvCxnSpPr>
        <p:spPr>
          <a:xfrm>
            <a:off x="251520" y="4171602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172400" y="435067"/>
            <a:ext cx="720080" cy="18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204912" y="3452168"/>
            <a:ext cx="4318322" cy="351730"/>
          </a:xfrm>
        </p:spPr>
        <p:txBody>
          <a:bodyPr anchor="ctr">
            <a:normAutofit/>
          </a:bodyPr>
          <a:lstStyle>
            <a:lvl1pPr marL="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목차를 입력하십시오</a:t>
            </a:r>
          </a:p>
        </p:txBody>
      </p:sp>
      <p:sp>
        <p:nvSpPr>
          <p:cNvPr id="27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198562" y="4182989"/>
            <a:ext cx="1728192" cy="1872207"/>
          </a:xfrm>
        </p:spPr>
        <p:txBody>
          <a:bodyPr>
            <a:normAutofit/>
          </a:bodyPr>
          <a:lstStyle>
            <a:lvl1pPr marL="0" indent="0">
              <a:buNone/>
              <a:defRPr sz="10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1. </a:t>
            </a:r>
            <a:r>
              <a:rPr lang="ko-KR" altLang="en-US" smtClean="0"/>
              <a:t>꼭지 제목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1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139700" y="260648"/>
            <a:ext cx="8752780" cy="796950"/>
          </a:xfrm>
        </p:spPr>
        <p:txBody>
          <a:bodyPr>
            <a:normAutofit/>
          </a:bodyPr>
          <a:lstStyle>
            <a:lvl1pPr algn="l">
              <a:defRPr sz="2000">
                <a:solidFill>
                  <a:srgbClr val="C00000"/>
                </a:solidFill>
              </a:defRPr>
            </a:lvl1pPr>
          </a:lstStyle>
          <a:p>
            <a:r>
              <a:rPr lang="ko-KR" altLang="en-US" smtClean="0"/>
              <a:t>제목을 입력하십시오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atinLnBrk="1"/>
            <a:fld id="{F30C84A2-23CF-44F5-B813-5187ED5C7D1C}" type="datetimeFigureOut">
              <a:rPr kumimoji="0" lang="en-US" altLang="ko-KR" sz="1200" smtClean="0">
                <a:solidFill>
                  <a:schemeClr val="tx2"/>
                </a:solidFill>
              </a:rPr>
              <a:pPr latinLnBrk="1"/>
              <a:t>3/2/2013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0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0" lang="ko-KR" sz="1200">
              <a:solidFill>
                <a:schemeClr val="tx2"/>
              </a:solidFill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251520" y="2060848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251520" y="3284984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160462" y="2204864"/>
            <a:ext cx="8732018" cy="936104"/>
          </a:xfrm>
        </p:spPr>
        <p:txBody>
          <a:bodyPr anchor="t">
            <a:normAutofit/>
          </a:bodyPr>
          <a:lstStyle>
            <a:lvl1pPr marL="0" indent="0">
              <a:buNone/>
              <a:defRPr sz="9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내용 입력</a:t>
            </a: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2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214184" y="3459480"/>
            <a:ext cx="8678296" cy="1553696"/>
          </a:xfrm>
        </p:spPr>
        <p:txBody>
          <a:bodyPr anchor="t">
            <a:normAutofit/>
          </a:bodyPr>
          <a:lstStyle>
            <a:lvl1pPr algn="l">
              <a:defRPr sz="4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ko-KR" altLang="en-US" smtClean="0"/>
              <a:t>텍스트를 입력하시오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atinLnBrk="1"/>
            <a:fld id="{F30C84A2-23CF-44F5-B813-5187ED5C7D1C}" type="datetimeFigureOut">
              <a:rPr kumimoji="0" lang="en-US" altLang="ko-KR" sz="1200" smtClean="0">
                <a:solidFill>
                  <a:schemeClr val="tx2"/>
                </a:solidFill>
              </a:rPr>
              <a:pPr latinLnBrk="1"/>
              <a:t>3/2/2013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0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0" lang="ko-KR" sz="1200">
              <a:solidFill>
                <a:schemeClr val="tx2"/>
              </a:solidFill>
            </a:endParaRPr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251520" y="3429000"/>
            <a:ext cx="864096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 userDrawn="1"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atinLnBrk="1"/>
            <a:fld id="{F30C84A2-23CF-44F5-B813-5187ED5C7D1C}" type="datetimeFigureOut">
              <a:rPr kumimoji="0" lang="en-US" altLang="ko-KR" sz="1200" smtClean="0">
                <a:solidFill>
                  <a:schemeClr val="tx2"/>
                </a:solidFill>
              </a:rPr>
              <a:pPr latinLnBrk="1"/>
              <a:t>3/2/2013</a:t>
            </a:fld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0" lang="ko-KR" sz="1200">
              <a:solidFill>
                <a:schemeClr val="tx2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0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0" lang="ko-KR" sz="120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F30C84A2-23CF-44F5-B813-5187ED5C7D1C}" type="datetimeFigureOut">
              <a:rPr lang="en-US" altLang="ko-KR" smtClean="0">
                <a:solidFill>
                  <a:schemeClr val="tx2"/>
                </a:solidFill>
              </a:rPr>
              <a:pPr/>
              <a:t>3/2/2013</a:t>
            </a:fld>
            <a:endParaRPr lang="en-US">
              <a:solidFill>
                <a:schemeClr val="tx2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>
              <a:solidFill>
                <a:schemeClr val="tx2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F99EC173-99AE-4773-AB25-02E469A13EAE}" type="slidenum">
              <a:rPr lang="en-US" altLang="ko-KR" smtClean="0">
                <a:solidFill>
                  <a:schemeClr val="tx2"/>
                </a:solidFill>
              </a:rPr>
              <a:pPr/>
              <a:t>‹#›</a:t>
            </a:fld>
            <a:endParaRPr lang="ko-KR" altLang="en-US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95" r:id="rId3"/>
    <p:sldLayoutId id="2147483694" r:id="rId4"/>
    <p:sldLayoutId id="2147483693" r:id="rId5"/>
    <p:sldLayoutId id="2147483692" r:id="rId6"/>
    <p:sldLayoutId id="2147483691" r:id="rId7"/>
    <p:sldLayoutId id="2147483696" r:id="rId8"/>
    <p:sldLayoutId id="2147483697" r:id="rId9"/>
    <p:sldLayoutId id="2147483690" r:id="rId10"/>
    <p:sldLayoutId id="2147483689" r:id="rId11"/>
    <p:sldLayoutId id="2147483683" r:id="rId12"/>
    <p:sldLayoutId id="2147483672" r:id="rId13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3600" b="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LG\Desktop\IMG_256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819472"/>
            <a:ext cx="9144000" cy="6023918"/>
          </a:xfrm>
          <a:prstGeom prst="rect">
            <a:avLst/>
          </a:prstGeom>
          <a:noFill/>
        </p:spPr>
      </p:pic>
      <p:sp>
        <p:nvSpPr>
          <p:cNvPr id="15" name="직사각형 14"/>
          <p:cNvSpPr/>
          <p:nvPr/>
        </p:nvSpPr>
        <p:spPr>
          <a:xfrm>
            <a:off x="0" y="3456384"/>
            <a:ext cx="9144000" cy="34290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179512" y="3573016"/>
            <a:ext cx="813690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spc="6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RaonAtti</a:t>
            </a:r>
            <a:r>
              <a:rPr lang="en-US" altLang="ko-KR" sz="3600" spc="6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9</a:t>
            </a:r>
            <a:r>
              <a:rPr lang="en-US" altLang="ko-KR" sz="3600" spc="600" baseline="300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th</a:t>
            </a:r>
            <a:r>
              <a:rPr lang="en-US" altLang="ko-KR" sz="3600" spc="6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</a:t>
            </a:r>
          </a:p>
          <a:p>
            <a:r>
              <a:rPr lang="en-US" altLang="ko-KR" sz="3600" spc="6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Bangladesh </a:t>
            </a:r>
            <a:r>
              <a:rPr lang="en-US" altLang="ko-KR" sz="3600" spc="6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Birisiri</a:t>
            </a:r>
            <a:endParaRPr lang="en-US" altLang="ko-KR" sz="3600" spc="6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endParaRPr lang="en-US" altLang="ko-KR" sz="3600" spc="6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2000" spc="6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김고운</a:t>
            </a:r>
            <a:r>
              <a:rPr lang="en-US" altLang="ko-KR" sz="2000" spc="6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2000" spc="6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김일곤 신송희 전종성 진효정</a:t>
            </a:r>
            <a:endParaRPr lang="en-US" altLang="ko-KR" sz="2000" spc="60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79512" y="3507105"/>
            <a:ext cx="129614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ko-KR" altLang="en-US" sz="2000" spc="-15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목차</a:t>
            </a:r>
            <a:endParaRPr lang="ko-KR" altLang="en-US" sz="2000" spc="-15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50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9512" y="4202068"/>
            <a:ext cx="2088232" cy="1505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85000"/>
              </a:lnSpc>
              <a:buAutoNum type="arabicPeriod"/>
            </a:pPr>
            <a:r>
              <a:rPr lang="ko-KR" altLang="en-US" sz="1400" b="1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팀 소개</a:t>
            </a:r>
            <a:endParaRPr lang="en-US" altLang="ko-KR" sz="1400" b="1" dirty="0" smtClean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50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lnSpc>
                <a:spcPct val="85000"/>
              </a:lnSpc>
              <a:buAutoNum type="arabicPeriod"/>
            </a:pPr>
            <a:endParaRPr lang="en-US" altLang="ko-KR" sz="1400" b="1" dirty="0" smtClean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50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lnSpc>
                <a:spcPct val="85000"/>
              </a:lnSpc>
            </a:pPr>
            <a:r>
              <a:rPr lang="en-US" altLang="ko-KR" sz="1400" b="1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2.   </a:t>
            </a:r>
            <a:r>
              <a:rPr lang="ko-KR" altLang="en-US" sz="1400" b="1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진주에서의 생활</a:t>
            </a:r>
            <a:endParaRPr lang="en-US" altLang="ko-KR" sz="1400" b="1" dirty="0" smtClean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50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lnSpc>
                <a:spcPct val="85000"/>
              </a:lnSpc>
            </a:pPr>
            <a:endParaRPr lang="en-US" altLang="ko-KR" sz="1400" b="1" dirty="0" smtClean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50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lnSpc>
                <a:spcPct val="85000"/>
              </a:lnSpc>
            </a:pPr>
            <a:r>
              <a:rPr lang="en-US" altLang="ko-KR" sz="1400" b="1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3.   </a:t>
            </a:r>
            <a:r>
              <a:rPr lang="ko-KR" altLang="en-US" sz="1400" b="1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나비효과</a:t>
            </a:r>
            <a:r>
              <a:rPr lang="en-US" altLang="ko-KR" sz="1400" b="1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나의 효과</a:t>
            </a:r>
            <a:endParaRPr lang="en-US" altLang="ko-KR" sz="1400" b="1" dirty="0" smtClean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50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lnSpc>
                <a:spcPct val="85000"/>
              </a:lnSpc>
              <a:buAutoNum type="arabicPeriod"/>
            </a:pPr>
            <a:endParaRPr lang="en-US" altLang="ko-KR" sz="1400" b="1" dirty="0" smtClean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50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lnSpc>
                <a:spcPct val="85000"/>
              </a:lnSpc>
            </a:pPr>
            <a:r>
              <a:rPr lang="en-US" altLang="ko-KR" sz="1400" b="1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4.   </a:t>
            </a:r>
            <a:r>
              <a:rPr lang="ko-KR" altLang="en-US" sz="1400" b="1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우리들의 고민</a:t>
            </a:r>
            <a:endParaRPr lang="en-US" altLang="ko-KR" sz="1400" b="1" dirty="0" smtClean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50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lnSpc>
                <a:spcPct val="85000"/>
              </a:lnSpc>
              <a:buAutoNum type="arabicPeriod" startAt="6"/>
            </a:pPr>
            <a:endParaRPr lang="en-US" altLang="ko-KR" sz="1000" b="1" dirty="0" smtClean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50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251520" y="4509120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251520" y="4869160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251520" y="5229200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251520" y="5589240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251520" y="4171602"/>
            <a:ext cx="432048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C:\Users\LG\Desktop\방글라데시\IMG_63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676353"/>
            <a:ext cx="9144000" cy="403334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251520" y="188640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251520" y="6741368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9512" y="6559460"/>
            <a:ext cx="40397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700" dirty="0" smtClean="0">
                <a:solidFill>
                  <a:srgbClr val="68727E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700" dirty="0" err="1" smtClean="0">
                <a:solidFill>
                  <a:srgbClr val="68727E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700" dirty="0" smtClean="0">
                <a:solidFill>
                  <a:srgbClr val="68727E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700" dirty="0" smtClean="0">
                <a:solidFill>
                  <a:srgbClr val="68727E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700" u="sng" dirty="0" smtClean="0">
                <a:solidFill>
                  <a:srgbClr val="68727E"/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en-US" altLang="ko-KR" sz="700" u="sng" dirty="0" smtClean="0">
              <a:solidFill>
                <a:srgbClr val="68727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-468560" y="4121696"/>
            <a:ext cx="2736304" cy="2736304"/>
          </a:xfrm>
          <a:prstGeom prst="ellipse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종성</a:t>
            </a:r>
            <a:endParaRPr lang="en-US" altLang="ko-KR" sz="2800" b="1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endParaRPr lang="en-US" altLang="ko-KR" sz="2000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r>
              <a:rPr lang="ko-KR" altLang="en-US" sz="2000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평소엔 조용함</a:t>
            </a:r>
            <a:endParaRPr lang="en-US" altLang="ko-KR" sz="2000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r>
              <a:rPr lang="ko-KR" altLang="en-US" sz="2000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가끔 정신을 놓음</a:t>
            </a:r>
            <a:endParaRPr lang="en-US" altLang="ko-KR" sz="2000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r>
              <a:rPr lang="ko-KR" altLang="en-US" sz="2000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술자리를 좋아함</a:t>
            </a:r>
            <a:endParaRPr lang="en-US" altLang="ko-KR" sz="2000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r>
              <a:rPr lang="ko-KR" altLang="en-US" sz="2000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태권도 담당</a:t>
            </a:r>
            <a:endParaRPr lang="en-US" altLang="ko-KR" sz="2000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r>
              <a:rPr lang="ko-KR" altLang="en-US" sz="2000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자칭 </a:t>
            </a:r>
            <a:r>
              <a:rPr lang="ko-KR" altLang="en-US" sz="2000" spc="80" dirty="0" err="1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상남자</a:t>
            </a:r>
            <a:r>
              <a:rPr lang="en-US" altLang="ko-KR" sz="2000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??</a:t>
            </a:r>
          </a:p>
          <a:p>
            <a:pPr algn="ctr"/>
            <a:endParaRPr lang="en-US" altLang="ko-KR" spc="8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4572000" y="4437112"/>
            <a:ext cx="2736304" cy="2736304"/>
          </a:xfrm>
          <a:prstGeom prst="ellipse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고운</a:t>
            </a:r>
            <a:endParaRPr lang="en-US" altLang="ko-KR" sz="2800" b="1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endParaRPr lang="en-US" altLang="ko-KR" sz="2000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r>
              <a:rPr lang="ko-KR" altLang="en-US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회계 담당</a:t>
            </a:r>
            <a:endParaRPr lang="en-US" altLang="ko-KR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r>
              <a:rPr lang="ko-KR" altLang="en-US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그나마 </a:t>
            </a:r>
            <a:r>
              <a:rPr lang="ko-KR" altLang="en-US" spc="80" dirty="0" err="1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벵갈어</a:t>
            </a:r>
            <a:r>
              <a:rPr lang="ko-KR" altLang="en-US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 담당</a:t>
            </a:r>
            <a:endParaRPr lang="en-US" altLang="ko-KR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r>
              <a:rPr lang="ko-KR" altLang="en-US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수다쟁이</a:t>
            </a:r>
            <a:endParaRPr lang="en-US" altLang="ko-KR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r>
              <a:rPr lang="ko-KR" altLang="en-US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고데기</a:t>
            </a:r>
            <a:r>
              <a:rPr lang="en-US" altLang="ko-KR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 </a:t>
            </a:r>
            <a:r>
              <a:rPr lang="ko-KR" altLang="en-US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필수</a:t>
            </a:r>
            <a:endParaRPr lang="en-US" altLang="ko-KR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endParaRPr lang="en-US" altLang="ko-KR" sz="1600" spc="8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endParaRPr lang="en-US" altLang="ko-KR" sz="1600" spc="8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6660232" y="188640"/>
            <a:ext cx="2736304" cy="2736304"/>
          </a:xfrm>
          <a:prstGeom prst="ellipse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일곤</a:t>
            </a:r>
            <a:endParaRPr lang="en-US" altLang="ko-KR" sz="2400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r>
              <a:rPr lang="ko-KR" altLang="en-US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막내</a:t>
            </a:r>
            <a:endParaRPr lang="en-US" altLang="ko-KR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r>
              <a:rPr lang="ko-KR" altLang="en-US" spc="80" dirty="0" err="1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우리팀</a:t>
            </a:r>
            <a:r>
              <a:rPr lang="ko-KR" altLang="en-US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 </a:t>
            </a:r>
            <a:r>
              <a:rPr lang="ko-KR" altLang="en-US" spc="80" dirty="0" err="1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챙기미</a:t>
            </a:r>
            <a:endParaRPr lang="en-US" altLang="ko-KR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r>
              <a:rPr lang="ko-KR" altLang="en-US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고민 담당</a:t>
            </a:r>
            <a:endParaRPr lang="en-US" altLang="ko-KR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r>
              <a:rPr lang="ko-KR" altLang="en-US" spc="80" dirty="0" err="1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아기스</a:t>
            </a:r>
            <a:r>
              <a:rPr lang="ko-KR" altLang="en-US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 </a:t>
            </a:r>
            <a:r>
              <a:rPr lang="ko-KR" altLang="en-US" spc="80" dirty="0" err="1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인기쟁이</a:t>
            </a:r>
            <a:endParaRPr lang="en-US" altLang="ko-KR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r>
              <a:rPr lang="ko-KR" altLang="en-US" spc="80" dirty="0" err="1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아메리카노에</a:t>
            </a:r>
            <a:r>
              <a:rPr lang="ko-KR" altLang="en-US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 </a:t>
            </a:r>
            <a:r>
              <a:rPr lang="ko-KR" altLang="en-US" spc="80" dirty="0" err="1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헤이즐럿시럽추가</a:t>
            </a:r>
            <a:endParaRPr lang="en-US" altLang="ko-KR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r>
              <a:rPr lang="ko-KR" altLang="en-US" spc="80" dirty="0" err="1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시도때도</a:t>
            </a:r>
            <a:r>
              <a:rPr lang="ko-KR" altLang="en-US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 없는 연기</a:t>
            </a:r>
            <a:endParaRPr lang="en-US" altLang="ko-KR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endParaRPr lang="ko-KR" altLang="en-US" spc="8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6" name="Picture 2" descr="C:\Users\LG\Desktop\방글라데시\3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476672"/>
            <a:ext cx="5472608" cy="4104456"/>
          </a:xfrm>
          <a:prstGeom prst="rect">
            <a:avLst/>
          </a:prstGeom>
          <a:noFill/>
        </p:spPr>
      </p:pic>
      <p:sp>
        <p:nvSpPr>
          <p:cNvPr id="14" name="타원 13"/>
          <p:cNvSpPr/>
          <p:nvPr/>
        </p:nvSpPr>
        <p:spPr>
          <a:xfrm>
            <a:off x="1979712" y="4365104"/>
            <a:ext cx="2736304" cy="2736304"/>
          </a:xfrm>
          <a:prstGeom prst="ellipse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송희</a:t>
            </a:r>
            <a:endParaRPr lang="en-US" altLang="ko-KR" sz="2800" b="1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endParaRPr lang="en-US" altLang="ko-KR" sz="2000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r>
              <a:rPr lang="ko-KR" altLang="en-US" sz="2000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가서 사고칠 인물</a:t>
            </a:r>
            <a:r>
              <a:rPr lang="en-US" altLang="ko-KR" sz="2000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?!</a:t>
            </a:r>
          </a:p>
          <a:p>
            <a:pPr algn="ctr"/>
            <a:r>
              <a:rPr lang="ko-KR" altLang="en-US" sz="2000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의견 정리 담당</a:t>
            </a:r>
            <a:endParaRPr lang="en-US" altLang="ko-KR" sz="2000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r>
              <a:rPr lang="ko-KR" altLang="en-US" sz="2000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카메라 담당</a:t>
            </a:r>
            <a:endParaRPr lang="en-US" altLang="ko-KR" sz="2000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r>
              <a:rPr lang="ko-KR" altLang="en-US" sz="2000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라면사랑</a:t>
            </a:r>
            <a:endParaRPr lang="en-US" altLang="ko-KR" sz="2000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6804248" y="2852936"/>
            <a:ext cx="2736304" cy="2736304"/>
          </a:xfrm>
          <a:prstGeom prst="ellipse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pc="8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endParaRPr lang="en-US" altLang="ko-KR" spc="8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endParaRPr lang="en-US" altLang="ko-KR" spc="8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2400" b="1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효정</a:t>
            </a:r>
            <a:endParaRPr lang="en-US" altLang="ko-KR" sz="2400" b="1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endParaRPr lang="en-US" altLang="ko-KR" sz="2400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r>
              <a:rPr lang="ko-KR" altLang="en-US" sz="2000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진주 남강 산책하는</a:t>
            </a:r>
            <a:endParaRPr lang="en-US" altLang="ko-KR" sz="2000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r>
              <a:rPr lang="ko-KR" altLang="en-US" sz="2000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 여자</a:t>
            </a:r>
            <a:r>
              <a:rPr lang="en-US" altLang="ko-KR" sz="2000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^.^</a:t>
            </a:r>
          </a:p>
          <a:p>
            <a:pPr algn="ctr"/>
            <a:r>
              <a:rPr lang="ko-KR" altLang="en-US" sz="2000" spc="80" dirty="0" smtClean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</a:rPr>
              <a:t>느림 담당</a:t>
            </a:r>
            <a:endParaRPr lang="en-US" altLang="ko-KR" sz="1600" spc="80" dirty="0" smtClean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/>
            <a:endParaRPr lang="en-US" altLang="ko-KR" sz="1600" spc="8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endParaRPr lang="en-US" altLang="ko-KR" sz="1600" spc="8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endParaRPr lang="en-US" altLang="ko-KR" sz="1600" spc="8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endParaRPr lang="en-US" altLang="ko-KR" sz="1600" spc="8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endParaRPr lang="ko-KR" altLang="en-US" spc="80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79512" y="3829338"/>
            <a:ext cx="5256584" cy="197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ko-KR" sz="4800" spc="600" dirty="0" smtClean="0">
                <a:gradFill>
                  <a:gsLst>
                    <a:gs pos="0">
                      <a:srgbClr val="7E858E"/>
                    </a:gs>
                    <a:gs pos="50000">
                      <a:srgbClr val="7E858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NGO INTERNSHIP IN JINJU</a:t>
            </a:r>
            <a:endParaRPr lang="ko-KR" altLang="en-US" sz="4800" spc="600" dirty="0">
              <a:gradFill>
                <a:gsLst>
                  <a:gs pos="0">
                    <a:srgbClr val="7E858E"/>
                  </a:gs>
                  <a:gs pos="50000">
                    <a:srgbClr val="7E858E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251520" y="3429000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 descr="C:\Users\LG\Desktop\효정\IMG_29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470377"/>
            <a:ext cx="9391191" cy="704339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9512" y="461804"/>
            <a:ext cx="66967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ko-KR" altLang="en-US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진주 알아가기</a:t>
            </a:r>
            <a:endParaRPr lang="ko-KR" altLang="en-US" sz="2400" spc="-30" dirty="0">
              <a:gradFill>
                <a:gsLst>
                  <a:gs pos="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" name="그림 3" descr="IMG_57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196412"/>
            <a:ext cx="4032448" cy="2688299"/>
          </a:xfrm>
          <a:prstGeom prst="rect">
            <a:avLst/>
          </a:prstGeom>
        </p:spPr>
      </p:pic>
      <p:pic>
        <p:nvPicPr>
          <p:cNvPr id="5" name="그림 4" descr="IMG_573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620688"/>
            <a:ext cx="4211960" cy="2807973"/>
          </a:xfrm>
          <a:prstGeom prst="rect">
            <a:avLst/>
          </a:prstGeom>
        </p:spPr>
      </p:pic>
      <p:pic>
        <p:nvPicPr>
          <p:cNvPr id="6" name="그림 5" descr="IMG_575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7544" y="4025685"/>
            <a:ext cx="4248472" cy="2832315"/>
          </a:xfrm>
          <a:prstGeom prst="rect">
            <a:avLst/>
          </a:prstGeom>
        </p:spPr>
      </p:pic>
      <p:pic>
        <p:nvPicPr>
          <p:cNvPr id="7" name="그림 6" descr="IMG_577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92080" y="4029066"/>
            <a:ext cx="3852428" cy="2568285"/>
          </a:xfrm>
          <a:prstGeom prst="rect">
            <a:avLst/>
          </a:prstGeom>
        </p:spPr>
      </p:pic>
      <p:sp>
        <p:nvSpPr>
          <p:cNvPr id="8" name="오각형 7"/>
          <p:cNvSpPr/>
          <p:nvPr/>
        </p:nvSpPr>
        <p:spPr>
          <a:xfrm>
            <a:off x="251520" y="3284984"/>
            <a:ext cx="2664296" cy="504056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경남이주여성인권센터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9" name="오각형 8"/>
          <p:cNvSpPr/>
          <p:nvPr/>
        </p:nvSpPr>
        <p:spPr>
          <a:xfrm>
            <a:off x="5220072" y="2708920"/>
            <a:ext cx="2664296" cy="504056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달팽이 도서관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-468560" y="4149080"/>
            <a:ext cx="2664296" cy="504056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진주 역사교육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5076056" y="6165304"/>
            <a:ext cx="2664296" cy="504056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진주시민미디어센터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9512" y="461804"/>
            <a:ext cx="66967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First week : meet JINJU city</a:t>
            </a:r>
            <a:endParaRPr lang="ko-KR" altLang="en-US" sz="2400" spc="-30" dirty="0">
              <a:gradFill>
                <a:gsLst>
                  <a:gs pos="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" name="그림 4" descr="IMG_586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2008" y="44624"/>
            <a:ext cx="3917944" cy="2611963"/>
          </a:xfrm>
          <a:prstGeom prst="rect">
            <a:avLst/>
          </a:prstGeom>
        </p:spPr>
      </p:pic>
      <p:pic>
        <p:nvPicPr>
          <p:cNvPr id="6" name="그림 5" descr="IMG_586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0072" y="0"/>
            <a:ext cx="4223928" cy="2815952"/>
          </a:xfrm>
          <a:prstGeom prst="rect">
            <a:avLst/>
          </a:prstGeom>
        </p:spPr>
      </p:pic>
      <p:pic>
        <p:nvPicPr>
          <p:cNvPr id="7" name="그림 6" descr="IMG_587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67744" y="3717032"/>
            <a:ext cx="4301920" cy="2867947"/>
          </a:xfrm>
          <a:prstGeom prst="rect">
            <a:avLst/>
          </a:prstGeom>
        </p:spPr>
      </p:pic>
      <p:pic>
        <p:nvPicPr>
          <p:cNvPr id="9" name="그림 8" descr="IMG_587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00192" y="3714328"/>
            <a:ext cx="4715508" cy="3143672"/>
          </a:xfrm>
          <a:prstGeom prst="rect">
            <a:avLst/>
          </a:prstGeom>
        </p:spPr>
      </p:pic>
      <p:pic>
        <p:nvPicPr>
          <p:cNvPr id="11" name="그림 10" descr="IMG_584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02328" y="1910848"/>
            <a:ext cx="3341880" cy="2227920"/>
          </a:xfrm>
          <a:prstGeom prst="rect">
            <a:avLst/>
          </a:prstGeom>
        </p:spPr>
      </p:pic>
      <p:pic>
        <p:nvPicPr>
          <p:cNvPr id="13" name="그림 12" descr="IMG_590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-66024" y="2204864"/>
            <a:ext cx="3341880" cy="2227920"/>
          </a:xfrm>
          <a:prstGeom prst="rect">
            <a:avLst/>
          </a:prstGeom>
        </p:spPr>
      </p:pic>
      <p:pic>
        <p:nvPicPr>
          <p:cNvPr id="4" name="그림 3" descr="IMG_5854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7504" y="4005064"/>
            <a:ext cx="1901957" cy="2852936"/>
          </a:xfrm>
          <a:prstGeom prst="rect">
            <a:avLst/>
          </a:prstGeom>
        </p:spPr>
      </p:pic>
      <p:sp>
        <p:nvSpPr>
          <p:cNvPr id="14" name="오각형 13"/>
          <p:cNvSpPr/>
          <p:nvPr/>
        </p:nvSpPr>
        <p:spPr>
          <a:xfrm rot="20707679">
            <a:off x="6582766" y="3309526"/>
            <a:ext cx="2520280" cy="648072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err="1" smtClean="0">
                <a:latin typeface="나눔손글씨 펜" pitchFamily="66" charset="-127"/>
                <a:ea typeface="나눔손글씨 펜" pitchFamily="66" charset="-127"/>
              </a:rPr>
              <a:t>진주성</a:t>
            </a:r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 돌아보기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9512" y="461804"/>
            <a:ext cx="66967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JINJU YMCA</a:t>
            </a:r>
          </a:p>
        </p:txBody>
      </p:sp>
      <p:pic>
        <p:nvPicPr>
          <p:cNvPr id="5" name="그림 4" descr="P20130122_121045941_C38FF59A-891C-48BE-8F81-BFB71E2ABF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908720"/>
            <a:ext cx="3240360" cy="2430270"/>
          </a:xfrm>
          <a:prstGeom prst="rect">
            <a:avLst/>
          </a:prstGeom>
        </p:spPr>
      </p:pic>
      <p:pic>
        <p:nvPicPr>
          <p:cNvPr id="6" name="그림 5" descr="P20130124_134436000_5C4E6906-AA61-4F30-BC75-B6059E618A3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75656" y="980728"/>
            <a:ext cx="3235176" cy="2426382"/>
          </a:xfrm>
          <a:prstGeom prst="rect">
            <a:avLst/>
          </a:prstGeom>
        </p:spPr>
      </p:pic>
      <p:sp>
        <p:nvSpPr>
          <p:cNvPr id="7" name="오각형 6"/>
          <p:cNvSpPr/>
          <p:nvPr/>
        </p:nvSpPr>
        <p:spPr>
          <a:xfrm rot="747363">
            <a:off x="-284314" y="1004586"/>
            <a:ext cx="2520280" cy="648072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나눔손글씨 펜" pitchFamily="66" charset="-127"/>
                <a:ea typeface="나눔손글씨 펜" pitchFamily="66" charset="-127"/>
              </a:rPr>
              <a:t>YMCA </a:t>
            </a:r>
            <a:r>
              <a:rPr lang="ko-KR" altLang="en-US" sz="2400" dirty="0" err="1" smtClean="0">
                <a:latin typeface="나눔손글씨 펜" pitchFamily="66" charset="-127"/>
                <a:ea typeface="나눔손글씨 펜" pitchFamily="66" charset="-127"/>
              </a:rPr>
              <a:t>차일드케어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10" name="오각형 9"/>
          <p:cNvSpPr/>
          <p:nvPr/>
        </p:nvSpPr>
        <p:spPr>
          <a:xfrm rot="747363">
            <a:off x="-212306" y="3549157"/>
            <a:ext cx="2520280" cy="648072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err="1" smtClean="0">
                <a:latin typeface="나눔손글씨 펜" pitchFamily="66" charset="-127"/>
                <a:ea typeface="나눔손글씨 펜" pitchFamily="66" charset="-127"/>
              </a:rPr>
              <a:t>벵갈어</a:t>
            </a:r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 교실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  <p:pic>
        <p:nvPicPr>
          <p:cNvPr id="16" name="그림 15" descr="IMG_649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55776" y="4365104"/>
            <a:ext cx="3168352" cy="2112235"/>
          </a:xfrm>
          <a:prstGeom prst="rect">
            <a:avLst/>
          </a:prstGeom>
        </p:spPr>
      </p:pic>
      <p:pic>
        <p:nvPicPr>
          <p:cNvPr id="18" name="그림 17" descr="IMG_597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082132">
            <a:off x="5730317" y="4250990"/>
            <a:ext cx="3437577" cy="2291718"/>
          </a:xfrm>
          <a:prstGeom prst="rect">
            <a:avLst/>
          </a:prstGeom>
        </p:spPr>
      </p:pic>
      <p:pic>
        <p:nvPicPr>
          <p:cNvPr id="14" name="그림 13" descr="IMG_647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1172000">
            <a:off x="95392" y="4300367"/>
            <a:ext cx="2542236" cy="1694824"/>
          </a:xfrm>
          <a:prstGeom prst="rect">
            <a:avLst/>
          </a:prstGeom>
        </p:spPr>
      </p:pic>
      <p:sp>
        <p:nvSpPr>
          <p:cNvPr id="13" name="오각형 12"/>
          <p:cNvSpPr/>
          <p:nvPr/>
        </p:nvSpPr>
        <p:spPr>
          <a:xfrm rot="747363">
            <a:off x="4972270" y="3621166"/>
            <a:ext cx="2520280" cy="648072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한국어 교실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19" name="오각형 18"/>
          <p:cNvSpPr/>
          <p:nvPr/>
        </p:nvSpPr>
        <p:spPr>
          <a:xfrm rot="410962" flipH="1">
            <a:off x="7266204" y="2276532"/>
            <a:ext cx="2448272" cy="648072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태권도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0" name="오각형 19"/>
          <p:cNvSpPr/>
          <p:nvPr/>
        </p:nvSpPr>
        <p:spPr>
          <a:xfrm rot="410962" flipH="1">
            <a:off x="7266204" y="3140630"/>
            <a:ext cx="2448272" cy="648072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연극</a:t>
            </a:r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놀</a:t>
            </a:r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이 </a:t>
            </a:r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교실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9512" y="461804"/>
            <a:ext cx="66967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JINJU YMCA</a:t>
            </a:r>
          </a:p>
        </p:txBody>
      </p:sp>
      <p:sp>
        <p:nvSpPr>
          <p:cNvPr id="4" name="오각형 3"/>
          <p:cNvSpPr/>
          <p:nvPr/>
        </p:nvSpPr>
        <p:spPr>
          <a:xfrm rot="402130">
            <a:off x="-151322" y="6065074"/>
            <a:ext cx="2520280" cy="648072"/>
          </a:xfrm>
          <a:prstGeom prst="homePlate">
            <a:avLst>
              <a:gd name="adj" fmla="val 4890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smtClean="0">
                <a:latin typeface="나눔손글씨 펜" pitchFamily="66" charset="-127"/>
                <a:ea typeface="나눔손글씨 펜" pitchFamily="66" charset="-127"/>
              </a:rPr>
              <a:t>YMCA </a:t>
            </a:r>
            <a:r>
              <a:rPr lang="ko-KR" altLang="en-US" sz="2400" dirty="0" err="1" smtClean="0">
                <a:latin typeface="나눔손글씨 펜" pitchFamily="66" charset="-127"/>
                <a:ea typeface="나눔손글씨 펜" pitchFamily="66" charset="-127"/>
              </a:rPr>
              <a:t>아기스포츠단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  <p:pic>
        <p:nvPicPr>
          <p:cNvPr id="5" name="그림 4" descr="IMG_2768.JPG"/>
          <p:cNvPicPr>
            <a:picLocks noChangeAspect="1"/>
          </p:cNvPicPr>
          <p:nvPr/>
        </p:nvPicPr>
        <p:blipFill>
          <a:blip r:embed="rId3" cstate="print"/>
          <a:srcRect l="37109" t="4851" r="12491" b="48950"/>
          <a:stretch>
            <a:fillRect/>
          </a:stretch>
        </p:blipFill>
        <p:spPr>
          <a:xfrm>
            <a:off x="2051720" y="3789040"/>
            <a:ext cx="2062048" cy="2520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그림 6" descr="IMG_2797.JPG"/>
          <p:cNvPicPr>
            <a:picLocks noChangeAspect="1"/>
          </p:cNvPicPr>
          <p:nvPr/>
        </p:nvPicPr>
        <p:blipFill>
          <a:blip r:embed="rId4" cstate="print"/>
          <a:srcRect l="61517" t="16925" r="3932" b="21650"/>
          <a:stretch>
            <a:fillRect/>
          </a:stretch>
        </p:blipFill>
        <p:spPr>
          <a:xfrm>
            <a:off x="6372200" y="548680"/>
            <a:ext cx="2052228" cy="2736304"/>
          </a:xfrm>
          <a:prstGeom prst="rect">
            <a:avLst/>
          </a:prstGeom>
        </p:spPr>
      </p:pic>
      <p:pic>
        <p:nvPicPr>
          <p:cNvPr id="9" name="그림 8" descr="IMG_5644.JPG"/>
          <p:cNvPicPr>
            <a:picLocks noChangeAspect="1"/>
          </p:cNvPicPr>
          <p:nvPr/>
        </p:nvPicPr>
        <p:blipFill>
          <a:blip r:embed="rId5" cstate="print"/>
          <a:srcRect l="24801" t="8657" r="53937" b="48819"/>
          <a:stretch>
            <a:fillRect/>
          </a:stretch>
        </p:blipFill>
        <p:spPr>
          <a:xfrm>
            <a:off x="3563888" y="476672"/>
            <a:ext cx="1944216" cy="2592288"/>
          </a:xfrm>
          <a:prstGeom prst="rect">
            <a:avLst/>
          </a:prstGeom>
        </p:spPr>
      </p:pic>
      <p:pic>
        <p:nvPicPr>
          <p:cNvPr id="10" name="그림 9" descr="IMG_6507.JPG"/>
          <p:cNvPicPr>
            <a:picLocks noChangeAspect="1"/>
          </p:cNvPicPr>
          <p:nvPr/>
        </p:nvPicPr>
        <p:blipFill>
          <a:blip r:embed="rId6" cstate="print"/>
          <a:srcRect l="46063" t="9838" r="30312" b="52362"/>
          <a:stretch>
            <a:fillRect/>
          </a:stretch>
        </p:blipFill>
        <p:spPr>
          <a:xfrm>
            <a:off x="5148064" y="3717032"/>
            <a:ext cx="2160240" cy="2304256"/>
          </a:xfrm>
          <a:prstGeom prst="rect">
            <a:avLst/>
          </a:prstGeom>
        </p:spPr>
      </p:pic>
      <p:pic>
        <p:nvPicPr>
          <p:cNvPr id="16" name="그림 15" descr="IMG_2798.JPG"/>
          <p:cNvPicPr>
            <a:picLocks noChangeAspect="1"/>
          </p:cNvPicPr>
          <p:nvPr/>
        </p:nvPicPr>
        <p:blipFill>
          <a:blip r:embed="rId7" cstate="print"/>
          <a:srcRect l="34054" t="8657" r="36711" b="34644"/>
          <a:stretch>
            <a:fillRect/>
          </a:stretch>
        </p:blipFill>
        <p:spPr>
          <a:xfrm>
            <a:off x="971600" y="908720"/>
            <a:ext cx="1763372" cy="256490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411760" y="6396335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 smtClean="0">
                <a:latin typeface="나눔손글씨 펜" pitchFamily="66" charset="-127"/>
                <a:ea typeface="나눔손글씨 펜" pitchFamily="66" charset="-127"/>
              </a:rPr>
              <a:t>엠보</a:t>
            </a:r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 선생님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23928" y="3140968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멋진 선생님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16216" y="321297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신데렐라 선생님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80112" y="6093296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왕자 선생님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15616" y="3501008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공주 선생님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  <p:pic>
        <p:nvPicPr>
          <p:cNvPr id="22" name="그림 21" descr="1.jpg"/>
          <p:cNvPicPr>
            <a:picLocks noChangeAspect="1"/>
          </p:cNvPicPr>
          <p:nvPr/>
        </p:nvPicPr>
        <p:blipFill>
          <a:blip r:embed="rId8" cstate="print"/>
          <a:srcRect l="16925" t="54199" r="59450" b="5214"/>
          <a:stretch>
            <a:fillRect/>
          </a:stretch>
        </p:blipFill>
        <p:spPr>
          <a:xfrm>
            <a:off x="3635896" y="5953100"/>
            <a:ext cx="936104" cy="904900"/>
          </a:xfrm>
          <a:prstGeom prst="rect">
            <a:avLst/>
          </a:prstGeom>
          <a:ln w="6350">
            <a:solidFill>
              <a:schemeClr val="tx1"/>
            </a:solidFill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251520" y="116632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79512" y="188640"/>
            <a:ext cx="66967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JINJU YMCA</a:t>
            </a:r>
            <a:endParaRPr lang="ko-KR" altLang="en-US" sz="2400" spc="-30" dirty="0">
              <a:gradFill>
                <a:gsLst>
                  <a:gs pos="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" name="그림 5" descr="DSCN45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92695"/>
            <a:ext cx="3923928" cy="2942945"/>
          </a:xfrm>
          <a:prstGeom prst="rect">
            <a:avLst/>
          </a:prstGeom>
        </p:spPr>
      </p:pic>
      <p:pic>
        <p:nvPicPr>
          <p:cNvPr id="11" name="그림 10" descr="DSCN488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912" y="0"/>
            <a:ext cx="5112568" cy="3834426"/>
          </a:xfrm>
          <a:prstGeom prst="rect">
            <a:avLst/>
          </a:prstGeom>
        </p:spPr>
      </p:pic>
      <p:pic>
        <p:nvPicPr>
          <p:cNvPr id="19" name="그림 18" descr="IMG_634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468561" y="3501008"/>
            <a:ext cx="4212469" cy="2808312"/>
          </a:xfrm>
          <a:prstGeom prst="rect">
            <a:avLst/>
          </a:prstGeom>
        </p:spPr>
      </p:pic>
      <p:sp>
        <p:nvSpPr>
          <p:cNvPr id="4" name="오각형 3"/>
          <p:cNvSpPr/>
          <p:nvPr/>
        </p:nvSpPr>
        <p:spPr>
          <a:xfrm rot="402130">
            <a:off x="-295338" y="6065074"/>
            <a:ext cx="2520280" cy="648072"/>
          </a:xfrm>
          <a:prstGeom prst="homePlate">
            <a:avLst>
              <a:gd name="adj" fmla="val 4890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나눔손글씨 펜" pitchFamily="66" charset="-127"/>
                <a:ea typeface="나눔손글씨 펜" pitchFamily="66" charset="-127"/>
              </a:rPr>
              <a:t>YMCA </a:t>
            </a:r>
            <a:r>
              <a:rPr lang="ko-KR" altLang="en-US" sz="2400" dirty="0" err="1" smtClean="0">
                <a:latin typeface="나눔손글씨 펜" pitchFamily="66" charset="-127"/>
                <a:ea typeface="나눔손글씨 펜" pitchFamily="66" charset="-127"/>
              </a:rPr>
              <a:t>아기스포츠단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  <p:pic>
        <p:nvPicPr>
          <p:cNvPr id="20" name="그림 19" descr="IMG_627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95936" y="4221088"/>
            <a:ext cx="3672407" cy="2448272"/>
          </a:xfrm>
          <a:prstGeom prst="rect">
            <a:avLst/>
          </a:prstGeom>
        </p:spPr>
      </p:pic>
      <p:pic>
        <p:nvPicPr>
          <p:cNvPr id="13" name="그림 12" descr="DSCN489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16216" y="3501008"/>
            <a:ext cx="2327784" cy="174583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251520" y="116632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79512" y="188640"/>
            <a:ext cx="66967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JINJU YMCA</a:t>
            </a:r>
            <a:endParaRPr lang="ko-KR" altLang="en-US" sz="2400" spc="-30" dirty="0">
              <a:gradFill>
                <a:gsLst>
                  <a:gs pos="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" name="그림 6" descr="DSCN4852.JPG"/>
          <p:cNvPicPr>
            <a:picLocks noChangeAspect="1"/>
          </p:cNvPicPr>
          <p:nvPr/>
        </p:nvPicPr>
        <p:blipFill>
          <a:blip r:embed="rId3" cstate="print"/>
          <a:srcRect b="13725"/>
          <a:stretch>
            <a:fillRect/>
          </a:stretch>
        </p:blipFill>
        <p:spPr>
          <a:xfrm>
            <a:off x="3851920" y="-315416"/>
            <a:ext cx="4896544" cy="3168352"/>
          </a:xfrm>
          <a:prstGeom prst="rect">
            <a:avLst/>
          </a:prstGeom>
        </p:spPr>
      </p:pic>
      <p:pic>
        <p:nvPicPr>
          <p:cNvPr id="19" name="그림 18" descr="IMG_6137.JPG"/>
          <p:cNvPicPr>
            <a:picLocks noChangeAspect="1"/>
          </p:cNvPicPr>
          <p:nvPr/>
        </p:nvPicPr>
        <p:blipFill>
          <a:blip r:embed="rId4" cstate="print"/>
          <a:srcRect l="25173" r="21364"/>
          <a:stretch>
            <a:fillRect/>
          </a:stretch>
        </p:blipFill>
        <p:spPr>
          <a:xfrm>
            <a:off x="-684584" y="2132856"/>
            <a:ext cx="3096344" cy="3861048"/>
          </a:xfrm>
          <a:prstGeom prst="rect">
            <a:avLst/>
          </a:prstGeom>
        </p:spPr>
      </p:pic>
      <p:pic>
        <p:nvPicPr>
          <p:cNvPr id="10" name="그림 9" descr="DSCN487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23728" y="3572610"/>
            <a:ext cx="4380520" cy="3285390"/>
          </a:xfrm>
          <a:prstGeom prst="rect">
            <a:avLst/>
          </a:prstGeom>
        </p:spPr>
      </p:pic>
      <p:pic>
        <p:nvPicPr>
          <p:cNvPr id="17" name="그림 16" descr="IMG_652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7584" y="620688"/>
            <a:ext cx="2700299" cy="1800200"/>
          </a:xfrm>
          <a:prstGeom prst="rect">
            <a:avLst/>
          </a:prstGeom>
        </p:spPr>
      </p:pic>
      <p:sp>
        <p:nvSpPr>
          <p:cNvPr id="4" name="오각형 3"/>
          <p:cNvSpPr/>
          <p:nvPr/>
        </p:nvSpPr>
        <p:spPr>
          <a:xfrm rot="402130">
            <a:off x="-295338" y="6065074"/>
            <a:ext cx="2520280" cy="648072"/>
          </a:xfrm>
          <a:prstGeom prst="homePlate">
            <a:avLst>
              <a:gd name="adj" fmla="val 4890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나눔손글씨 펜" pitchFamily="66" charset="-127"/>
                <a:ea typeface="나눔손글씨 펜" pitchFamily="66" charset="-127"/>
              </a:rPr>
              <a:t>YMCA </a:t>
            </a:r>
            <a:r>
              <a:rPr lang="ko-KR" altLang="en-US" sz="2400" dirty="0" err="1" smtClean="0">
                <a:latin typeface="나눔손글씨 펜" pitchFamily="66" charset="-127"/>
                <a:ea typeface="나눔손글씨 펜" pitchFamily="66" charset="-127"/>
              </a:rPr>
              <a:t>아기스포츠단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  <p:pic>
        <p:nvPicPr>
          <p:cNvPr id="21" name="그림 20" descr="DSCN490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6200000" flipV="1">
            <a:off x="6588224" y="4941168"/>
            <a:ext cx="2555776" cy="1916832"/>
          </a:xfrm>
          <a:prstGeom prst="rect">
            <a:avLst/>
          </a:prstGeom>
        </p:spPr>
      </p:pic>
      <p:pic>
        <p:nvPicPr>
          <p:cNvPr id="9" name="그림 8" descr="DSCN4857.JPG"/>
          <p:cNvPicPr>
            <a:picLocks noChangeAspect="1"/>
          </p:cNvPicPr>
          <p:nvPr/>
        </p:nvPicPr>
        <p:blipFill>
          <a:blip r:embed="rId8" cstate="print"/>
          <a:srcRect b="12121"/>
          <a:stretch>
            <a:fillRect/>
          </a:stretch>
        </p:blipFill>
        <p:spPr>
          <a:xfrm>
            <a:off x="5975648" y="2780928"/>
            <a:ext cx="3168352" cy="208823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 descr="IMG_64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23828" y="2132856"/>
            <a:ext cx="3815916" cy="2543944"/>
          </a:xfrm>
          <a:prstGeom prst="rect">
            <a:avLst/>
          </a:prstGeom>
        </p:spPr>
      </p:pic>
      <p:cxnSp>
        <p:nvCxnSpPr>
          <p:cNvPr id="15" name="직선 연결선 14"/>
          <p:cNvCxnSpPr/>
          <p:nvPr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9512" y="461804"/>
            <a:ext cx="66967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Third week : </a:t>
            </a:r>
            <a:r>
              <a:rPr lang="ko-KR" altLang="en-US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진주에 스며들기</a:t>
            </a: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?</a:t>
            </a:r>
            <a:endParaRPr lang="ko-KR" altLang="en-US" sz="2400" spc="-30" dirty="0">
              <a:gradFill>
                <a:gsLst>
                  <a:gs pos="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" name="그림 6" descr="IMG_289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11546" y="0"/>
            <a:ext cx="3932454" cy="2132856"/>
          </a:xfrm>
          <a:prstGeom prst="rect">
            <a:avLst/>
          </a:prstGeom>
        </p:spPr>
      </p:pic>
      <p:pic>
        <p:nvPicPr>
          <p:cNvPr id="9" name="그림 8" descr="IMG_291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80528" y="2132856"/>
            <a:ext cx="3923928" cy="2942946"/>
          </a:xfrm>
          <a:prstGeom prst="rect">
            <a:avLst/>
          </a:prstGeom>
        </p:spPr>
      </p:pic>
      <p:pic>
        <p:nvPicPr>
          <p:cNvPr id="10" name="그림 9" descr="IMG_263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88224" y="2145788"/>
            <a:ext cx="2555776" cy="4712212"/>
          </a:xfrm>
          <a:prstGeom prst="rect">
            <a:avLst/>
          </a:prstGeom>
        </p:spPr>
      </p:pic>
      <p:pic>
        <p:nvPicPr>
          <p:cNvPr id="11" name="그림 10" descr="IMG_264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43808" y="4655533"/>
            <a:ext cx="4073928" cy="2202467"/>
          </a:xfrm>
          <a:prstGeom prst="rect">
            <a:avLst/>
          </a:prstGeom>
        </p:spPr>
      </p:pic>
      <p:pic>
        <p:nvPicPr>
          <p:cNvPr id="13" name="그림 12" descr="IMG_2649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-61274" y="5085184"/>
            <a:ext cx="3279198" cy="177281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251520" y="188640"/>
            <a:ext cx="8568952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9512" y="260648"/>
            <a:ext cx="432048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ko-KR" altLang="en-US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나비 효과</a:t>
            </a: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나의 효과</a:t>
            </a:r>
            <a:endParaRPr lang="ko-KR" altLang="en-US" sz="2400" spc="-30" dirty="0">
              <a:gradFill>
                <a:gsLst>
                  <a:gs pos="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" name="그림 4" descr="293.JPG"/>
          <p:cNvPicPr>
            <a:picLocks noChangeAspect="1"/>
          </p:cNvPicPr>
          <p:nvPr/>
        </p:nvPicPr>
        <p:blipFill>
          <a:blip r:embed="rId3" cstate="print"/>
          <a:srcRect l="21586" t="5780" r="9340" b="-1150"/>
          <a:stretch>
            <a:fillRect/>
          </a:stretch>
        </p:blipFill>
        <p:spPr>
          <a:xfrm>
            <a:off x="827584" y="4392488"/>
            <a:ext cx="2304256" cy="2492896"/>
          </a:xfrm>
          <a:prstGeom prst="rect">
            <a:avLst/>
          </a:prstGeom>
        </p:spPr>
      </p:pic>
      <p:pic>
        <p:nvPicPr>
          <p:cNvPr id="6" name="그림 5" descr="29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4088" y="4077072"/>
            <a:ext cx="3335896" cy="2491626"/>
          </a:xfrm>
          <a:prstGeom prst="rect">
            <a:avLst/>
          </a:prstGeom>
        </p:spPr>
      </p:pic>
      <p:pic>
        <p:nvPicPr>
          <p:cNvPr id="7" name="그림 6" descr="295.JPG"/>
          <p:cNvPicPr>
            <a:picLocks noChangeAspect="1"/>
          </p:cNvPicPr>
          <p:nvPr/>
        </p:nvPicPr>
        <p:blipFill>
          <a:blip r:embed="rId5" cstate="print"/>
          <a:srcRect l="19068" t="-51" r="22650"/>
          <a:stretch>
            <a:fillRect/>
          </a:stretch>
        </p:blipFill>
        <p:spPr>
          <a:xfrm>
            <a:off x="3275856" y="3861048"/>
            <a:ext cx="1944216" cy="2492896"/>
          </a:xfrm>
          <a:prstGeom prst="rect">
            <a:avLst/>
          </a:prstGeom>
        </p:spPr>
      </p:pic>
      <p:pic>
        <p:nvPicPr>
          <p:cNvPr id="10" name="그림 9" descr="IMG_594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08104" y="2204864"/>
            <a:ext cx="3335896" cy="2223931"/>
          </a:xfrm>
          <a:prstGeom prst="rect">
            <a:avLst/>
          </a:prstGeom>
        </p:spPr>
      </p:pic>
      <p:pic>
        <p:nvPicPr>
          <p:cNvPr id="11" name="그림 10" descr="IMG_595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36096" y="188640"/>
            <a:ext cx="3335896" cy="2223931"/>
          </a:xfrm>
          <a:prstGeom prst="rect">
            <a:avLst/>
          </a:prstGeom>
        </p:spPr>
      </p:pic>
      <p:pic>
        <p:nvPicPr>
          <p:cNvPr id="8" name="그림 7" descr="IMG_569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339752" y="1052736"/>
            <a:ext cx="3335896" cy="2223931"/>
          </a:xfrm>
          <a:prstGeom prst="rect">
            <a:avLst/>
          </a:prstGeom>
        </p:spPr>
      </p:pic>
      <p:pic>
        <p:nvPicPr>
          <p:cNvPr id="9" name="그림 8" descr="IMG_570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2348880"/>
            <a:ext cx="3119872" cy="2079915"/>
          </a:xfrm>
          <a:prstGeom prst="rect">
            <a:avLst/>
          </a:prstGeom>
        </p:spPr>
      </p:pic>
      <p:sp>
        <p:nvSpPr>
          <p:cNvPr id="18" name="오각형 17"/>
          <p:cNvSpPr/>
          <p:nvPr/>
        </p:nvSpPr>
        <p:spPr>
          <a:xfrm rot="619409">
            <a:off x="2937626" y="732295"/>
            <a:ext cx="2088232" cy="432048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손글씨 펜" pitchFamily="66" charset="-127"/>
                <a:ea typeface="나눔손글씨 펜" pitchFamily="66" charset="-127"/>
              </a:rPr>
              <a:t>가까운 길은 걸어 다니기</a:t>
            </a:r>
            <a:endParaRPr lang="ko-KR" altLang="en-US" sz="2000" dirty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19" name="오각형 18"/>
          <p:cNvSpPr/>
          <p:nvPr/>
        </p:nvSpPr>
        <p:spPr>
          <a:xfrm rot="20980591" flipH="1">
            <a:off x="6466018" y="183614"/>
            <a:ext cx="2088232" cy="432048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손글씨 펜" pitchFamily="66" charset="-127"/>
                <a:ea typeface="나눔손글씨 펜" pitchFamily="66" charset="-127"/>
              </a:rPr>
              <a:t>안 쓰는 플러그 뽑기</a:t>
            </a:r>
            <a:endParaRPr lang="ko-KR" altLang="en-US" sz="2000" dirty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0" name="오각형 19"/>
          <p:cNvSpPr/>
          <p:nvPr/>
        </p:nvSpPr>
        <p:spPr>
          <a:xfrm rot="20980591" flipH="1">
            <a:off x="7033958" y="2244463"/>
            <a:ext cx="2088232" cy="432048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손글씨 펜" pitchFamily="66" charset="-127"/>
                <a:ea typeface="나눔손글씨 펜" pitchFamily="66" charset="-127"/>
              </a:rPr>
              <a:t>샴푸 조금만 쓰기</a:t>
            </a:r>
            <a:endParaRPr lang="ko-KR" altLang="en-US" sz="2000" dirty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1" name="오각형 20"/>
          <p:cNvSpPr/>
          <p:nvPr/>
        </p:nvSpPr>
        <p:spPr>
          <a:xfrm rot="619409">
            <a:off x="21810" y="2028437"/>
            <a:ext cx="2088232" cy="432048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손글씨 펜" pitchFamily="66" charset="-127"/>
                <a:ea typeface="나눔손글씨 펜" pitchFamily="66" charset="-127"/>
              </a:rPr>
              <a:t>텀블러 </a:t>
            </a:r>
            <a:r>
              <a:rPr lang="en-US" altLang="ko-KR" sz="2000" dirty="0" smtClean="0">
                <a:latin typeface="나눔손글씨 펜" pitchFamily="66" charset="-127"/>
                <a:ea typeface="나눔손글씨 펜" pitchFamily="66" charset="-127"/>
              </a:rPr>
              <a:t>&amp; </a:t>
            </a:r>
            <a:r>
              <a:rPr lang="ko-KR" altLang="en-US" sz="2000" dirty="0" err="1" smtClean="0">
                <a:latin typeface="나눔손글씨 펜" pitchFamily="66" charset="-127"/>
                <a:ea typeface="나눔손글씨 펜" pitchFamily="66" charset="-127"/>
              </a:rPr>
              <a:t>머그컵</a:t>
            </a:r>
            <a:r>
              <a:rPr lang="ko-KR" altLang="en-US" sz="2000" dirty="0" smtClean="0">
                <a:latin typeface="나눔손글씨 펜" pitchFamily="66" charset="-127"/>
                <a:ea typeface="나눔손글씨 펜" pitchFamily="66" charset="-127"/>
              </a:rPr>
              <a:t> 사용</a:t>
            </a:r>
            <a:endParaRPr lang="ko-KR" altLang="en-US" sz="2000" dirty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2" name="오각형 21"/>
          <p:cNvSpPr/>
          <p:nvPr/>
        </p:nvSpPr>
        <p:spPr>
          <a:xfrm rot="20980591" flipH="1">
            <a:off x="3225658" y="6242338"/>
            <a:ext cx="2088232" cy="432048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손글씨 펜" pitchFamily="66" charset="-127"/>
                <a:ea typeface="나눔손글씨 펜" pitchFamily="66" charset="-127"/>
              </a:rPr>
              <a:t>비닐봉지 사용하지 않기</a:t>
            </a:r>
            <a:endParaRPr lang="ko-KR" altLang="en-US" sz="2000" dirty="0">
              <a:latin typeface="나눔손글씨 펜" pitchFamily="66" charset="-127"/>
              <a:ea typeface="나눔손글씨 펜" pitchFamily="66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/>
          <p:cNvCxnSpPr/>
          <p:nvPr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9512" y="461804"/>
            <a:ext cx="66967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ko-KR" altLang="en-US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우리들의 고민</a:t>
            </a:r>
            <a:r>
              <a:rPr lang="en-US" altLang="ko-KR" sz="2400" spc="-30" dirty="0" smtClean="0">
                <a:gradFill>
                  <a:gsLst>
                    <a:gs pos="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?!?</a:t>
            </a:r>
            <a:endParaRPr lang="ko-KR" altLang="en-US" sz="2400" spc="-30" dirty="0">
              <a:gradFill>
                <a:gsLst>
                  <a:gs pos="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오각형 3"/>
          <p:cNvSpPr/>
          <p:nvPr/>
        </p:nvSpPr>
        <p:spPr>
          <a:xfrm>
            <a:off x="1331640" y="3284984"/>
            <a:ext cx="2520280" cy="648072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고운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5148064" y="476672"/>
            <a:ext cx="2520280" cy="648072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종성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6" name="오각형 5"/>
          <p:cNvSpPr/>
          <p:nvPr/>
        </p:nvSpPr>
        <p:spPr>
          <a:xfrm>
            <a:off x="1979712" y="1412776"/>
            <a:ext cx="2520280" cy="648072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일곤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7" name="오각형 6"/>
          <p:cNvSpPr/>
          <p:nvPr/>
        </p:nvSpPr>
        <p:spPr>
          <a:xfrm>
            <a:off x="4860032" y="2492896"/>
            <a:ext cx="2520280" cy="648072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송희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8" name="오각형 7"/>
          <p:cNvSpPr/>
          <p:nvPr/>
        </p:nvSpPr>
        <p:spPr>
          <a:xfrm>
            <a:off x="3851920" y="4509120"/>
            <a:ext cx="2520280" cy="648072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나눔손글씨 펜" pitchFamily="66" charset="-127"/>
                <a:ea typeface="나눔손글씨 펜" pitchFamily="66" charset="-127"/>
              </a:rPr>
              <a:t>효정</a:t>
            </a:r>
            <a:endParaRPr lang="ko-KR" altLang="en-US" sz="2400" dirty="0">
              <a:latin typeface="나눔손글씨 펜" pitchFamily="66" charset="-127"/>
              <a:ea typeface="나눔손글씨 펜" pitchFamily="66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699792" y="4941168"/>
            <a:ext cx="3744416" cy="856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bn-IN" altLang="ko-KR" sz="5400" dirty="0" smtClean="0">
                <a:solidFill>
                  <a:schemeClr val="accent2"/>
                </a:solidFill>
              </a:rPr>
              <a:t>ধন্যবাদ</a:t>
            </a:r>
            <a:r>
              <a:rPr lang="en-US" altLang="ko-KR" sz="5400" dirty="0" smtClean="0">
                <a:solidFill>
                  <a:schemeClr val="accent2"/>
                </a:solidFill>
                <a:sym typeface="Wingdings" pitchFamily="2" charset="2"/>
              </a:rPr>
              <a:t>:)</a:t>
            </a:r>
            <a:endParaRPr lang="en-US" altLang="ko-KR" sz="5400" dirty="0" smtClean="0">
              <a:solidFill>
                <a:schemeClr val="accent2"/>
              </a:solidFill>
            </a:endParaRPr>
          </a:p>
        </p:txBody>
      </p:sp>
      <p:pic>
        <p:nvPicPr>
          <p:cNvPr id="4" name="그림 3" descr="IMG_28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79712" y="764704"/>
            <a:ext cx="5184576" cy="3969060"/>
          </a:xfrm>
          <a:prstGeom prst="hear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01_밝은나눔">
  <a:themeElements>
    <a:clrScheme name="사용자 지정 4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595959"/>
      </a:folHlink>
    </a:clrScheme>
    <a:fontScheme name="나눔고딕">
      <a:majorFont>
        <a:latin typeface="나눔 고딕"/>
        <a:ea typeface="나눔 고딕"/>
        <a:cs typeface=""/>
      </a:majorFont>
      <a:minorFont>
        <a:latin typeface="나눔 고딕"/>
        <a:ea typeface="나눔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301</Words>
  <Application>Microsoft Office PowerPoint</Application>
  <PresentationFormat>화면 슬라이드 쇼(4:3)</PresentationFormat>
  <Paragraphs>116</Paragraphs>
  <Slides>14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3" baseType="lpstr">
      <vt:lpstr>굴림</vt:lpstr>
      <vt:lpstr>Arial</vt:lpstr>
      <vt:lpstr>나눔 고딕</vt:lpstr>
      <vt:lpstr>나눔고딕</vt:lpstr>
      <vt:lpstr>나눔손글씨 펜</vt:lpstr>
      <vt:lpstr>Wingdings</vt:lpstr>
      <vt:lpstr>Calibri</vt:lpstr>
      <vt:lpstr>맑은 고딕</vt:lpstr>
      <vt:lpstr>d01_밝은나눔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2011-08-14T07:11:32Z</dcterms:created>
  <dcterms:modified xsi:type="dcterms:W3CDTF">2013-03-02T06:30:57Z</dcterms:modified>
</cp:coreProperties>
</file>