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9"/>
  </p:notesMasterIdLst>
  <p:sldIdLst>
    <p:sldId id="339" r:id="rId2"/>
    <p:sldId id="277" r:id="rId3"/>
    <p:sldId id="338" r:id="rId4"/>
    <p:sldId id="340" r:id="rId5"/>
    <p:sldId id="341" r:id="rId6"/>
    <p:sldId id="343" r:id="rId7"/>
    <p:sldId id="342" r:id="rId8"/>
    <p:sldId id="256" r:id="rId9"/>
    <p:sldId id="344" r:id="rId10"/>
    <p:sldId id="345" r:id="rId11"/>
    <p:sldId id="350" r:id="rId12"/>
    <p:sldId id="388" r:id="rId13"/>
    <p:sldId id="400" r:id="rId14"/>
    <p:sldId id="322" r:id="rId15"/>
    <p:sldId id="354" r:id="rId16"/>
    <p:sldId id="362" r:id="rId17"/>
    <p:sldId id="363" r:id="rId18"/>
    <p:sldId id="364" r:id="rId19"/>
    <p:sldId id="401" r:id="rId20"/>
    <p:sldId id="366" r:id="rId21"/>
    <p:sldId id="371" r:id="rId22"/>
    <p:sldId id="353" r:id="rId23"/>
    <p:sldId id="323" r:id="rId24"/>
    <p:sldId id="378" r:id="rId25"/>
    <p:sldId id="393" r:id="rId26"/>
    <p:sldId id="375" r:id="rId27"/>
    <p:sldId id="394" r:id="rId28"/>
    <p:sldId id="381" r:id="rId29"/>
    <p:sldId id="383" r:id="rId30"/>
    <p:sldId id="385" r:id="rId31"/>
    <p:sldId id="359" r:id="rId32"/>
    <p:sldId id="395" r:id="rId33"/>
    <p:sldId id="396" r:id="rId34"/>
    <p:sldId id="397" r:id="rId35"/>
    <p:sldId id="398" r:id="rId36"/>
    <p:sldId id="399" r:id="rId37"/>
    <p:sldId id="324" r:id="rId38"/>
  </p:sldIdLst>
  <p:sldSz cx="9144000" cy="6858000" type="screen4x3"/>
  <p:notesSz cx="6858000" cy="9144000"/>
  <p:embeddedFontLst>
    <p:embeddedFont>
      <p:font typeface="08서울남산체 L" pitchFamily="18" charset="-127"/>
      <p:regular r:id="rId40"/>
    </p:embeddedFont>
    <p:embeddedFont>
      <p:font typeface="Kristen ITC" pitchFamily="66" charset="0"/>
      <p:regular r:id="rId41"/>
    </p:embeddedFont>
    <p:embeddedFont>
      <p:font typeface="맑은 고딕" pitchFamily="50" charset="-127"/>
      <p:regular r:id="rId42"/>
      <p:bold r:id="rId43"/>
    </p:embeddedFont>
    <p:embeddedFont>
      <p:font typeface="08서울남산체 EB" pitchFamily="18" charset="-127"/>
      <p:regular r:id="rId44"/>
    </p:embeddedFont>
    <p:embeddedFont>
      <p:font typeface="HY헤드라인M" pitchFamily="18" charset="-127"/>
      <p:regular r:id="rId45"/>
    </p:embeddedFont>
    <p:embeddedFont>
      <p:font typeface="08서울남산체 B" pitchFamily="18" charset="-127"/>
      <p:regular r:id="rId4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00000"/>
    <a:srgbClr val="FF9900"/>
    <a:srgbClr val="FF9966"/>
    <a:srgbClr val="A80000"/>
    <a:srgbClr val="0099FF"/>
    <a:srgbClr val="FF6600"/>
    <a:srgbClr val="FF3300"/>
    <a:srgbClr val="003300"/>
    <a:srgbClr val="CC3300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660"/>
  </p:normalViewPr>
  <p:slideViewPr>
    <p:cSldViewPr>
      <p:cViewPr>
        <p:scale>
          <a:sx n="70" d="100"/>
          <a:sy n="70" d="100"/>
        </p:scale>
        <p:origin x="-136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725248-32A6-4EF0-9EB0-76A6E0ADBBCB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8524B-2634-45AA-BC84-79870F7D08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22070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3246E-9B2E-49C5-9FF2-C62B6901626F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3246E-9B2E-49C5-9FF2-C62B6901626F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3246E-9B2E-49C5-9FF2-C62B6901626F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3246E-9B2E-49C5-9FF2-C62B6901626F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3246E-9B2E-49C5-9FF2-C62B6901626F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3246E-9B2E-49C5-9FF2-C62B6901626F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3246E-9B2E-49C5-9FF2-C62B6901626F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3246E-9B2E-49C5-9FF2-C62B6901626F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3246E-9B2E-49C5-9FF2-C62B6901626F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3246E-9B2E-49C5-9FF2-C62B6901626F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3246E-9B2E-49C5-9FF2-C62B6901626F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3246E-9B2E-49C5-9FF2-C62B6901626F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3246E-9B2E-49C5-9FF2-C62B6901626F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3246E-9B2E-49C5-9FF2-C62B6901626F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3246E-9B2E-49C5-9FF2-C62B6901626F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3246E-9B2E-49C5-9FF2-C62B6901626F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3246E-9B2E-49C5-9FF2-C62B6901626F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3246E-9B2E-49C5-9FF2-C62B6901626F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3246E-9B2E-49C5-9FF2-C62B6901626F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3246E-9B2E-49C5-9FF2-C62B6901626F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3B6E-9AD7-4692-B71F-5634C3903615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D608-554B-4A6A-BA2C-35780F3CB8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86213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3B6E-9AD7-4692-B71F-5634C3903615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D608-554B-4A6A-BA2C-35780F3CB8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46998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3B6E-9AD7-4692-B71F-5634C3903615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D608-554B-4A6A-BA2C-35780F3CB8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17403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3B6E-9AD7-4692-B71F-5634C3903615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D608-554B-4A6A-BA2C-35780F3CB8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4249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3B6E-9AD7-4692-B71F-5634C3903615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D608-554B-4A6A-BA2C-35780F3CB8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9106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3B6E-9AD7-4692-B71F-5634C3903615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D608-554B-4A6A-BA2C-35780F3CB8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8135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3B6E-9AD7-4692-B71F-5634C3903615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D608-554B-4A6A-BA2C-35780F3CB8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22492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3B6E-9AD7-4692-B71F-5634C3903615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D608-554B-4A6A-BA2C-35780F3CB8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6775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3B6E-9AD7-4692-B71F-5634C3903615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D608-554B-4A6A-BA2C-35780F3CB8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92457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3B6E-9AD7-4692-B71F-5634C3903615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D608-554B-4A6A-BA2C-35780F3CB8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45496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3B6E-9AD7-4692-B71F-5634C3903615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D608-554B-4A6A-BA2C-35780F3CB8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76817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D3B6E-9AD7-4692-B71F-5634C3903615}" type="datetimeFigureOut">
              <a:rPr lang="ko-KR" altLang="en-US" smtClean="0"/>
              <a:pPr/>
              <a:t>2012-09-03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AD608-554B-4A6A-BA2C-35780F3CB8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94664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10" Type="http://schemas.openxmlformats.org/officeDocument/2006/relationships/image" Target="../media/image46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10" Type="http://schemas.openxmlformats.org/officeDocument/2006/relationships/image" Target="../media/image54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88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54620;&#44397;YMCA\Desktop\8&#44592;_&#51648;&#50669;NGO&#51064;&#53556;&#49901;\&#54596;&#47532;&#54592;\15%20)%20&#12356;&#12414;&#12289;&#26371;&#12356;&#12395;&#12422;&#12365;&#12414;&#12377;%20%20&#26178;&#12434;&#36234;&#12360;&#12390;%20(&#51648;&#44552;,%20&#47564;&#45208;&#47084;%20&#44049;&#45768;&#45796;%20%20&#49884;&#44036;&#51012;%20&#45336;&#50612;&#49436;).mp3" TargetMode="Externa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4644008" y="5013176"/>
            <a:ext cx="42484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buNone/>
            </a:pPr>
            <a:r>
              <a:rPr lang="en-US" altLang="ko-KR" sz="2000" b="1" dirty="0" smtClean="0">
                <a:latin typeface="08서울남산체 L" pitchFamily="18" charset="-127"/>
                <a:ea typeface="08서울남산체 L" pitchFamily="18" charset="-127"/>
              </a:rPr>
              <a:t>2012</a:t>
            </a:r>
            <a:r>
              <a:rPr lang="ko-KR" altLang="en-US" sz="2000" b="1" dirty="0" smtClean="0">
                <a:latin typeface="08서울남산체 L" pitchFamily="18" charset="-127"/>
                <a:ea typeface="08서울남산체 L" pitchFamily="18" charset="-127"/>
              </a:rPr>
              <a:t>년 </a:t>
            </a:r>
            <a:r>
              <a:rPr lang="en-US" altLang="ko-KR" sz="2000" b="1" dirty="0" smtClean="0">
                <a:latin typeface="08서울남산체 L" pitchFamily="18" charset="-127"/>
                <a:ea typeface="08서울남산체 L" pitchFamily="18" charset="-127"/>
              </a:rPr>
              <a:t>9</a:t>
            </a:r>
            <a:r>
              <a:rPr lang="ko-KR" altLang="en-US" sz="2000" b="1" dirty="0" smtClean="0">
                <a:latin typeface="08서울남산체 L" pitchFamily="18" charset="-127"/>
                <a:ea typeface="08서울남산체 L" pitchFamily="18" charset="-127"/>
              </a:rPr>
              <a:t>월 </a:t>
            </a:r>
            <a:r>
              <a:rPr lang="en-US" altLang="ko-KR" sz="2000" b="1" dirty="0" smtClean="0">
                <a:latin typeface="08서울남산체 L" pitchFamily="18" charset="-127"/>
                <a:ea typeface="08서울남산체 L" pitchFamily="18" charset="-127"/>
              </a:rPr>
              <a:t>3</a:t>
            </a:r>
            <a:r>
              <a:rPr lang="ko-KR" altLang="en-US" sz="2000" b="1" dirty="0" smtClean="0">
                <a:latin typeface="08서울남산체 L" pitchFamily="18" charset="-127"/>
                <a:ea typeface="08서울남산체 L" pitchFamily="18" charset="-127"/>
              </a:rPr>
              <a:t>일 월요일</a:t>
            </a:r>
            <a:endParaRPr lang="en-US" altLang="ko-KR" sz="2000" b="1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r">
              <a:lnSpc>
                <a:spcPct val="150000"/>
              </a:lnSpc>
              <a:buNone/>
            </a:pPr>
            <a:r>
              <a:rPr lang="ko-KR" altLang="en-US" sz="2000" b="1" dirty="0" err="1" smtClean="0">
                <a:latin typeface="08서울남산체 L" pitchFamily="18" charset="-127"/>
                <a:ea typeface="08서울남산체 L" pitchFamily="18" charset="-127"/>
              </a:rPr>
              <a:t>라온아띠</a:t>
            </a:r>
            <a:r>
              <a:rPr lang="ko-KR" altLang="en-US" sz="2000" b="1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en-US" altLang="ko-KR" sz="2000" b="1" dirty="0" smtClean="0">
                <a:latin typeface="08서울남산체 L" pitchFamily="18" charset="-127"/>
                <a:ea typeface="08서울남산체 L" pitchFamily="18" charset="-127"/>
              </a:rPr>
              <a:t>8</a:t>
            </a:r>
            <a:r>
              <a:rPr lang="ko-KR" altLang="en-US" sz="2000" b="1" dirty="0" smtClean="0">
                <a:latin typeface="08서울남산체 L" pitchFamily="18" charset="-127"/>
                <a:ea typeface="08서울남산체 L" pitchFamily="18" charset="-127"/>
              </a:rPr>
              <a:t>기 필리핀 팀</a:t>
            </a:r>
            <a:endParaRPr lang="en-US" altLang="ko-KR" sz="2000" b="1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r">
              <a:lnSpc>
                <a:spcPct val="150000"/>
              </a:lnSpc>
              <a:buNone/>
            </a:pPr>
            <a:r>
              <a:rPr lang="ko-KR" altLang="en-US" sz="2000" b="1" dirty="0" smtClean="0">
                <a:latin typeface="08서울남산체 L" pitchFamily="18" charset="-127"/>
                <a:ea typeface="08서울남산체 L" pitchFamily="18" charset="-127"/>
              </a:rPr>
              <a:t>안순규</a:t>
            </a:r>
            <a:r>
              <a:rPr lang="en-US" altLang="ko-KR" sz="2000" b="1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000" b="1" dirty="0" smtClean="0">
                <a:latin typeface="08서울남산체 L" pitchFamily="18" charset="-127"/>
                <a:ea typeface="08서울남산체 L" pitchFamily="18" charset="-127"/>
              </a:rPr>
              <a:t>이금선</a:t>
            </a:r>
            <a:r>
              <a:rPr lang="en-US" altLang="ko-KR" sz="2000" b="1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000" b="1" dirty="0" smtClean="0">
                <a:latin typeface="08서울남산체 L" pitchFamily="18" charset="-127"/>
                <a:ea typeface="08서울남산체 L" pitchFamily="18" charset="-127"/>
              </a:rPr>
              <a:t>이예은</a:t>
            </a:r>
            <a:r>
              <a:rPr lang="en-US" altLang="ko-KR" sz="2000" b="1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000" b="1" dirty="0" smtClean="0">
                <a:latin typeface="08서울남산체 L" pitchFamily="18" charset="-127"/>
                <a:ea typeface="08서울남산체 L" pitchFamily="18" charset="-127"/>
              </a:rPr>
              <a:t>하민수</a:t>
            </a:r>
            <a:endParaRPr lang="en-US" altLang="ko-KR" sz="2000" b="1" dirty="0" smtClean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 rot="639094">
            <a:off x="4179977" y="1080194"/>
            <a:ext cx="4433596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900" b="1" dirty="0" smtClean="0">
                <a:latin typeface="Kristen ITC" pitchFamily="66" charset="0"/>
                <a:ea typeface="08서울남산체 L" pitchFamily="18" charset="-127"/>
              </a:rPr>
              <a:t>Phil So Good!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-32" y="0"/>
            <a:ext cx="827616" cy="6858000"/>
          </a:xfrm>
          <a:prstGeom prst="rect">
            <a:avLst/>
          </a:prstGeom>
          <a:gradFill flip="none" rotWithShape="1">
            <a:gsLst>
              <a:gs pos="0">
                <a:srgbClr val="0099FF">
                  <a:tint val="66000"/>
                  <a:satMod val="160000"/>
                </a:srgbClr>
              </a:gs>
              <a:gs pos="50000">
                <a:srgbClr val="0099FF">
                  <a:tint val="44500"/>
                  <a:satMod val="160000"/>
                </a:srgbClr>
              </a:gs>
              <a:gs pos="100000">
                <a:srgbClr val="0099FF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남산체 L" pitchFamily="18" charset="-127"/>
              <a:ea typeface="08서울남산체 L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1043608" y="2492896"/>
            <a:ext cx="7858180" cy="3049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1071538" y="6525344"/>
            <a:ext cx="7858180" cy="3049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610" name="Picture 2" descr="필리핀 국기">
            <a:hlinkClick r:id=""/>
          </p:cNvPr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71600" y="332656"/>
            <a:ext cx="2857500" cy="190500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475656" y="2780928"/>
            <a:ext cx="66967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500" b="1" dirty="0" smtClean="0">
                <a:latin typeface="08서울남산체 L" pitchFamily="18" charset="-127"/>
                <a:ea typeface="08서울남산체 L" pitchFamily="18" charset="-127"/>
              </a:rPr>
              <a:t>안산에서의 치열했던 </a:t>
            </a:r>
            <a:r>
              <a:rPr lang="en-US" altLang="ko-KR" sz="2500" b="1" dirty="0" smtClean="0">
                <a:latin typeface="08서울남산체 L" pitchFamily="18" charset="-127"/>
                <a:ea typeface="08서울남산체 L" pitchFamily="18" charset="-127"/>
              </a:rPr>
              <a:t>3</a:t>
            </a:r>
            <a:r>
              <a:rPr lang="ko-KR" altLang="en-US" sz="2500" b="1" dirty="0" smtClean="0">
                <a:latin typeface="08서울남산체 L" pitchFamily="18" charset="-127"/>
                <a:ea typeface="08서울남산체 L" pitchFamily="18" charset="-127"/>
              </a:rPr>
              <a:t>주</a:t>
            </a:r>
            <a:r>
              <a:rPr lang="en-US" altLang="ko-KR" sz="2500" b="1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500" b="1" dirty="0" smtClean="0">
                <a:latin typeface="08서울남산체 L" pitchFamily="18" charset="-127"/>
                <a:ea typeface="08서울남산체 L" pitchFamily="18" charset="-127"/>
              </a:rPr>
              <a:t>그 기록들</a:t>
            </a:r>
            <a:endParaRPr lang="en-US" sz="2500" b="1" dirty="0">
              <a:latin typeface="08서울남산체 L" pitchFamily="18" charset="-127"/>
              <a:ea typeface="08서울남산체 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040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00100" y="635204"/>
            <a:ext cx="2995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 smtClean="0">
                <a:latin typeface="Kristen ITC" pitchFamily="66" charset="0"/>
                <a:ea typeface="08서울남산체 L" pitchFamily="18" charset="-127"/>
              </a:rPr>
              <a:t>Contents</a:t>
            </a:r>
            <a:endParaRPr lang="ko-KR" altLang="en-US" sz="4800" b="1" dirty="0">
              <a:latin typeface="Kristen ITC" pitchFamily="66" charset="0"/>
              <a:ea typeface="08서울남산체 L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-32" y="0"/>
            <a:ext cx="827616" cy="6858000"/>
          </a:xfrm>
          <a:prstGeom prst="rect">
            <a:avLst/>
          </a:prstGeom>
          <a:gradFill flip="none" rotWithShape="1">
            <a:gsLst>
              <a:gs pos="0">
                <a:srgbClr val="0099FF">
                  <a:tint val="66000"/>
                  <a:satMod val="160000"/>
                </a:srgbClr>
              </a:gs>
              <a:gs pos="50000">
                <a:srgbClr val="0099FF">
                  <a:tint val="44500"/>
                  <a:satMod val="160000"/>
                </a:srgbClr>
              </a:gs>
              <a:gs pos="100000">
                <a:srgbClr val="0099FF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남산체 L" pitchFamily="18" charset="-127"/>
              <a:ea typeface="08서울남산체 L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1053927" y="1484784"/>
            <a:ext cx="7858180" cy="3049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1071538" y="6525344"/>
            <a:ext cx="7858180" cy="3049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187624" y="1844824"/>
            <a:ext cx="691276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ko-KR" altLang="en-US" sz="2400" b="1" dirty="0" smtClean="0">
                <a:latin typeface="08서울남산체 L" pitchFamily="18" charset="-127"/>
                <a:ea typeface="08서울남산체 L" pitchFamily="18" charset="-127"/>
              </a:rPr>
              <a:t>팀원 소개</a:t>
            </a:r>
            <a:endParaRPr lang="en-US" altLang="ko-KR" sz="2400" b="1" dirty="0" smtClean="0">
              <a:latin typeface="08서울남산체 L" pitchFamily="18" charset="-127"/>
              <a:ea typeface="08서울남산체 L" pitchFamily="18" charset="-127"/>
            </a:endParaRPr>
          </a:p>
          <a:p>
            <a:pPr marL="285750" indent="-285750">
              <a:buFont typeface="Wingdings" pitchFamily="2" charset="2"/>
              <a:buChar char="v"/>
            </a:pPr>
            <a:endParaRPr lang="en-US" altLang="ko-KR" sz="2400" b="1" dirty="0" smtClean="0">
              <a:latin typeface="08서울남산체 L" pitchFamily="18" charset="-127"/>
              <a:ea typeface="08서울남산체 L" pitchFamily="18" charset="-127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ko-KR" altLang="en-US" sz="2400" b="1" dirty="0" smtClean="0">
                <a:latin typeface="08서울남산체 L" pitchFamily="18" charset="-127"/>
                <a:ea typeface="08서울남산체 L" pitchFamily="18" charset="-127"/>
              </a:rPr>
              <a:t>필리핀 팀 국내 훈련 일정 소개</a:t>
            </a:r>
            <a:endParaRPr lang="en-US" altLang="ko-KR" sz="2400" b="1" dirty="0" smtClean="0">
              <a:latin typeface="08서울남산체 L" pitchFamily="18" charset="-127"/>
              <a:ea typeface="08서울남산체 L" pitchFamily="18" charset="-127"/>
            </a:endParaRPr>
          </a:p>
          <a:p>
            <a:pPr marL="285750" indent="-285750">
              <a:buFont typeface="Wingdings" pitchFamily="2" charset="2"/>
              <a:buChar char="v"/>
            </a:pPr>
            <a:endParaRPr lang="en-US" altLang="ko-KR" sz="2400" b="1" dirty="0" smtClean="0">
              <a:latin typeface="08서울남산체 L" pitchFamily="18" charset="-127"/>
              <a:ea typeface="08서울남산체 L" pitchFamily="18" charset="-127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ko-KR" altLang="en-US" sz="2400" b="1" dirty="0" smtClean="0">
                <a:latin typeface="08서울남산체 L" pitchFamily="18" charset="-127"/>
                <a:ea typeface="08서울남산체 L" pitchFamily="18" charset="-127"/>
              </a:rPr>
              <a:t>활</a:t>
            </a:r>
            <a:r>
              <a:rPr lang="ko-KR" altLang="en-US" sz="2400" b="1" dirty="0">
                <a:latin typeface="08서울남산체 L" pitchFamily="18" charset="-127"/>
                <a:ea typeface="08서울남산체 L" pitchFamily="18" charset="-127"/>
              </a:rPr>
              <a:t>동 </a:t>
            </a:r>
            <a:r>
              <a:rPr lang="ko-KR" altLang="en-US" sz="2400" b="1" dirty="0" smtClean="0">
                <a:latin typeface="08서울남산체 L" pitchFamily="18" charset="-127"/>
                <a:ea typeface="08서울남산체 L" pitchFamily="18" charset="-127"/>
              </a:rPr>
              <a:t>소개</a:t>
            </a:r>
            <a:endParaRPr lang="en-US" altLang="ko-KR" sz="2400" b="1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  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1)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마을 만드는 도서관 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(</a:t>
            </a:r>
            <a:r>
              <a:rPr lang="ko-KR" altLang="en-US" sz="2000" dirty="0" err="1" smtClean="0">
                <a:latin typeface="08서울남산체 L" pitchFamily="18" charset="-127"/>
                <a:ea typeface="08서울남산체 L" pitchFamily="18" charset="-127"/>
              </a:rPr>
              <a:t>석수골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 작은 도서관과 마을 만들기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)</a:t>
            </a:r>
          </a:p>
          <a:p>
            <a:r>
              <a:rPr lang="en-US" altLang="ko-KR" sz="2000" dirty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 2)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태양광 모형 자동차 경주대회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  3)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다문화 </a:t>
            </a:r>
            <a:r>
              <a:rPr lang="ko-KR" altLang="en-US" sz="2000" dirty="0" err="1" smtClean="0">
                <a:latin typeface="08서울남산체 L" pitchFamily="18" charset="-127"/>
                <a:ea typeface="08서울남산체 L" pitchFamily="18" charset="-127"/>
              </a:rPr>
              <a:t>특구</a:t>
            </a:r>
            <a:endParaRPr lang="en-US" altLang="ko-KR" sz="2000" dirty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  4)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팀워크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endParaRPr lang="en-US" altLang="ko-KR" sz="2400" dirty="0" smtClean="0">
              <a:latin typeface="08서울남산체 L" pitchFamily="18" charset="-127"/>
              <a:ea typeface="08서울남산체 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00100" y="332656"/>
            <a:ext cx="7388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 smtClean="0">
                <a:latin typeface="08서울남산체 L" pitchFamily="18" charset="-127"/>
                <a:ea typeface="08서울남산체 L" pitchFamily="18" charset="-127"/>
              </a:rPr>
              <a:t>&lt;4</a:t>
            </a:r>
            <a:r>
              <a:rPr lang="ko-KR" altLang="en-US" sz="3600" b="1" dirty="0" smtClean="0">
                <a:latin typeface="08서울남산체 L" pitchFamily="18" charset="-127"/>
                <a:ea typeface="08서울남산체 L" pitchFamily="18" charset="-127"/>
              </a:rPr>
              <a:t>남매 소개</a:t>
            </a:r>
            <a:r>
              <a:rPr lang="en-US" altLang="ko-KR" sz="3600" b="1" dirty="0" smtClean="0">
                <a:latin typeface="08서울남산체 L" pitchFamily="18" charset="-127"/>
                <a:ea typeface="08서울남산체 L" pitchFamily="18" charset="-127"/>
              </a:rPr>
              <a:t>&gt;</a:t>
            </a:r>
            <a:endParaRPr lang="ko-KR" altLang="en-US" sz="3600" b="1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-32" y="0"/>
            <a:ext cx="827616" cy="6858000"/>
          </a:xfrm>
          <a:prstGeom prst="rect">
            <a:avLst/>
          </a:prstGeom>
          <a:gradFill flip="none" rotWithShape="1">
            <a:gsLst>
              <a:gs pos="0">
                <a:srgbClr val="0099FF">
                  <a:tint val="66000"/>
                  <a:satMod val="160000"/>
                </a:srgbClr>
              </a:gs>
              <a:gs pos="50000">
                <a:srgbClr val="0099FF">
                  <a:tint val="44500"/>
                  <a:satMod val="160000"/>
                </a:srgbClr>
              </a:gs>
              <a:gs pos="100000">
                <a:srgbClr val="0099FF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3608" y="980728"/>
            <a:ext cx="7858180" cy="3049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1071538" y="6525344"/>
            <a:ext cx="7858180" cy="3049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 descr="ㅇㅇ.jpg"/>
          <p:cNvPicPr>
            <a:picLocks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628024" y="3645024"/>
            <a:ext cx="2160000" cy="216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그림 7" descr="ㅁㅅ.jpg"/>
          <p:cNvPicPr>
            <a:picLocks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628024" y="1412776"/>
            <a:ext cx="2160000" cy="216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그림 8" descr="ㄳ.jpg"/>
          <p:cNvPicPr>
            <a:picLocks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788024" y="3645024"/>
            <a:ext cx="2160000" cy="216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그림 9" descr="ㅅㄱ.jpg"/>
          <p:cNvPicPr>
            <a:picLocks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716016" y="1412776"/>
            <a:ext cx="2160000" cy="216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구름 모양 설명선 18"/>
          <p:cNvSpPr/>
          <p:nvPr/>
        </p:nvSpPr>
        <p:spPr>
          <a:xfrm>
            <a:off x="539552" y="1124744"/>
            <a:ext cx="2088232" cy="1800200"/>
          </a:xfrm>
          <a:prstGeom prst="cloudCallout">
            <a:avLst>
              <a:gd name="adj1" fmla="val 52366"/>
              <a:gd name="adj2" fmla="val 44305"/>
            </a:avLst>
          </a:prstGeom>
          <a:noFill/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구름 모양 설명선 19"/>
          <p:cNvSpPr/>
          <p:nvPr/>
        </p:nvSpPr>
        <p:spPr>
          <a:xfrm rot="21145407">
            <a:off x="539552" y="4725144"/>
            <a:ext cx="2088232" cy="1800200"/>
          </a:xfrm>
          <a:prstGeom prst="cloudCallout">
            <a:avLst>
              <a:gd name="adj1" fmla="val 64130"/>
              <a:gd name="adj2" fmla="val -19378"/>
            </a:avLst>
          </a:prstGeom>
          <a:noFill/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구름 모양 설명선 20"/>
          <p:cNvSpPr/>
          <p:nvPr/>
        </p:nvSpPr>
        <p:spPr>
          <a:xfrm>
            <a:off x="7020272" y="1124744"/>
            <a:ext cx="2088232" cy="1800200"/>
          </a:xfrm>
          <a:prstGeom prst="cloudCallout">
            <a:avLst>
              <a:gd name="adj1" fmla="val -58085"/>
              <a:gd name="adj2" fmla="val 52644"/>
            </a:avLst>
          </a:prstGeom>
          <a:noFill/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구름 모양 설명선 22"/>
          <p:cNvSpPr/>
          <p:nvPr/>
        </p:nvSpPr>
        <p:spPr>
          <a:xfrm rot="1687438">
            <a:off x="6961243" y="4725144"/>
            <a:ext cx="2088232" cy="1800200"/>
          </a:xfrm>
          <a:prstGeom prst="cloudCallout">
            <a:avLst>
              <a:gd name="adj1" fmla="val -66348"/>
              <a:gd name="adj2" fmla="val 1381"/>
            </a:avLst>
          </a:prstGeom>
          <a:noFill/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827584" y="1484784"/>
            <a:ext cx="136815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첫째</a:t>
            </a:r>
            <a:endParaRPr lang="en-US" altLang="ko-KR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ctr"/>
            <a:endParaRPr lang="en-US" altLang="ko-KR" sz="9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ctr"/>
            <a:r>
              <a:rPr lang="en-US" sz="2800" dirty="0" smtClean="0">
                <a:latin typeface="Kristen ITC" pitchFamily="66" charset="0"/>
                <a:ea typeface="08서울남산체 L" pitchFamily="18" charset="-127"/>
              </a:rPr>
              <a:t>Manny</a:t>
            </a:r>
            <a:endParaRPr lang="en-US" sz="2800" dirty="0">
              <a:latin typeface="Kristen ITC" pitchFamily="66" charset="0"/>
              <a:ea typeface="08서울남산체 L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380312" y="1554177"/>
            <a:ext cx="136815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둘째</a:t>
            </a:r>
            <a:endParaRPr lang="en-US" altLang="ko-KR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ctr"/>
            <a:endParaRPr lang="en-US" altLang="ko-KR" sz="9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ctr"/>
            <a:r>
              <a:rPr lang="en-US" sz="2800" dirty="0" smtClean="0">
                <a:latin typeface="Kristen ITC" pitchFamily="66" charset="0"/>
                <a:ea typeface="08서울남산체 L" pitchFamily="18" charset="-127"/>
              </a:rPr>
              <a:t>Sean</a:t>
            </a:r>
            <a:endParaRPr lang="en-US" sz="2800" dirty="0">
              <a:latin typeface="Kristen ITC" pitchFamily="66" charset="0"/>
              <a:ea typeface="08서울남산체 L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08304" y="5154577"/>
            <a:ext cx="136815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막내</a:t>
            </a:r>
            <a:endParaRPr lang="en-US" altLang="ko-KR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ctr"/>
            <a:endParaRPr lang="en-US" altLang="ko-KR" sz="9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ctr"/>
            <a:r>
              <a:rPr lang="en-US" sz="2800" dirty="0" err="1" smtClean="0">
                <a:latin typeface="Kristen ITC" pitchFamily="66" charset="0"/>
                <a:ea typeface="08서울남산체 L" pitchFamily="18" charset="-127"/>
              </a:rPr>
              <a:t>Jina</a:t>
            </a:r>
            <a:endParaRPr lang="en-US" sz="2800" dirty="0">
              <a:latin typeface="Kristen ITC" pitchFamily="66" charset="0"/>
              <a:ea typeface="08서울남산체 L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27584" y="5154577"/>
            <a:ext cx="136815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셋째</a:t>
            </a:r>
            <a:endParaRPr lang="en-US" altLang="ko-KR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ctr"/>
            <a:endParaRPr lang="en-US" altLang="ko-KR" sz="9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ctr"/>
            <a:r>
              <a:rPr lang="en-US" sz="2800" dirty="0" smtClean="0">
                <a:latin typeface="Kristen ITC" pitchFamily="66" charset="0"/>
                <a:ea typeface="08서울남산체 L" pitchFamily="18" charset="-127"/>
              </a:rPr>
              <a:t>Liz</a:t>
            </a:r>
            <a:endParaRPr lang="en-US" sz="2800" dirty="0">
              <a:latin typeface="Kristen ITC" pitchFamily="66" charset="0"/>
              <a:ea typeface="08서울남산체 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477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1071538" y="6525344"/>
            <a:ext cx="7858180" cy="3049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69579036"/>
              </p:ext>
            </p:extLst>
          </p:nvPr>
        </p:nvGraphicFramePr>
        <p:xfrm>
          <a:off x="179510" y="1397000"/>
          <a:ext cx="8750210" cy="4691637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250030"/>
                <a:gridCol w="1250030"/>
                <a:gridCol w="1250030"/>
                <a:gridCol w="1250030"/>
                <a:gridCol w="1250030"/>
                <a:gridCol w="1250030"/>
                <a:gridCol w="1250030"/>
              </a:tblGrid>
              <a:tr h="56490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Mon</a:t>
                      </a:r>
                      <a:endParaRPr lang="ko-KR" altLang="en-US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Tue</a:t>
                      </a:r>
                      <a:endParaRPr lang="ko-KR" altLang="en-US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Wed</a:t>
                      </a:r>
                      <a:endParaRPr lang="ko-KR" altLang="en-US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Thu</a:t>
                      </a:r>
                      <a:endParaRPr lang="ko-KR" altLang="en-US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Fri</a:t>
                      </a:r>
                      <a:endParaRPr lang="ko-KR" altLang="en-US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Sat</a:t>
                      </a:r>
                      <a:endParaRPr lang="ko-KR" altLang="en-US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Sun</a:t>
                      </a:r>
                      <a:endParaRPr lang="ko-KR" altLang="en-US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 anchor="ctr"/>
                </a:tc>
              </a:tr>
              <a:tr h="94244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7/16</a:t>
                      </a:r>
                    </a:p>
                    <a:p>
                      <a:pPr latinLnBrk="1"/>
                      <a:endParaRPr lang="en-US" altLang="ko-KR" sz="1100" b="1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endParaRPr lang="en-US" altLang="ko-KR" sz="1100" b="1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endParaRPr lang="en-US" altLang="ko-KR" sz="1100" b="1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400" b="1" dirty="0" smtClean="0">
                          <a:solidFill>
                            <a:srgbClr val="A80000"/>
                          </a:solidFill>
                          <a:latin typeface="궁서체" pitchFamily="17" charset="-127"/>
                          <a:ea typeface="궁서체" pitchFamily="17" charset="-127"/>
                        </a:rPr>
                        <a:t>도</a:t>
                      </a:r>
                      <a:r>
                        <a:rPr lang="en-US" altLang="ko-KR" sz="1400" b="1" dirty="0" smtClean="0">
                          <a:solidFill>
                            <a:srgbClr val="A80000"/>
                          </a:solidFill>
                          <a:latin typeface="궁서체" pitchFamily="17" charset="-127"/>
                          <a:ea typeface="궁서체" pitchFamily="17" charset="-127"/>
                        </a:rPr>
                        <a:t>....</a:t>
                      </a:r>
                      <a:r>
                        <a:rPr lang="ko-KR" altLang="en-US" sz="1400" b="1" dirty="0" smtClean="0">
                          <a:solidFill>
                            <a:srgbClr val="A80000"/>
                          </a:solidFill>
                          <a:latin typeface="궁서체" pitchFamily="17" charset="-127"/>
                          <a:ea typeface="궁서체" pitchFamily="17" charset="-127"/>
                        </a:rPr>
                        <a:t>보</a:t>
                      </a:r>
                      <a:r>
                        <a:rPr lang="en-US" altLang="ko-KR" sz="1400" b="1" dirty="0" smtClean="0">
                          <a:solidFill>
                            <a:srgbClr val="A80000"/>
                          </a:solidFill>
                          <a:latin typeface="궁서체" pitchFamily="17" charset="-127"/>
                          <a:ea typeface="궁서체" pitchFamily="17" charset="-127"/>
                        </a:rPr>
                        <a:t>..</a:t>
                      </a:r>
                      <a:r>
                        <a:rPr lang="en-US" altLang="ko-KR" sz="1400" b="1" baseline="0" dirty="0" smtClean="0">
                          <a:solidFill>
                            <a:srgbClr val="A80000"/>
                          </a:solidFill>
                          <a:latin typeface="궁서체" pitchFamily="17" charset="-127"/>
                          <a:ea typeface="궁서체" pitchFamily="17" charset="-127"/>
                        </a:rPr>
                        <a:t>...</a:t>
                      </a:r>
                      <a:endParaRPr lang="ko-KR" altLang="en-US" sz="1400" b="1" dirty="0">
                        <a:solidFill>
                          <a:srgbClr val="A80000"/>
                        </a:solidFill>
                        <a:latin typeface="궁서체" pitchFamily="17" charset="-127"/>
                        <a:ea typeface="궁서체" pitchFamily="17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7/17</a:t>
                      </a:r>
                    </a:p>
                    <a:p>
                      <a:pPr latinLnBrk="1"/>
                      <a:endParaRPr lang="en-US" altLang="ko-KR" sz="1100" b="1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endParaRPr lang="en-US" altLang="ko-KR" sz="1100" b="1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endParaRPr lang="en-US" altLang="ko-KR" sz="1100" b="1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400" b="1" dirty="0" smtClean="0">
                          <a:solidFill>
                            <a:srgbClr val="A80000"/>
                          </a:solidFill>
                          <a:latin typeface="궁서체" pitchFamily="17" charset="-127"/>
                          <a:ea typeface="궁서체" pitchFamily="17" charset="-127"/>
                        </a:rPr>
                        <a:t>순</a:t>
                      </a:r>
                      <a:r>
                        <a:rPr lang="en-US" altLang="ko-KR" sz="1400" b="1" dirty="0" smtClean="0">
                          <a:solidFill>
                            <a:srgbClr val="A80000"/>
                          </a:solidFill>
                          <a:latin typeface="궁서체" pitchFamily="17" charset="-127"/>
                          <a:ea typeface="궁서체" pitchFamily="17" charset="-127"/>
                        </a:rPr>
                        <a:t>....</a:t>
                      </a:r>
                      <a:r>
                        <a:rPr lang="ko-KR" altLang="en-US" sz="1400" b="1" baseline="0" dirty="0" err="1" smtClean="0">
                          <a:solidFill>
                            <a:srgbClr val="A80000"/>
                          </a:solidFill>
                          <a:latin typeface="궁서체" pitchFamily="17" charset="-127"/>
                          <a:ea typeface="궁서체" pitchFamily="17" charset="-127"/>
                        </a:rPr>
                        <a:t>례</a:t>
                      </a:r>
                      <a:r>
                        <a:rPr lang="en-US" altLang="ko-KR" sz="1400" b="1" baseline="0" dirty="0" smtClean="0">
                          <a:solidFill>
                            <a:srgbClr val="A80000"/>
                          </a:solidFill>
                          <a:latin typeface="궁서체" pitchFamily="17" charset="-127"/>
                          <a:ea typeface="궁서체" pitchFamily="17" charset="-127"/>
                        </a:rPr>
                        <a:t>.....</a:t>
                      </a:r>
                      <a:endParaRPr lang="ko-KR" altLang="en-US" sz="1400" b="1" dirty="0">
                        <a:solidFill>
                          <a:srgbClr val="A80000"/>
                        </a:solidFill>
                        <a:latin typeface="궁서체" pitchFamily="17" charset="-127"/>
                        <a:ea typeface="궁서체" pitchFamily="17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7/18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baseline="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 </a:t>
                      </a:r>
                      <a:endParaRPr lang="ko-KR" altLang="en-US" sz="1100" b="1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7/19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7/20</a:t>
                      </a:r>
                    </a:p>
                    <a:p>
                      <a:pPr latinLnBrk="1"/>
                      <a:endParaRPr lang="en-US" altLang="ko-KR" sz="1100" b="1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7/21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 </a:t>
                      </a:r>
                      <a:endParaRPr lang="ko-KR" altLang="en-US" sz="1100" b="1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7/22</a:t>
                      </a:r>
                      <a:endParaRPr lang="ko-KR" altLang="en-US" sz="1100" b="1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</a:tr>
              <a:tr h="94400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7/23</a:t>
                      </a:r>
                      <a:endParaRPr lang="ko-KR" altLang="en-US" sz="1100" b="1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7/24</a:t>
                      </a:r>
                    </a:p>
                    <a:p>
                      <a:pPr latinLnBrk="1"/>
                      <a:endParaRPr lang="en-US" altLang="ko-KR" sz="12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        </a:t>
                      </a:r>
                      <a:r>
                        <a:rPr lang="ko-KR" altLang="en-US" sz="1600" b="1" dirty="0" smtClean="0">
                          <a:solidFill>
                            <a:srgbClr val="FF0000"/>
                          </a:solidFill>
                          <a:latin typeface="08서울남산체 L" pitchFamily="18" charset="-127"/>
                          <a:ea typeface="08서울남산체 L" pitchFamily="18" charset="-127"/>
                        </a:rPr>
                        <a:t>안산</a:t>
                      </a:r>
                      <a:r>
                        <a:rPr lang="ko-KR" altLang="en-US" sz="1600" b="1" baseline="0" dirty="0" smtClean="0">
                          <a:solidFill>
                            <a:srgbClr val="FF0000"/>
                          </a:solidFill>
                          <a:latin typeface="08서울남산체 L" pitchFamily="18" charset="-127"/>
                          <a:ea typeface="08서울남산체 L" pitchFamily="18" charset="-127"/>
                        </a:rPr>
                        <a:t> </a:t>
                      </a:r>
                      <a:r>
                        <a:rPr lang="en-US" altLang="ko-KR" sz="1600" b="1" baseline="0" dirty="0" smtClean="0">
                          <a:solidFill>
                            <a:srgbClr val="FF0000"/>
                          </a:solidFill>
                          <a:latin typeface="08서울남산체 L" pitchFamily="18" charset="-127"/>
                          <a:ea typeface="08서울남산체 L" pitchFamily="18" charset="-127"/>
                        </a:rPr>
                        <a:t>Y</a:t>
                      </a:r>
                      <a:r>
                        <a:rPr lang="ko-KR" altLang="en-US" sz="1600" b="1" dirty="0" smtClean="0">
                          <a:solidFill>
                            <a:srgbClr val="FF0000"/>
                          </a:solidFill>
                          <a:latin typeface="08서울남산체 L" pitchFamily="18" charset="-127"/>
                          <a:ea typeface="08서울남산체 L" pitchFamily="18" charset="-127"/>
                        </a:rPr>
                        <a:t> </a:t>
                      </a:r>
                      <a:endParaRPr lang="en-US" altLang="ko-KR" sz="1600" b="1" dirty="0" smtClean="0">
                        <a:solidFill>
                          <a:srgbClr val="FF0000"/>
                        </a:solidFill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600" b="1" dirty="0" smtClean="0">
                          <a:solidFill>
                            <a:srgbClr val="FF0000"/>
                          </a:solidFill>
                          <a:latin typeface="08서울남산체 L" pitchFamily="18" charset="-127"/>
                          <a:ea typeface="08서울남산체 L" pitchFamily="18" charset="-127"/>
                        </a:rPr>
                        <a:t>      도착♥</a:t>
                      </a:r>
                      <a:endParaRPr lang="ko-KR" altLang="en-US" sz="1400" b="1" dirty="0">
                        <a:solidFill>
                          <a:srgbClr val="FF0000"/>
                        </a:solidFill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7/25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err="1" smtClean="0">
                          <a:latin typeface="08서울남산체 L" pitchFamily="18" charset="-127"/>
                          <a:ea typeface="08서울남산체 L" pitchFamily="18" charset="-127"/>
                        </a:rPr>
                        <a:t>녹소연</a:t>
                      </a: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 방문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서현식군 인터뷰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타갈로그어 수업</a:t>
                      </a:r>
                      <a:endParaRPr lang="ko-KR" altLang="en-US" sz="1100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7/26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en-US" altLang="ko-KR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DISC </a:t>
                      </a: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검사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err="1" smtClean="0">
                          <a:latin typeface="08서울남산체 L" pitchFamily="18" charset="-127"/>
                          <a:ea typeface="08서울남산체 L" pitchFamily="18" charset="-127"/>
                        </a:rPr>
                        <a:t>석수골</a:t>
                      </a:r>
                      <a:r>
                        <a:rPr lang="en-US" altLang="ko-KR" sz="1100" baseline="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도서관 </a:t>
                      </a:r>
                      <a:endParaRPr lang="ko-KR" altLang="en-US" sz="1100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7/27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err="1" smtClean="0">
                          <a:latin typeface="08서울남산체 L" pitchFamily="18" charset="-127"/>
                          <a:ea typeface="08서울남산체 L" pitchFamily="18" charset="-127"/>
                        </a:rPr>
                        <a:t>석수골</a:t>
                      </a: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 도서관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타갈로그어 수업</a:t>
                      </a:r>
                      <a:endParaRPr lang="ko-KR" altLang="en-US" sz="1100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7/28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err="1" smtClean="0">
                          <a:latin typeface="08서울남산체 L" pitchFamily="18" charset="-127"/>
                          <a:ea typeface="08서울남산체 L" pitchFamily="18" charset="-127"/>
                        </a:rPr>
                        <a:t>석수골</a:t>
                      </a:r>
                      <a:r>
                        <a:rPr lang="ko-KR" altLang="en-US" sz="1100" baseline="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도서관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en-US" altLang="ko-KR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기획 프로그램</a:t>
                      </a:r>
                      <a:r>
                        <a:rPr lang="en-US" altLang="ko-KR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)</a:t>
                      </a:r>
                      <a:endParaRPr lang="ko-KR" altLang="en-US" sz="1100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7/29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휴식</a:t>
                      </a:r>
                      <a:r>
                        <a:rPr lang="en-US" altLang="ko-KR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!</a:t>
                      </a: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안산 탐방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</a:tr>
              <a:tr h="94244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7/30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프로그램 회의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타갈로그어 수업</a:t>
                      </a:r>
                      <a:endParaRPr lang="ko-KR" altLang="en-US" sz="1100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7/31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err="1" smtClean="0">
                          <a:latin typeface="08서울남산체 L" pitchFamily="18" charset="-127"/>
                          <a:ea typeface="08서울남산체 L" pitchFamily="18" charset="-127"/>
                        </a:rPr>
                        <a:t>시화호</a:t>
                      </a: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 방문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폐 현수막 수거</a:t>
                      </a:r>
                      <a:endParaRPr lang="ko-KR" altLang="en-US" sz="1100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8/1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err="1" smtClean="0">
                          <a:latin typeface="08서울남산체 L" pitchFamily="18" charset="-127"/>
                          <a:ea typeface="08서울남산체 L" pitchFamily="18" charset="-127"/>
                        </a:rPr>
                        <a:t>다문화특구</a:t>
                      </a: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 방문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타갈로그어 수업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8/2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태양광 부스</a:t>
                      </a:r>
                      <a:r>
                        <a:rPr lang="en-US" altLang="ko-KR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/</a:t>
                      </a:r>
                    </a:p>
                    <a:p>
                      <a:pPr latinLnBrk="1"/>
                      <a:r>
                        <a:rPr lang="ko-KR" altLang="en-US" sz="1100" dirty="0" err="1" smtClean="0">
                          <a:latin typeface="08서울남산체 L" pitchFamily="18" charset="-127"/>
                          <a:ea typeface="08서울남산체 L" pitchFamily="18" charset="-127"/>
                        </a:rPr>
                        <a:t>에코백</a:t>
                      </a: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 재료 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준비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8/3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태양광 부스</a:t>
                      </a:r>
                      <a:r>
                        <a:rPr lang="en-US" altLang="ko-KR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/</a:t>
                      </a:r>
                    </a:p>
                    <a:p>
                      <a:pPr latinLnBrk="1"/>
                      <a:r>
                        <a:rPr lang="ko-KR" altLang="en-US" sz="1100" dirty="0" err="1" smtClean="0">
                          <a:latin typeface="08서울남산체 L" pitchFamily="18" charset="-127"/>
                          <a:ea typeface="08서울남산체 L" pitchFamily="18" charset="-127"/>
                        </a:rPr>
                        <a:t>에코백</a:t>
                      </a: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 재료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준비</a:t>
                      </a:r>
                      <a:endParaRPr lang="ko-KR" altLang="en-US" sz="1100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8/4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err="1" smtClean="0">
                          <a:latin typeface="08서울남산체 L" pitchFamily="18" charset="-127"/>
                          <a:ea typeface="08서울남산체 L" pitchFamily="18" charset="-127"/>
                        </a:rPr>
                        <a:t>다문화특구</a:t>
                      </a: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 방문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en-US" altLang="ko-KR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‘</a:t>
                      </a: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영 스트리트</a:t>
                      </a:r>
                      <a:r>
                        <a:rPr lang="en-US" altLang="ko-KR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’</a:t>
                      </a: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 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공연 보조</a:t>
                      </a:r>
                      <a:endParaRPr lang="ko-KR" altLang="en-US" sz="1100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8/5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휴식</a:t>
                      </a:r>
                      <a:r>
                        <a:rPr lang="en-US" altLang="ko-KR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!</a:t>
                      </a: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다문화 관련 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회의</a:t>
                      </a:r>
                      <a:endParaRPr lang="ko-KR" altLang="en-US" sz="1100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</a:tr>
              <a:tr h="94244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8/6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태양광 부스준비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타갈로그어 수업</a:t>
                      </a:r>
                      <a:endParaRPr lang="ko-KR" altLang="en-US" sz="1100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8/7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err="1" smtClean="0">
                          <a:latin typeface="08서울남산체 L" pitchFamily="18" charset="-127"/>
                          <a:ea typeface="08서울남산체 L" pitchFamily="18" charset="-127"/>
                        </a:rPr>
                        <a:t>석수골</a:t>
                      </a: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 도서관 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타갈로그어 수업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8/8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err="1" smtClean="0">
                          <a:latin typeface="08서울남산체 L" pitchFamily="18" charset="-127"/>
                          <a:ea typeface="08서울남산체 L" pitchFamily="18" charset="-127"/>
                        </a:rPr>
                        <a:t>석수골</a:t>
                      </a: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 도서관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err="1" smtClean="0">
                          <a:latin typeface="08서울남산체 L" pitchFamily="18" charset="-127"/>
                          <a:ea typeface="08서울남산체 L" pitchFamily="18" charset="-127"/>
                        </a:rPr>
                        <a:t>마을만들기</a:t>
                      </a: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 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위원장님 인터뷰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타갈로그어 수업</a:t>
                      </a:r>
                    </a:p>
                    <a:p>
                      <a:pPr latinLnBrk="1"/>
                      <a:endParaRPr lang="ko-KR" altLang="en-US" sz="1100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8/9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err="1" smtClean="0">
                          <a:latin typeface="08서울남산체 L" pitchFamily="18" charset="-127"/>
                          <a:ea typeface="08서울남산체 L" pitchFamily="18" charset="-127"/>
                        </a:rPr>
                        <a:t>석수골</a:t>
                      </a: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 도서관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en-US" altLang="ko-KR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기획 프로그램</a:t>
                      </a:r>
                      <a:r>
                        <a:rPr lang="en-US" altLang="ko-KR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타갈로그어 수업</a:t>
                      </a:r>
                    </a:p>
                    <a:p>
                      <a:pPr latinLnBrk="1"/>
                      <a:endParaRPr lang="ko-KR" altLang="en-US" sz="1100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8/10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태양광 대회</a:t>
                      </a:r>
                      <a:r>
                        <a:rPr lang="en-US" altLang="ko-KR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/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부스 준비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타갈로그어 수업</a:t>
                      </a:r>
                    </a:p>
                    <a:p>
                      <a:pPr latinLnBrk="1"/>
                      <a:endParaRPr lang="ko-KR" altLang="en-US" sz="1100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8/11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태양광 모형 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자동차 경주대회</a:t>
                      </a:r>
                      <a:endParaRPr lang="ko-KR" altLang="en-US" sz="1100" dirty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8/12</a:t>
                      </a: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latin typeface="08서울남산체 L" pitchFamily="18" charset="-127"/>
                          <a:ea typeface="08서울남산체 L" pitchFamily="18" charset="-127"/>
                        </a:rPr>
                        <a:t>최종 보고회</a:t>
                      </a:r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rgbClr val="FF0000"/>
                          </a:solidFill>
                          <a:latin typeface="08서울남산체 L" pitchFamily="18" charset="-127"/>
                          <a:ea typeface="08서울남산체 L" pitchFamily="18" charset="-127"/>
                        </a:rPr>
                        <a:t>국내훈련</a:t>
                      </a:r>
                      <a:endParaRPr lang="en-US" altLang="ko-KR" sz="1600" b="1" dirty="0" smtClean="0">
                        <a:solidFill>
                          <a:srgbClr val="FF0000"/>
                        </a:solidFill>
                        <a:latin typeface="08서울남산체 L" pitchFamily="18" charset="-127"/>
                        <a:ea typeface="08서울남산체 L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rgbClr val="FF0000"/>
                          </a:solidFill>
                          <a:latin typeface="08서울남산체 L" pitchFamily="18" charset="-127"/>
                          <a:ea typeface="08서울남산체 L" pitchFamily="18" charset="-127"/>
                        </a:rPr>
                        <a:t>종료</a:t>
                      </a:r>
                      <a:endParaRPr lang="en-US" altLang="ko-KR" sz="1600" b="1" dirty="0" smtClean="0">
                        <a:solidFill>
                          <a:srgbClr val="FF0000"/>
                        </a:solidFill>
                        <a:latin typeface="08서울남산체 L" pitchFamily="18" charset="-127"/>
                        <a:ea typeface="08서울남산체 L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오른쪽 화살표 3"/>
          <p:cNvSpPr/>
          <p:nvPr/>
        </p:nvSpPr>
        <p:spPr>
          <a:xfrm>
            <a:off x="539552" y="2132856"/>
            <a:ext cx="8064896" cy="504056"/>
          </a:xfrm>
          <a:prstGeom prst="rightArrow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  <a:latin typeface="08서울남산체 L" pitchFamily="18" charset="-127"/>
                <a:ea typeface="08서울남산체 L" pitchFamily="18" charset="-127"/>
              </a:rPr>
              <a:t>라   온   아   띠      전   체      국   내      훈  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08서울남산체 L" pitchFamily="18" charset="-127"/>
                <a:ea typeface="08서울남산체 L" pitchFamily="18" charset="-127"/>
              </a:rPr>
              <a:t>련</a:t>
            </a:r>
            <a:endParaRPr lang="ko-KR" altLang="en-US" sz="1600" b="1" dirty="0">
              <a:solidFill>
                <a:schemeClr val="tx1"/>
              </a:solidFill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10" name="오른쪽 화살표 9"/>
          <p:cNvSpPr/>
          <p:nvPr/>
        </p:nvSpPr>
        <p:spPr>
          <a:xfrm>
            <a:off x="557554" y="3212976"/>
            <a:ext cx="1260140" cy="432048"/>
          </a:xfrm>
          <a:prstGeom prst="rightArrow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620688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>
                <a:latin typeface="08서울남산체 L" pitchFamily="18" charset="-127"/>
                <a:ea typeface="08서울남산체 L" pitchFamily="18" charset="-127"/>
              </a:rPr>
              <a:t>&lt;</a:t>
            </a:r>
            <a:r>
              <a:rPr lang="ko-KR" altLang="en-US" sz="2400" b="1" dirty="0" err="1" smtClean="0">
                <a:latin typeface="08서울남산체 L" pitchFamily="18" charset="-127"/>
                <a:ea typeface="08서울남산체 L" pitchFamily="18" charset="-127"/>
              </a:rPr>
              <a:t>라온아띠</a:t>
            </a:r>
            <a:r>
              <a:rPr lang="ko-KR" altLang="en-US" sz="2400" b="1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en-US" altLang="ko-KR" sz="2400" b="1" dirty="0" smtClean="0">
                <a:latin typeface="08서울남산체 L" pitchFamily="18" charset="-127"/>
                <a:ea typeface="08서울남산체 L" pitchFamily="18" charset="-127"/>
              </a:rPr>
              <a:t>8</a:t>
            </a:r>
            <a:r>
              <a:rPr lang="ko-KR" altLang="en-US" sz="2400" b="1" dirty="0" smtClean="0">
                <a:latin typeface="08서울남산체 L" pitchFamily="18" charset="-127"/>
                <a:ea typeface="08서울남산체 L" pitchFamily="18" charset="-127"/>
              </a:rPr>
              <a:t>기 필리핀 팀 국내 훈련 일정</a:t>
            </a:r>
            <a:r>
              <a:rPr lang="en-US" altLang="ko-KR" sz="2400" b="1" dirty="0" smtClean="0">
                <a:latin typeface="08서울남산체 L" pitchFamily="18" charset="-127"/>
                <a:ea typeface="08서울남산체 L" pitchFamily="18" charset="-127"/>
              </a:rPr>
              <a:t>&gt;</a:t>
            </a:r>
            <a:endParaRPr lang="ko-KR" altLang="en-US" sz="2400" b="1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 rot="5400000">
            <a:off x="4261656" y="-4261656"/>
            <a:ext cx="620688" cy="9144000"/>
          </a:xfrm>
          <a:prstGeom prst="rect">
            <a:avLst/>
          </a:prstGeom>
          <a:gradFill flip="none" rotWithShape="1">
            <a:gsLst>
              <a:gs pos="0">
                <a:srgbClr val="0099FF">
                  <a:tint val="66000"/>
                  <a:satMod val="160000"/>
                </a:srgbClr>
              </a:gs>
              <a:gs pos="50000">
                <a:srgbClr val="0099FF">
                  <a:tint val="44500"/>
                  <a:satMod val="160000"/>
                </a:srgbClr>
              </a:gs>
              <a:gs pos="100000">
                <a:srgbClr val="0099FF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남산체 L" pitchFamily="18" charset="-127"/>
              <a:ea typeface="08서울남산체 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929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535996" y="-27384"/>
            <a:ext cx="4608004" cy="6885384"/>
          </a:xfrm>
          <a:prstGeom prst="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</a:srgbClr>
              </a:gs>
              <a:gs pos="50000">
                <a:srgbClr val="FF9966">
                  <a:tint val="44500"/>
                  <a:satMod val="160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203848" y="2702530"/>
            <a:ext cx="26642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800" b="1" spc="-1000" dirty="0" smtClean="0">
                <a:solidFill>
                  <a:srgbClr val="FF9966"/>
                </a:solidFill>
                <a:latin typeface="08서울남산체 EB" pitchFamily="18" charset="-127"/>
                <a:ea typeface="08서울남산체 EB" pitchFamily="18" charset="-127"/>
              </a:rPr>
              <a:t>01</a:t>
            </a:r>
            <a:endParaRPr lang="ko-KR" altLang="en-US" sz="8800" b="1" spc="-1000" dirty="0">
              <a:solidFill>
                <a:srgbClr val="FF9966"/>
              </a:solidFill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0" y="3129977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150" dirty="0" smtClean="0">
                <a:latin typeface="08서울남산체 L" pitchFamily="18" charset="-127"/>
                <a:ea typeface="08서울남산체 L" pitchFamily="18" charset="-127"/>
              </a:rPr>
              <a:t>마을 만드는 도서관</a:t>
            </a:r>
            <a:endParaRPr lang="en-US" altLang="ko-KR" sz="3200" b="1" spc="-150" dirty="0" smtClean="0">
              <a:latin typeface="08서울남산체 L" pitchFamily="18" charset="-127"/>
              <a:ea typeface="08서울남산체 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753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-27384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</a:srgbClr>
              </a:gs>
              <a:gs pos="50000">
                <a:srgbClr val="FF9966">
                  <a:tint val="44500"/>
                  <a:satMod val="160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9008" y="-27384"/>
            <a:ext cx="6045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1) </a:t>
            </a:r>
            <a:r>
              <a:rPr lang="ko-KR" altLang="en-US" sz="28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마을 만들기</a:t>
            </a:r>
            <a:endParaRPr lang="ko-KR" altLang="en-US" sz="2800" spc="-3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3140968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/>
            <a:r>
              <a:rPr lang="ko-KR" altLang="en-US" sz="5400" b="1" dirty="0" smtClean="0">
                <a:latin typeface="08서울남산체 L" pitchFamily="18" charset="-127"/>
                <a:ea typeface="08서울남산체 L" pitchFamily="18" charset="-127"/>
              </a:rPr>
              <a:t>마을 만들기</a:t>
            </a:r>
            <a:r>
              <a:rPr lang="en-US" altLang="ko-KR" sz="5400" b="1" dirty="0" smtClean="0">
                <a:latin typeface="08서울남산체 L" pitchFamily="18" charset="-127"/>
                <a:ea typeface="08서울남산체 L" pitchFamily="18" charset="-127"/>
              </a:rPr>
              <a:t>..? </a:t>
            </a:r>
            <a:endParaRPr lang="ko-KR" altLang="en-US" sz="5400" b="1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 rot="20627868">
            <a:off x="611560" y="2132856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과거에나 가능했던 것</a:t>
            </a:r>
            <a:endParaRPr lang="en-US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 rot="953681">
            <a:off x="5879514" y="2406985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크고 거창한 일</a:t>
            </a:r>
            <a:endParaRPr lang="en-US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43808" y="486916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왜 굳이 </a:t>
            </a:r>
            <a:r>
              <a:rPr lang="ko-KR" altLang="en-US" smtClean="0">
                <a:latin typeface="08서울남산체 L" pitchFamily="18" charset="-127"/>
                <a:ea typeface="08서울남산체 L" pitchFamily="18" charset="-127"/>
              </a:rPr>
              <a:t>마을을 만들어야 하지</a:t>
            </a:r>
            <a:r>
              <a:rPr lang="en-US" altLang="ko-KR" dirty="0" smtClean="0">
                <a:latin typeface="08서울남산체 L" pitchFamily="18" charset="-127"/>
                <a:ea typeface="08서울남산체 L" pitchFamily="18" charset="-127"/>
              </a:rPr>
              <a:t>?</a:t>
            </a:r>
            <a:endParaRPr lang="en-US" dirty="0">
              <a:latin typeface="08서울남산체 L" pitchFamily="18" charset="-127"/>
              <a:ea typeface="08서울남산체 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908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8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-27384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</a:srgbClr>
              </a:gs>
              <a:gs pos="50000">
                <a:srgbClr val="FF9966">
                  <a:tint val="44500"/>
                  <a:satMod val="160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9008" y="-27384"/>
            <a:ext cx="6045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1) </a:t>
            </a:r>
            <a:r>
              <a:rPr lang="ko-KR" altLang="en-US" sz="28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마을 만들기</a:t>
            </a:r>
            <a:endParaRPr lang="ko-KR" altLang="en-US" sz="2800" spc="-3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4008" y="1496978"/>
            <a:ext cx="4355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/>
            <a:r>
              <a:rPr lang="ko-KR" altLang="en-US" sz="2000" dirty="0" err="1" smtClean="0">
                <a:latin typeface="08서울남산체 L" pitchFamily="18" charset="-127"/>
                <a:ea typeface="08서울남산체 L" pitchFamily="18" charset="-127"/>
              </a:rPr>
              <a:t>선부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2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동 주민자치위원회 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 lvl="0" fontAlgn="base"/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오광수 위원장님 인터뷰</a:t>
            </a:r>
            <a:endParaRPr lang="ko-KR" alt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5" name="그림 4" descr="2012-08-08 14.14.18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5496" y="548680"/>
            <a:ext cx="4464496" cy="33483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355976" y="3320988"/>
            <a:ext cx="4716016" cy="35370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251520" y="4869160"/>
            <a:ext cx="3960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임은아 관장님과 함께 한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r"/>
            <a:r>
              <a:rPr lang="ko-KR" altLang="en-US" sz="2000" dirty="0" err="1" smtClean="0">
                <a:latin typeface="08서울남산체 L" pitchFamily="18" charset="-127"/>
                <a:ea typeface="08서울남산체 L" pitchFamily="18" charset="-127"/>
              </a:rPr>
              <a:t>석수골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 작은 도서관에서의 활동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908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</a:srgbClr>
              </a:gs>
              <a:gs pos="50000">
                <a:srgbClr val="FF9966">
                  <a:tint val="44500"/>
                  <a:satMod val="160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9008" y="-27384"/>
            <a:ext cx="6045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1) </a:t>
            </a:r>
            <a:r>
              <a:rPr lang="ko-KR" altLang="en-US" sz="28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마을 만들기</a:t>
            </a:r>
            <a:endParaRPr lang="ko-KR" altLang="en-US" sz="2800" spc="-3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980728"/>
            <a:ext cx="79928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/>
            <a:r>
              <a:rPr lang="ko-KR" altLang="en-US" sz="4400" b="1" dirty="0" smtClean="0">
                <a:latin typeface="08서울남산체 L" pitchFamily="18" charset="-127"/>
                <a:ea typeface="08서울남산체 L" pitchFamily="18" charset="-127"/>
              </a:rPr>
              <a:t>마을</a:t>
            </a:r>
            <a:r>
              <a:rPr lang="en-US" altLang="ko-KR" sz="4400" b="1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ko-KR" altLang="en-US" sz="4400" b="1" dirty="0" smtClean="0">
                <a:latin typeface="08서울남산체 L" pitchFamily="18" charset="-127"/>
                <a:ea typeface="08서울남산체 L" pitchFamily="18" charset="-127"/>
              </a:rPr>
              <a:t>만들기</a:t>
            </a:r>
            <a:r>
              <a:rPr lang="en-US" altLang="ko-KR" sz="4400" b="1" dirty="0" smtClean="0">
                <a:latin typeface="08서울남산체 L" pitchFamily="18" charset="-127"/>
                <a:ea typeface="08서울남산체 L" pitchFamily="18" charset="-127"/>
              </a:rPr>
              <a:t>?</a:t>
            </a:r>
          </a:p>
          <a:p>
            <a:pPr lvl="0" fontAlgn="base"/>
            <a:r>
              <a:rPr lang="en-US" altLang="ko-KR" sz="4400" b="1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endParaRPr lang="en-US" altLang="ko-KR" sz="3200" b="1" dirty="0" smtClean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2420888"/>
            <a:ext cx="80648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buFont typeface="Wingdings" pitchFamily="2" charset="2"/>
              <a:buChar char="§"/>
            </a:pPr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 소소한 것에서부터 시작</a:t>
            </a:r>
            <a:endParaRPr lang="en-US" altLang="ko-KR" sz="24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 lvl="0" fontAlgn="base"/>
            <a:endParaRPr lang="en-US" altLang="ko-KR" sz="24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 과거에 가지고 있던 좋은 정신과 가치를 회복할 수 있는</a:t>
            </a:r>
            <a:endParaRPr lang="en-US" altLang="ko-KR" sz="24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 lvl="0" fontAlgn="base"/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 도시 만들기</a:t>
            </a:r>
            <a:endParaRPr lang="en-US" altLang="ko-KR" sz="24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 lvl="0" fontAlgn="base"/>
            <a:endParaRPr lang="en-US" altLang="ko-KR" sz="24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 lvl="0" fontAlgn="base">
              <a:buFont typeface="Wingdings" pitchFamily="2" charset="2"/>
              <a:buChar char="§"/>
            </a:pPr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 내가 살고 있는 곳에서는 마을 만들기 사업을 하고 있나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?</a:t>
            </a:r>
          </a:p>
          <a:p>
            <a:endParaRPr lang="en-US" sz="2400" dirty="0">
              <a:latin typeface="08서울남산체 L" pitchFamily="18" charset="-127"/>
              <a:ea typeface="08서울남산체 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908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-27384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</a:srgbClr>
              </a:gs>
              <a:gs pos="50000">
                <a:srgbClr val="FF9966">
                  <a:tint val="44500"/>
                  <a:satMod val="160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9008" y="-27384"/>
            <a:ext cx="6045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1) </a:t>
            </a:r>
            <a:r>
              <a:rPr lang="ko-KR" altLang="en-US" sz="28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마을 만들기</a:t>
            </a:r>
            <a:endParaRPr lang="ko-KR" altLang="en-US" sz="2800" spc="-3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6024" y="692697"/>
            <a:ext cx="81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/>
            <a:r>
              <a:rPr lang="ko-KR" altLang="en-US" sz="3200" b="1" dirty="0" err="1" smtClean="0">
                <a:latin typeface="08서울남산체 L" pitchFamily="18" charset="-127"/>
                <a:ea typeface="08서울남산체 L" pitchFamily="18" charset="-127"/>
              </a:rPr>
              <a:t>선부</a:t>
            </a:r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en-US" altLang="ko-KR" sz="3200" b="1" dirty="0" smtClean="0">
                <a:latin typeface="08서울남산체 L" pitchFamily="18" charset="-127"/>
                <a:ea typeface="08서울남산체 L" pitchFamily="18" charset="-127"/>
              </a:rPr>
              <a:t>2</a:t>
            </a:r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동의 마을 만들기 사업</a:t>
            </a:r>
            <a:endParaRPr lang="ko-KR" altLang="en-US" sz="3200" b="1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700808"/>
            <a:ext cx="784887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정원 만들기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주차공간 확보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석수 초등학교 담장 허물기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u="sng" dirty="0" smtClean="0">
                <a:solidFill>
                  <a:srgbClr val="FF0000"/>
                </a:solidFill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ko-KR" altLang="en-US" sz="2800" b="1" u="sng" dirty="0" smtClean="0">
                <a:solidFill>
                  <a:srgbClr val="FF0000"/>
                </a:solidFill>
                <a:latin typeface="08서울남산체 L" pitchFamily="18" charset="-127"/>
                <a:ea typeface="08서울남산체 L" pitchFamily="18" charset="-127"/>
              </a:rPr>
              <a:t>책 읽는 마을</a:t>
            </a:r>
            <a:endParaRPr lang="en-US" altLang="ko-KR" sz="2800" b="1" u="sng" dirty="0" smtClean="0">
              <a:solidFill>
                <a:srgbClr val="FF0000"/>
              </a:solidFill>
              <a:latin typeface="08서울남산체 L" pitchFamily="18" charset="-127"/>
              <a:ea typeface="08서울남산체 L" pitchFamily="18" charset="-127"/>
            </a:endParaRPr>
          </a:p>
          <a:p>
            <a:endParaRPr lang="en-US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7" name="모서리가 둥근 사각형 설명선 6"/>
          <p:cNvSpPr/>
          <p:nvPr/>
        </p:nvSpPr>
        <p:spPr>
          <a:xfrm rot="311989">
            <a:off x="4146557" y="3227177"/>
            <a:ext cx="3030092" cy="1724249"/>
          </a:xfrm>
          <a:prstGeom prst="wedgeRoundRectCallout">
            <a:avLst>
              <a:gd name="adj1" fmla="val -77121"/>
              <a:gd name="adj2" fmla="val -411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 rot="301152">
            <a:off x="3986104" y="3358016"/>
            <a:ext cx="33843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err="1" smtClean="0">
                <a:latin typeface="08서울남산체 L" pitchFamily="18" charset="-127"/>
                <a:ea typeface="08서울남산체 L" pitchFamily="18" charset="-127"/>
              </a:rPr>
              <a:t>석수골</a:t>
            </a:r>
            <a:r>
              <a:rPr lang="ko-KR" altLang="en-US" sz="2400" b="1" dirty="0" smtClean="0">
                <a:latin typeface="08서울남산체 L" pitchFamily="18" charset="-127"/>
                <a:ea typeface="08서울남산체 L" pitchFamily="18" charset="-127"/>
              </a:rPr>
              <a:t> 작은 도서관</a:t>
            </a:r>
            <a:r>
              <a:rPr lang="en-US" altLang="ko-KR" sz="2400" b="1" dirty="0" smtClean="0">
                <a:latin typeface="08서울남산체 L" pitchFamily="18" charset="-127"/>
                <a:ea typeface="08서울남산체 L" pitchFamily="18" charset="-127"/>
              </a:rPr>
              <a:t>!!</a:t>
            </a:r>
          </a:p>
          <a:p>
            <a:pPr algn="ctr"/>
            <a:endParaRPr lang="en-US" sz="2400" b="1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ctr"/>
            <a:r>
              <a:rPr lang="ko-KR" altLang="en-US" sz="2400" b="1" dirty="0" err="1" smtClean="0">
                <a:latin typeface="08서울남산체 L" pitchFamily="18" charset="-127"/>
                <a:ea typeface="08서울남산체 L" pitchFamily="18" charset="-127"/>
              </a:rPr>
              <a:t>선부</a:t>
            </a:r>
            <a:r>
              <a:rPr lang="ko-KR" altLang="en-US" sz="2400" b="1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en-US" altLang="ko-KR" sz="2400" b="1" dirty="0" smtClean="0">
                <a:latin typeface="08서울남산체 L" pitchFamily="18" charset="-127"/>
                <a:ea typeface="08서울남산체 L" pitchFamily="18" charset="-127"/>
              </a:rPr>
              <a:t>2</a:t>
            </a:r>
            <a:r>
              <a:rPr lang="ko-KR" altLang="en-US" sz="2400" b="1" dirty="0" smtClean="0">
                <a:latin typeface="08서울남산체 L" pitchFamily="18" charset="-127"/>
                <a:ea typeface="08서울남산체 L" pitchFamily="18" charset="-127"/>
              </a:rPr>
              <a:t>동</a:t>
            </a:r>
            <a:r>
              <a:rPr lang="en-US" altLang="ko-KR" sz="2400" b="1" dirty="0" smtClean="0">
                <a:latin typeface="08서울남산체 L" pitchFamily="18" charset="-127"/>
                <a:ea typeface="08서울남산체 L" pitchFamily="18" charset="-127"/>
              </a:rPr>
              <a:t>,</a:t>
            </a:r>
          </a:p>
          <a:p>
            <a:pPr algn="ctr"/>
            <a:r>
              <a:rPr lang="ko-KR" altLang="en-US" sz="2400" b="1" u="sng" dirty="0" smtClean="0">
                <a:latin typeface="08서울남산체 L" pitchFamily="18" charset="-127"/>
                <a:ea typeface="08서울남산체 L" pitchFamily="18" charset="-127"/>
              </a:rPr>
              <a:t>마을을 만드는 도서관</a:t>
            </a:r>
            <a:endParaRPr lang="en-US" sz="2400" b="1" u="sng" dirty="0">
              <a:latin typeface="08서울남산체 L" pitchFamily="18" charset="-127"/>
              <a:ea typeface="08서울남산체 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908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  <p:bldP spid="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-27384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</a:srgbClr>
              </a:gs>
              <a:gs pos="50000">
                <a:srgbClr val="FF9966">
                  <a:tint val="44500"/>
                  <a:satMod val="160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9008" y="-27384"/>
            <a:ext cx="6045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2) </a:t>
            </a:r>
            <a:r>
              <a:rPr lang="ko-KR" altLang="en-US" sz="2800" spc="-300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석수골</a:t>
            </a:r>
            <a:r>
              <a:rPr lang="ko-KR" altLang="en-US" sz="28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작은 도서관</a:t>
            </a:r>
            <a:endParaRPr lang="ko-KR" altLang="en-US" sz="2800" spc="-3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620688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(1) </a:t>
            </a:r>
            <a:r>
              <a:rPr lang="ko-KR" altLang="en-US" sz="2000" dirty="0" err="1" smtClean="0">
                <a:latin typeface="08서울남산체 L" pitchFamily="18" charset="-127"/>
                <a:ea typeface="08서울남산체 L" pitchFamily="18" charset="-127"/>
              </a:rPr>
              <a:t>라온아띠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 기획 프로그램 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1 – </a:t>
            </a:r>
            <a:r>
              <a:rPr lang="ko-KR" altLang="en-US" sz="2000" dirty="0" err="1" smtClean="0">
                <a:latin typeface="08서울남산체 L" pitchFamily="18" charset="-127"/>
                <a:ea typeface="08서울남산체 L" pitchFamily="18" charset="-127"/>
              </a:rPr>
              <a:t>석수골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 도깨비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9992" y="1052736"/>
            <a:ext cx="4320000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그림 6" descr="IMG_1086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572480" y="1052736"/>
            <a:ext cx="4320000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09908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-27384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</a:srgbClr>
              </a:gs>
              <a:gs pos="50000">
                <a:srgbClr val="FF9966">
                  <a:tint val="44500"/>
                  <a:satMod val="160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9008" y="-27384"/>
            <a:ext cx="6045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2) </a:t>
            </a:r>
            <a:r>
              <a:rPr lang="ko-KR" altLang="en-US" sz="2800" spc="-300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석수골</a:t>
            </a:r>
            <a:r>
              <a:rPr lang="ko-KR" altLang="en-US" sz="28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작은 도서관</a:t>
            </a:r>
            <a:endParaRPr lang="ko-KR" altLang="en-US" sz="2800" spc="-3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620688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(1) </a:t>
            </a:r>
            <a:r>
              <a:rPr lang="ko-KR" altLang="en-US" sz="2000" dirty="0" err="1" smtClean="0">
                <a:latin typeface="08서울남산체 L" pitchFamily="18" charset="-127"/>
                <a:ea typeface="08서울남산체 L" pitchFamily="18" charset="-127"/>
              </a:rPr>
              <a:t>라온아띠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 기획 프로그램 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1 – </a:t>
            </a:r>
            <a:r>
              <a:rPr lang="ko-KR" altLang="en-US" sz="2000" dirty="0" err="1" smtClean="0">
                <a:latin typeface="08서울남산체 L" pitchFamily="18" charset="-127"/>
                <a:ea typeface="08서울남산체 L" pitchFamily="18" charset="-127"/>
              </a:rPr>
              <a:t>석수골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 도깨비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6" name="그림 5" descr="IMG_0825.JPG"/>
          <p:cNvPicPr>
            <a:picLocks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79512" y="981048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그림 6" descr="IMG_1102.JPG"/>
          <p:cNvPicPr>
            <a:picLocks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572000" y="980728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그림 8" descr="IMG_1124.JPG"/>
          <p:cNvPicPr>
            <a:picLocks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79512" y="3789360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그림 10" descr="IMG_1168.JPG"/>
          <p:cNvPicPr>
            <a:picLocks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572000" y="3789360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그림 11" descr="IMG_1180.JPG"/>
          <p:cNvPicPr>
            <a:picLocks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179512" y="980728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그림 12" descr="IMG_1200.JPG"/>
          <p:cNvPicPr>
            <a:picLocks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4572000" y="981048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그림 13" descr="IMG_1212.JPG"/>
          <p:cNvPicPr>
            <a:picLocks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179992" y="3861368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그림 14" descr="IMG_1244.JPG"/>
          <p:cNvPicPr>
            <a:picLocks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4572480" y="3861368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그림 17" descr="1.jpg"/>
          <p:cNvPicPr>
            <a:picLocks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251520" y="1125384"/>
            <a:ext cx="2088000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그림 18" descr="2.jpg"/>
          <p:cNvPicPr>
            <a:picLocks/>
          </p:cNvPicPr>
          <p:nvPr/>
        </p:nvPicPr>
        <p:blipFill>
          <a:blip r:embed="rId11" cstate="screen"/>
          <a:stretch>
            <a:fillRect/>
          </a:stretch>
        </p:blipFill>
        <p:spPr>
          <a:xfrm>
            <a:off x="2411992" y="909360"/>
            <a:ext cx="2088000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그림 19" descr="3.jpg"/>
          <p:cNvPicPr>
            <a:picLocks/>
          </p:cNvPicPr>
          <p:nvPr/>
        </p:nvPicPr>
        <p:blipFill>
          <a:blip r:embed="rId12" cstate="screen"/>
          <a:stretch>
            <a:fillRect/>
          </a:stretch>
        </p:blipFill>
        <p:spPr>
          <a:xfrm>
            <a:off x="4644008" y="1125384"/>
            <a:ext cx="2088000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그림 20" descr="4.jpg"/>
          <p:cNvPicPr>
            <a:picLocks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6876256" y="909360"/>
            <a:ext cx="2088000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09908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-27384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</a:srgbClr>
              </a:gs>
              <a:gs pos="50000">
                <a:srgbClr val="FF9966">
                  <a:tint val="44500"/>
                  <a:satMod val="160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9008" y="-27384"/>
            <a:ext cx="6045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2) </a:t>
            </a:r>
            <a:r>
              <a:rPr lang="ko-KR" altLang="en-US" sz="2800" spc="-300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석수골</a:t>
            </a:r>
            <a:r>
              <a:rPr lang="ko-KR" altLang="en-US" sz="28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작은 도서관</a:t>
            </a:r>
            <a:endParaRPr lang="ko-KR" altLang="en-US" sz="2800" spc="-3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620688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(2) </a:t>
            </a:r>
            <a:r>
              <a:rPr lang="ko-KR" altLang="en-US" sz="2000" dirty="0" err="1" smtClean="0">
                <a:latin typeface="08서울남산체 L" pitchFamily="18" charset="-127"/>
                <a:ea typeface="08서울남산체 L" pitchFamily="18" charset="-127"/>
              </a:rPr>
              <a:t>라온아띠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 기획 프로그램 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2 –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지구가 이상해요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6" name="그림 5" descr="IMG_1038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79512" y="1051200"/>
            <a:ext cx="4320000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그림 6" descr="IMG_1049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572000" y="1051200"/>
            <a:ext cx="4320000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그림 8" descr="IMG_1072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80000" y="1051200"/>
            <a:ext cx="4320000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그림 10" descr="IMG_1063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572000" y="1051200"/>
            <a:ext cx="4320000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09908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-27384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</a:srgbClr>
              </a:gs>
              <a:gs pos="50000">
                <a:srgbClr val="FF9966">
                  <a:tint val="44500"/>
                  <a:satMod val="160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9008" y="-27384"/>
            <a:ext cx="6045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2) </a:t>
            </a:r>
            <a:r>
              <a:rPr lang="ko-KR" altLang="en-US" sz="2800" spc="-300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석수골</a:t>
            </a:r>
            <a:r>
              <a:rPr lang="ko-KR" altLang="en-US" sz="2800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작은 도서관</a:t>
            </a:r>
            <a:endParaRPr lang="ko-KR" altLang="en-US" sz="2800" spc="-3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620688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(2) </a:t>
            </a:r>
            <a:r>
              <a:rPr lang="ko-KR" altLang="en-US" sz="2000" dirty="0" err="1" smtClean="0">
                <a:latin typeface="08서울남산체 L" pitchFamily="18" charset="-127"/>
                <a:ea typeface="08서울남산체 L" pitchFamily="18" charset="-127"/>
              </a:rPr>
              <a:t>라온아띠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 기획 프로그램 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2 –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지구가 이상해요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6" name="그림 5" descr="IMG_1039.JPG"/>
          <p:cNvPicPr>
            <a:picLocks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80000" y="979200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그림 6" descr="IMG_1054.JPG"/>
          <p:cNvPicPr>
            <a:picLocks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80000" y="3862800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그림 8" descr="IMG_1055.JPG"/>
          <p:cNvPicPr>
            <a:picLocks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572000" y="3862800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그림 9" descr="IMG_1047.JPG"/>
          <p:cNvPicPr>
            <a:picLocks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572000" y="979200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그림 10" descr="IMG_1060.JPG"/>
          <p:cNvPicPr>
            <a:picLocks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180000" y="979200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그림 11" descr="IMG_1067.JPG"/>
          <p:cNvPicPr>
            <a:picLocks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4572000" y="979200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그림 12" descr="IMG_1068.JPG"/>
          <p:cNvPicPr>
            <a:picLocks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180000" y="3862800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그림 13" descr="IMG_1073.JPG"/>
          <p:cNvPicPr>
            <a:picLocks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4572000" y="3862800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09908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497892" y="-27384"/>
            <a:ext cx="4646108" cy="6885384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165744" y="2702530"/>
            <a:ext cx="26642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800" b="1" spc="-600" dirty="0" smtClean="0">
                <a:solidFill>
                  <a:srgbClr val="00B050"/>
                </a:solidFill>
                <a:latin typeface="HY헤드라인M" pitchFamily="18" charset="-127"/>
                <a:ea typeface="HY헤드라인M" pitchFamily="18" charset="-127"/>
              </a:rPr>
              <a:t>02</a:t>
            </a:r>
            <a:endParaRPr lang="ko-KR" altLang="en-US" sz="8800" b="1" spc="-600" dirty="0">
              <a:solidFill>
                <a:srgbClr val="00B05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35996" y="2924944"/>
            <a:ext cx="46080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smtClean="0">
                <a:latin typeface="08서울남산체 L" pitchFamily="18" charset="-127"/>
                <a:ea typeface="08서울남산체 L" pitchFamily="18" charset="-127"/>
              </a:rPr>
              <a:t>태양광 모형 자동차 </a:t>
            </a:r>
            <a:endParaRPr lang="en-US" altLang="ko-KR" sz="3200" b="1" spc="-3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3200" b="1" spc="-300" dirty="0" smtClean="0">
                <a:latin typeface="08서울남산체 L" pitchFamily="18" charset="-127"/>
                <a:ea typeface="08서울남산체 L" pitchFamily="18" charset="-127"/>
              </a:rPr>
              <a:t>경주대회</a:t>
            </a:r>
            <a:endParaRPr lang="en-US" altLang="ko-KR" sz="3200" b="1" spc="-300" dirty="0" smtClean="0">
              <a:latin typeface="08서울남산체 L" pitchFamily="18" charset="-127"/>
              <a:ea typeface="08서울남산체 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477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-36512" y="-27384"/>
            <a:ext cx="933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1)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대회 준비 과정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5" name="그림 4" descr="01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07504" y="692696"/>
            <a:ext cx="5568619" cy="4176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5940152" y="2278613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부스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/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캠페인 아이템에 대한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가열찬 회의의 흔적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!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63688" y="5445224"/>
            <a:ext cx="511256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100" dirty="0" smtClean="0">
                <a:latin typeface="08서울남산체 L" pitchFamily="18" charset="-127"/>
                <a:ea typeface="08서울남산체 L" pitchFamily="18" charset="-127"/>
              </a:rPr>
              <a:t>그리고</a:t>
            </a:r>
            <a:r>
              <a:rPr lang="en-US" altLang="ko-KR" sz="2100" dirty="0" smtClean="0">
                <a:latin typeface="08서울남산체 L" pitchFamily="18" charset="-127"/>
                <a:ea typeface="08서울남산체 L" pitchFamily="18" charset="-127"/>
              </a:rPr>
              <a:t>…. </a:t>
            </a:r>
            <a:r>
              <a:rPr lang="ko-KR" altLang="en-US" sz="2100" dirty="0" smtClean="0">
                <a:latin typeface="08서울남산체 L" pitchFamily="18" charset="-127"/>
                <a:ea typeface="08서울남산체 L" pitchFamily="18" charset="-127"/>
              </a:rPr>
              <a:t>우리에게 찾아온 노동의 시간</a:t>
            </a:r>
            <a:r>
              <a:rPr lang="en-US" altLang="ko-KR" sz="2100" dirty="0" smtClean="0">
                <a:latin typeface="08서울남산체 L" pitchFamily="18" charset="-127"/>
                <a:ea typeface="08서울남산체 L" pitchFamily="18" charset="-127"/>
              </a:rPr>
              <a:t>!</a:t>
            </a:r>
            <a:endParaRPr lang="en-US" sz="21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8" name="웃는 얼굴 7"/>
          <p:cNvSpPr/>
          <p:nvPr/>
        </p:nvSpPr>
        <p:spPr>
          <a:xfrm>
            <a:off x="6372200" y="5301208"/>
            <a:ext cx="720080" cy="720080"/>
          </a:xfrm>
          <a:prstGeom prst="smileyFace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08서울남산체 L" pitchFamily="18" charset="-127"/>
              <a:ea typeface="08서울남산체 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905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-36512" y="-27384"/>
            <a:ext cx="933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1)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대회 준비 과정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4" name="그림 3" descr="0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504056"/>
            <a:ext cx="5004048" cy="3753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그림 5" descr="03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283968" y="3212976"/>
            <a:ext cx="4860032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148064" y="1918573"/>
            <a:ext cx="3744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폐 현수막 가방을 만들기 위한 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현수막 사전 재단 작업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5219908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부스에서 사용할 </a:t>
            </a:r>
            <a:r>
              <a:rPr lang="ko-KR" altLang="en-US" sz="2000" dirty="0" err="1" smtClean="0">
                <a:latin typeface="08서울남산체 L" pitchFamily="18" charset="-127"/>
                <a:ea typeface="08서울남산체 L" pitchFamily="18" charset="-127"/>
              </a:rPr>
              <a:t>판넬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 제작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905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-36512" y="-27384"/>
            <a:ext cx="933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1)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대회 준비 과정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4" name="그림 3" descr="05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548680"/>
            <a:ext cx="4211960" cy="5615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699792" y="6237312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 smtClean="0">
                <a:latin typeface="08서울남산체 L" pitchFamily="18" charset="-127"/>
                <a:ea typeface="08서울남산체 L" pitchFamily="18" charset="-127"/>
              </a:rPr>
              <a:t>라온아띠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 제작 세계지도 현수막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48129" name="Picture 1" descr="C:\Users\이금선\AppData\Local\Microsoft\Windows\Temporary Internet Files\Content.IE5\S5MHSVQE\IMG_1390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923928" y="1412776"/>
            <a:ext cx="5220072" cy="3915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2905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-36512" y="-27384"/>
            <a:ext cx="933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1)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대회 준비 과정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4" name="그림 3" descr="06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80000" y="1051200"/>
            <a:ext cx="4320000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그림 4" descr="08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80000" y="1051200"/>
            <a:ext cx="4268290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0" y="620688"/>
            <a:ext cx="4932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 그리고 </a:t>
            </a:r>
            <a:r>
              <a:rPr lang="ko-KR" altLang="en-US" sz="2000" dirty="0" err="1" smtClean="0">
                <a:latin typeface="08서울남산체 L" pitchFamily="18" charset="-127"/>
                <a:ea typeface="08서울남산체 L" pitchFamily="18" charset="-127"/>
              </a:rPr>
              <a:t>판넬들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..!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8" name="그림 7" descr="10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80000" y="1051200"/>
            <a:ext cx="4320000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그림 8" descr="07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4572000" y="1051200"/>
            <a:ext cx="4265742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그림 9" descr="09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4572000" y="1051200"/>
            <a:ext cx="4265742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그림 10" descr="11.JP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4572000" y="1051200"/>
            <a:ext cx="4320000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그림 11" descr="13.JPG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4572000" y="1051200"/>
            <a:ext cx="4320000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그림 12" descr="12.JPG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180000" y="1051200"/>
            <a:ext cx="4466725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2905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-36512" y="-27384"/>
            <a:ext cx="933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2)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대회 당일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4" name="그림 3" descr="17..JPG"/>
          <p:cNvPicPr>
            <a:picLocks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572000" y="836712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그림 5" descr="19.JPG"/>
          <p:cNvPicPr>
            <a:picLocks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80000" y="3789040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그림 8" descr="18.JPG"/>
          <p:cNvPicPr>
            <a:picLocks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80000" y="836712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그림 7" descr="21.JPG"/>
          <p:cNvPicPr>
            <a:picLocks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4572000" y="3789040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그림 9" descr="22.JPG"/>
          <p:cNvPicPr>
            <a:picLocks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180000" y="835200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그림 10" descr="24.JPG"/>
          <p:cNvPicPr>
            <a:picLocks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4572000" y="836712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그림 11" descr="25.JPG"/>
          <p:cNvPicPr>
            <a:picLocks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180000" y="3790800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그림 12" descr="33.JPG"/>
          <p:cNvPicPr>
            <a:picLocks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4572000" y="3790800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2905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-36512" y="-27384"/>
            <a:ext cx="933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2)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대회 당일 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5" name="그림 4" descr="20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5496" y="828000"/>
            <a:ext cx="4464000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그림 5" descr="35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684068" y="764704"/>
            <a:ext cx="4464153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그림 7" descr="29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-20000" y="764704"/>
            <a:ext cx="4592000" cy="5904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그림 8" descr="30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4510881" y="692696"/>
            <a:ext cx="4669631" cy="5976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2905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-36512" y="-27384"/>
            <a:ext cx="933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2)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대회 당일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4" name="그림 3" descr="37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691680" y="908720"/>
            <a:ext cx="5681632" cy="4261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987824" y="5445224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유일한 단체사진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그리고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…?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60944" y="782148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mtClean="0"/>
              <a:t>탈</a:t>
            </a:r>
            <a:r>
              <a:rPr lang="en-US" altLang="ko-KR" dirty="0" smtClean="0"/>
              <a:t>.</a:t>
            </a:r>
            <a:r>
              <a:rPr lang="ko-KR" altLang="en-US" dirty="0" smtClean="0"/>
              <a:t>진</a:t>
            </a:r>
            <a:endParaRPr lang="en-US" dirty="0"/>
          </a:p>
        </p:txBody>
      </p:sp>
      <p:pic>
        <p:nvPicPr>
          <p:cNvPr id="9" name="그림 8" descr="38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960107" y="738082"/>
            <a:ext cx="7140285" cy="5355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3635896" y="6237312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08서울남산체 L" pitchFamily="18" charset="-127"/>
                <a:ea typeface="08서울남산체 L" pitchFamily="18" charset="-127"/>
              </a:rPr>
              <a:t>장렬히 전사</a:t>
            </a:r>
            <a:r>
              <a:rPr lang="en-US" altLang="ko-KR" sz="2400" dirty="0" smtClean="0">
                <a:latin typeface="08서울남산체 L" pitchFamily="18" charset="-127"/>
                <a:ea typeface="08서울남산체 L" pitchFamily="18" charset="-127"/>
              </a:rPr>
              <a:t>…</a:t>
            </a:r>
            <a:endParaRPr lang="en-US" sz="2400" dirty="0">
              <a:latin typeface="08서울남산체 L" pitchFamily="18" charset="-127"/>
              <a:ea typeface="08서울남산체 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905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497892" y="-27384"/>
            <a:ext cx="4646108" cy="6885384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165744" y="2702530"/>
            <a:ext cx="26642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800" b="1" spc="-600" dirty="0" smtClean="0">
                <a:solidFill>
                  <a:srgbClr val="7030A0"/>
                </a:solidFill>
                <a:latin typeface="HY헤드라인M" pitchFamily="18" charset="-127"/>
                <a:ea typeface="HY헤드라인M" pitchFamily="18" charset="-127"/>
              </a:rPr>
              <a:t>03</a:t>
            </a:r>
            <a:endParaRPr lang="ko-KR" altLang="en-US" sz="8800" b="1" spc="-600" dirty="0">
              <a:solidFill>
                <a:srgbClr val="7030A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35996" y="3132257"/>
            <a:ext cx="46080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 smtClean="0">
                <a:latin typeface="08서울남산체 L" pitchFamily="18" charset="-127"/>
                <a:ea typeface="08서울남산체 L" pitchFamily="18" charset="-127"/>
              </a:rPr>
              <a:t>다문화 </a:t>
            </a:r>
            <a:r>
              <a:rPr lang="ko-KR" altLang="en-US" sz="3200" b="1" spc="-300" dirty="0" err="1" smtClean="0">
                <a:latin typeface="08서울남산체 L" pitchFamily="18" charset="-127"/>
                <a:ea typeface="08서울남산체 L" pitchFamily="18" charset="-127"/>
              </a:rPr>
              <a:t>특구</a:t>
            </a:r>
            <a:endParaRPr lang="en-US" altLang="ko-KR" sz="3200" b="1" spc="-300" dirty="0" smtClean="0">
              <a:latin typeface="08서울남산체 L" pitchFamily="18" charset="-127"/>
              <a:ea typeface="08서울남산체 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477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1)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다문화</a:t>
            </a:r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?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3140968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/>
            <a:r>
              <a:rPr lang="ko-KR" altLang="en-US" sz="5400" b="1" dirty="0" smtClean="0">
                <a:latin typeface="08서울남산체 L" pitchFamily="18" charset="-127"/>
                <a:ea typeface="08서울남산체 L" pitchFamily="18" charset="-127"/>
              </a:rPr>
              <a:t>다문화</a:t>
            </a:r>
            <a:r>
              <a:rPr lang="en-US" altLang="ko-KR" sz="5400" b="1" dirty="0" smtClean="0">
                <a:latin typeface="08서울남산체 L" pitchFamily="18" charset="-127"/>
                <a:ea typeface="08서울남산체 L" pitchFamily="18" charset="-127"/>
              </a:rPr>
              <a:t>..? </a:t>
            </a:r>
            <a:endParaRPr lang="ko-KR" altLang="en-US" sz="5400" b="1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 rot="20794455">
            <a:off x="1547664" y="184482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동남아시아</a:t>
            </a:r>
            <a:endParaRPr lang="en-US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 rot="659269">
            <a:off x="4716016" y="191683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도와줘야 한다</a:t>
            </a:r>
            <a:endParaRPr lang="en-US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 rot="726252">
            <a:off x="1785602" y="492145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위험하다</a:t>
            </a:r>
            <a:endParaRPr lang="en-US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 rot="21032516">
            <a:off x="5232798" y="493562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깊이 생각해 본 적 없다</a:t>
            </a:r>
            <a:endParaRPr lang="en-US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8" y="314096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국제결혼</a:t>
            </a:r>
            <a:endParaRPr lang="en-US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48264" y="3356992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08서울남산체 L" pitchFamily="18" charset="-127"/>
                <a:ea typeface="08서울남산체 L" pitchFamily="18" charset="-127"/>
              </a:rPr>
              <a:t>불쌍하다</a:t>
            </a:r>
            <a:endParaRPr lang="en-US" dirty="0">
              <a:latin typeface="08서울남산체 L" pitchFamily="18" charset="-127"/>
              <a:ea typeface="08서울남산체 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905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4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4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4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20"/>
                            </p:stCondLst>
                            <p:childTnLst>
                              <p:par>
                                <p:cTn id="3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2)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첫 번째 방문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6" name="그림 5" descr="IMG_0158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115616" y="1196752"/>
            <a:ext cx="6935755" cy="52018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251520" y="692696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 안산시 외국인 주민센터 설명회 참석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905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2)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첫 번째 방문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6" name="그림 5" descr="IMG_0016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79512" y="828000"/>
            <a:ext cx="4393221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그림 6" descr="IMG_0017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572000" y="828000"/>
            <a:ext cx="4374684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그림 8" descr="IMG_0053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79512" y="765344"/>
            <a:ext cx="4393221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그림 10" descr="IMG_0061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4572000" y="837352"/>
            <a:ext cx="4395844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그림 11" descr="IMG_0089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107504" y="764704"/>
            <a:ext cx="4464496" cy="5856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그림 12" descr="IMG_0062.JP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4499992" y="764704"/>
            <a:ext cx="4519603" cy="5853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2905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2)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첫 번째 방문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4" name="그림 3" descr="IMG_0104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3502" y="1268760"/>
            <a:ext cx="6432714" cy="482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그림 5" descr="IMG_0120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843808" y="1196752"/>
            <a:ext cx="6239677" cy="4679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0" y="620688"/>
            <a:ext cx="4716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 안산 다문화 작은 도서관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3068960"/>
            <a:ext cx="2160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총 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17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개국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ctr"/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10,572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권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ctr"/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도서 보유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9" name="그림 8" descr="IMG_0107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79512" y="1124744"/>
            <a:ext cx="7008781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그림 9" descr="IMG_0126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1224136" y="1196752"/>
            <a:ext cx="7164288" cy="537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2905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2)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첫 번째 방문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6" name="그림 5" descr="IMG_0189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79512" y="1124744"/>
            <a:ext cx="4392488" cy="5616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그림 7" descr="IMG_0203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644008" y="1124744"/>
            <a:ext cx="4392488" cy="5616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251520" y="692696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 인도네시아 음식 체험기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11" name="그림 10" descr="IMG_0202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971600" y="1196752"/>
            <a:ext cx="7200800" cy="54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2905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3)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두 번째 방문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6" name="그림 5" descr="IMG_0416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427985" y="908720"/>
            <a:ext cx="4536503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그림 6" descr="IMG_0417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427984" y="3861048"/>
            <a:ext cx="4536504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51520" y="692696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 캄보디아 음식 체험기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9" name="그림 8" descr="IMG_20120804_133846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07504" y="1052736"/>
            <a:ext cx="4212468" cy="5616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그림 9" descr="IMG_0420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899592" y="1142746"/>
            <a:ext cx="7272808" cy="5454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2905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3)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두 번째 방문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4" name="그림 3" descr="IMG_20120804_15035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572000" y="729360"/>
            <a:ext cx="4455000" cy="59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그림 5" descr="IMG_20120804_135927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07504" y="729360"/>
            <a:ext cx="4455000" cy="59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그림 7" descr="IMG_20120804_142418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07504" y="692696"/>
            <a:ext cx="4464496" cy="59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그림 8" descr="IMG_20120804_143109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4572000" y="692696"/>
            <a:ext cx="4455000" cy="59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2905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4) </a:t>
            </a:r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타갈로그어 수업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4" name="그림 3" descr="IMG_1186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" y="548680"/>
            <a:ext cx="5280000" cy="39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그림 4" descr="IMG_1180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900512" y="2925384"/>
            <a:ext cx="5280000" cy="39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508104" y="1857598"/>
            <a:ext cx="3635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타갈로그어 수업 마지막 날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마리아 선생님이랑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!</a:t>
            </a:r>
          </a:p>
          <a:p>
            <a:r>
              <a:rPr lang="en-US" sz="2000" dirty="0" err="1" smtClean="0">
                <a:latin typeface="08서울남산체 L" pitchFamily="18" charset="-127"/>
                <a:ea typeface="08서울남산체 L" pitchFamily="18" charset="-127"/>
              </a:rPr>
              <a:t>Salamat</a:t>
            </a:r>
            <a:r>
              <a:rPr lang="en-US" sz="2000" dirty="0" smtClean="0">
                <a:latin typeface="08서울남산체 L" pitchFamily="18" charset="-127"/>
                <a:ea typeface="08서울남산체 L" pitchFamily="18" charset="-127"/>
              </a:rPr>
              <a:t> </a:t>
            </a:r>
            <a:r>
              <a:rPr lang="en-US" sz="2000" dirty="0" err="1" smtClean="0">
                <a:latin typeface="08서울남산체 L" pitchFamily="18" charset="-127"/>
                <a:ea typeface="08서울남산체 L" pitchFamily="18" charset="-127"/>
              </a:rPr>
              <a:t>po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♥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5014917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선생님께서 가져다 주신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r"/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필리핀 음식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!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905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497892" y="-27384"/>
            <a:ext cx="4646108" cy="6885384"/>
          </a:xfrm>
          <a:prstGeom prst="rect">
            <a:avLst/>
          </a:prstGeom>
          <a:gradFill flip="none" rotWithShape="1">
            <a:gsLst>
              <a:gs pos="0">
                <a:srgbClr val="FF9900">
                  <a:tint val="66000"/>
                  <a:satMod val="160000"/>
                </a:srgbClr>
              </a:gs>
              <a:gs pos="50000">
                <a:srgbClr val="FF9900">
                  <a:tint val="44500"/>
                  <a:satMod val="160000"/>
                </a:srgbClr>
              </a:gs>
              <a:gs pos="100000">
                <a:srgbClr val="FF99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165744" y="2702530"/>
            <a:ext cx="26642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800" b="1" spc="-600" dirty="0" smtClean="0">
                <a:solidFill>
                  <a:srgbClr val="FF9900"/>
                </a:solidFill>
                <a:latin typeface="HY헤드라인M" pitchFamily="18" charset="-127"/>
                <a:ea typeface="HY헤드라인M" pitchFamily="18" charset="-127"/>
              </a:rPr>
              <a:t>04</a:t>
            </a:r>
            <a:endParaRPr lang="ko-KR" altLang="en-US" sz="8800" b="1" spc="-600" dirty="0">
              <a:solidFill>
                <a:srgbClr val="FF99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35996" y="3132257"/>
            <a:ext cx="46080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pc="-300" dirty="0" smtClean="0">
                <a:latin typeface="08서울남산체 L" pitchFamily="18" charset="-127"/>
                <a:ea typeface="08서울남산체 L" pitchFamily="18" charset="-127"/>
              </a:rPr>
              <a:t>팀워크</a:t>
            </a:r>
            <a:endParaRPr lang="en-US" altLang="ko-KR" sz="3200" b="1" spc="-300" dirty="0" smtClean="0">
              <a:latin typeface="08서울남산체 L" pitchFamily="18" charset="-127"/>
              <a:ea typeface="08서울남산체 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477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0" y="-27384"/>
            <a:ext cx="9144000" cy="523220"/>
          </a:xfrm>
          <a:prstGeom prst="rect">
            <a:avLst/>
          </a:prstGeom>
          <a:gradFill flip="none" rotWithShape="1">
            <a:gsLst>
              <a:gs pos="0">
                <a:srgbClr val="FF9900">
                  <a:tint val="66000"/>
                  <a:satMod val="160000"/>
                </a:srgbClr>
              </a:gs>
              <a:gs pos="50000">
                <a:srgbClr val="FF9900">
                  <a:tint val="44500"/>
                  <a:satMod val="160000"/>
                </a:srgbClr>
              </a:gs>
              <a:gs pos="100000">
                <a:srgbClr val="FF99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우리가 함께한 시간들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9" name="그림 8" descr="IMG_0023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475656" y="846094"/>
            <a:ext cx="6012160" cy="450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1619672" y="5507940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처음 만난 순간부터 격한 도보 순례로 시작한 우리는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…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11" name="그림 10" descr="IMG_0037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0" y="620688"/>
            <a:ext cx="5004048" cy="3753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2123728" y="4653136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걷고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13" name="그림 12" descr="IMG_0046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888432" y="1340768"/>
            <a:ext cx="5148064" cy="3861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5580112" y="5373216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사진도 찍고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15" name="그림 14" descr="IMG_0055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182048" y="548680"/>
            <a:ext cx="4677984" cy="6237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5076056" y="2780928"/>
            <a:ext cx="37444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또 걸으면서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서로에 대해 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조금씩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알아가게 되었습니다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.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17" name="15 ) いま、會いにゆきます  時を越えて (지금, 만나러 갑니다  시간을 넘어서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 cstate="screen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905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2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15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38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37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158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138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37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88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880"/>
                            </p:stCondLst>
                            <p:childTnLst>
                              <p:par>
                                <p:cTn id="2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88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880"/>
                            </p:stCondLst>
                            <p:childTnLst>
                              <p:par>
                                <p:cTn id="34" presetID="27" presetClass="entr" presetSubtype="0" fill="hold" grpId="0" nodeType="afterEffect">
                                  <p:stCondLst>
                                    <p:cond delay="1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18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2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1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1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0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1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9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900"/>
                            </p:stCondLst>
                            <p:childTnLst>
                              <p:par>
                                <p:cTn id="5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1905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5" showWhenStopped="0">
                <p:cTn id="6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0" grpId="0"/>
      <p:bldP spid="10" grpId="1"/>
      <p:bldP spid="12" grpId="0"/>
      <p:bldP spid="12" grpId="1"/>
      <p:bldP spid="14" grpId="0"/>
      <p:bldP spid="14" grpId="1"/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0" y="-27384"/>
            <a:ext cx="9144000" cy="523220"/>
          </a:xfrm>
          <a:prstGeom prst="rect">
            <a:avLst/>
          </a:prstGeom>
          <a:gradFill flip="none" rotWithShape="1">
            <a:gsLst>
              <a:gs pos="0">
                <a:srgbClr val="FF9900">
                  <a:tint val="66000"/>
                  <a:satMod val="160000"/>
                </a:srgbClr>
              </a:gs>
              <a:gs pos="50000">
                <a:srgbClr val="FF9900">
                  <a:tint val="44500"/>
                  <a:satMod val="160000"/>
                </a:srgbClr>
              </a:gs>
              <a:gs pos="100000">
                <a:srgbClr val="FF99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우리가 함께한 시간들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7664" y="3284984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안산으로 온 이후에는</a:t>
            </a:r>
            <a:r>
              <a:rPr lang="en-US" altLang="ko-KR" sz="3200" b="1" dirty="0" smtClean="0">
                <a:latin typeface="08서울남산체 L" pitchFamily="18" charset="-127"/>
                <a:ea typeface="08서울남산체 L" pitchFamily="18" charset="-127"/>
              </a:rPr>
              <a:t>…</a:t>
            </a:r>
            <a:endParaRPr lang="en-US" sz="3200" b="1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5" name="그림 4" descr="IMG_0805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5496" y="548680"/>
            <a:ext cx="5328592" cy="3996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그림 5" descr="IMG_0780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780504" y="2889384"/>
            <a:ext cx="5328000" cy="39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580112" y="2060848"/>
            <a:ext cx="3203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인생곡선 그리기와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en-US" sz="2000" dirty="0" smtClean="0">
                <a:latin typeface="08서울남산체 L" pitchFamily="18" charset="-127"/>
                <a:ea typeface="08서울남산체 L" pitchFamily="18" charset="-127"/>
              </a:rPr>
              <a:t>DISC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검사를 통해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4797152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서로가 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‘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틀린 것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’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이 아닌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r"/>
            <a:r>
              <a:rPr lang="en-US" sz="2000" dirty="0" smtClean="0">
                <a:latin typeface="08서울남산체 L" pitchFamily="18" charset="-127"/>
                <a:ea typeface="08서울남산체 L" pitchFamily="18" charset="-127"/>
              </a:rPr>
              <a:t>‘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다른 것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’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임을 이해하게 되었고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9" name="그림 8" descr="IMG_0088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16000" y="548680"/>
            <a:ext cx="5328000" cy="39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971600" y="1988840"/>
            <a:ext cx="2592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일하고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,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또 일하고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r"/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계속해서 회의하면서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11" name="그림 10" descr="IMG_0091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5496" y="2817376"/>
            <a:ext cx="5328000" cy="39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5508104" y="4953362"/>
            <a:ext cx="3384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‘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함께한다는 것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’ </a:t>
            </a:r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의 의미를</a:t>
            </a:r>
            <a:endParaRPr lang="en-US" altLang="ko-KR" sz="2000" dirty="0" smtClean="0">
              <a:latin typeface="08서울남산체 L" pitchFamily="18" charset="-127"/>
              <a:ea typeface="08서울남산체 L" pitchFamily="18" charset="-127"/>
            </a:endParaRPr>
          </a:p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찾으려 노력했습니다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32905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3888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6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6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6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00"/>
                            </p:stCondLst>
                            <p:childTnLst>
                              <p:par>
                                <p:cTn id="1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700"/>
                            </p:stCondLst>
                            <p:childTnLst>
                              <p:par>
                                <p:cTn id="1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95312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0"/>
                            </p:stCondLst>
                            <p:childTnLst>
                              <p:par>
                                <p:cTn id="2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3542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300"/>
                            </p:stCondLst>
                            <p:childTnLst>
                              <p:par>
                                <p:cTn id="34" presetID="10" presetClass="exit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1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300"/>
                            </p:stCondLst>
                            <p:childTnLst>
                              <p:par>
                                <p:cTn id="5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95313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36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600"/>
                            </p:stCondLst>
                            <p:childTnLst>
                              <p:par>
                                <p:cTn id="6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2619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/>
      <p:bldP spid="7" grpId="1"/>
      <p:bldP spid="8" grpId="0"/>
      <p:bldP spid="8" grpId="1"/>
      <p:bldP spid="10" grpId="0"/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0" y="-27384"/>
            <a:ext cx="9144000" cy="523220"/>
          </a:xfrm>
          <a:prstGeom prst="rect">
            <a:avLst/>
          </a:prstGeom>
          <a:gradFill flip="none" rotWithShape="1">
            <a:gsLst>
              <a:gs pos="0">
                <a:srgbClr val="FF9900">
                  <a:tint val="66000"/>
                  <a:satMod val="160000"/>
                </a:srgbClr>
              </a:gs>
              <a:gs pos="50000">
                <a:srgbClr val="FF9900">
                  <a:tint val="44500"/>
                  <a:satMod val="160000"/>
                </a:srgbClr>
              </a:gs>
              <a:gs pos="100000">
                <a:srgbClr val="FF99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우리가 함께한 시간들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2700209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물론</a:t>
            </a:r>
            <a:r>
              <a:rPr lang="en-US" altLang="ko-KR" sz="3200" b="1" dirty="0" smtClean="0">
                <a:latin typeface="08서울남산체 L" pitchFamily="18" charset="-127"/>
                <a:ea typeface="08서울남산체 L" pitchFamily="18" charset="-127"/>
              </a:rPr>
              <a:t>…3</a:t>
            </a:r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주 내내 일만 하지는 않았겠죠</a:t>
            </a:r>
            <a:r>
              <a:rPr lang="en-US" altLang="ko-KR" sz="3200" b="1" dirty="0" smtClean="0">
                <a:latin typeface="08서울남산체 L" pitchFamily="18" charset="-127"/>
                <a:ea typeface="08서울남산체 L" pitchFamily="18" charset="-127"/>
              </a:rPr>
              <a:t>?</a:t>
            </a:r>
            <a:endParaRPr lang="en-US" sz="3200" b="1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5" name="그림 4" descr="IMG_0024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1268760"/>
            <a:ext cx="3851920" cy="51358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그림 5" descr="IMG_0051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491881" y="332656"/>
            <a:ext cx="4464496" cy="33483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그림 6" descr="A0770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728525" y="3573016"/>
            <a:ext cx="4379979" cy="32849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11560" y="764704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호수공원도 가고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64288" y="3212976"/>
            <a:ext cx="1979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구애도 하고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…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6309320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08서울남산체 L" pitchFamily="18" charset="-127"/>
                <a:ea typeface="08서울남산체 L" pitchFamily="18" charset="-127"/>
              </a:rPr>
              <a:t>문화생활도 했어요 </a:t>
            </a:r>
            <a:r>
              <a:rPr lang="en-US" altLang="ko-KR" sz="2000" dirty="0" smtClean="0">
                <a:latin typeface="08서울남산체 L" pitchFamily="18" charset="-127"/>
                <a:ea typeface="08서울남산체 L" pitchFamily="18" charset="-127"/>
              </a:rPr>
              <a:t>^.^</a:t>
            </a:r>
            <a:endParaRPr lang="en-US" sz="2000" dirty="0">
              <a:latin typeface="08서울남산체 L" pitchFamily="18" charset="-127"/>
              <a:ea typeface="08서울남산체 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905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9531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id="1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30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75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3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8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3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275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8" grpId="0"/>
      <p:bldP spid="9" grpId="0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0" y="-27384"/>
            <a:ext cx="9144000" cy="523220"/>
          </a:xfrm>
          <a:prstGeom prst="rect">
            <a:avLst/>
          </a:prstGeom>
          <a:gradFill flip="none" rotWithShape="1">
            <a:gsLst>
              <a:gs pos="0">
                <a:srgbClr val="FF9900">
                  <a:tint val="66000"/>
                  <a:satMod val="160000"/>
                </a:srgbClr>
              </a:gs>
              <a:gs pos="50000">
                <a:srgbClr val="FF9900">
                  <a:tint val="44500"/>
                  <a:satMod val="160000"/>
                </a:srgbClr>
              </a:gs>
              <a:gs pos="100000">
                <a:srgbClr val="FF99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우리가 함께한 시간들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3728" y="2708920"/>
            <a:ext cx="48965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아직은 부족하지만</a:t>
            </a:r>
            <a:r>
              <a:rPr lang="en-US" altLang="ko-KR" sz="3200" b="1" dirty="0" smtClean="0">
                <a:latin typeface="08서울남산체 L" pitchFamily="18" charset="-127"/>
                <a:ea typeface="08서울남산체 L" pitchFamily="18" charset="-127"/>
              </a:rPr>
              <a:t>,</a:t>
            </a:r>
          </a:p>
          <a:p>
            <a:pPr algn="ctr"/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그래도 점점</a:t>
            </a:r>
            <a:endParaRPr lang="en-US" sz="3200" b="1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43808" y="2916233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하나되는 우리</a:t>
            </a:r>
            <a:endParaRPr lang="en-US" sz="3200" b="1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6" name="그림 5" descr="IMG_1113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79512" y="548680"/>
            <a:ext cx="5327999" cy="399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2915816" y="3068960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또</a:t>
            </a:r>
            <a:r>
              <a:rPr lang="en-US" altLang="ko-KR" sz="3200" b="1" dirty="0" smtClean="0">
                <a:latin typeface="08서울남산체 L" pitchFamily="18" charset="-127"/>
                <a:ea typeface="08서울남산체 L" pitchFamily="18" charset="-127"/>
              </a:rPr>
              <a:t>,</a:t>
            </a:r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 하나되는 우리</a:t>
            </a:r>
            <a:endParaRPr lang="en-US" sz="3200" b="1" dirty="0">
              <a:latin typeface="08서울남산체 L" pitchFamily="18" charset="-127"/>
              <a:ea typeface="08서울남산체 L" pitchFamily="18" charset="-127"/>
            </a:endParaRPr>
          </a:p>
        </p:txBody>
      </p:sp>
      <p:pic>
        <p:nvPicPr>
          <p:cNvPr id="82946" name="Picture 2" descr="C:\Users\이금선\AppData\Local\Microsoft\Windows\Temporary Internet Files\Content.IE5\XVF5X6RZ\IMG_018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635896" y="1412776"/>
            <a:ext cx="5328000" cy="399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그림 8" descr="IMG_0021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971600" y="692696"/>
            <a:ext cx="7068277" cy="5301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/>
          <p:cNvSpPr txBox="1"/>
          <p:nvPr/>
        </p:nvSpPr>
        <p:spPr>
          <a:xfrm>
            <a:off x="1907704" y="6093296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latin typeface="08서울남산체 L" pitchFamily="18" charset="-127"/>
                <a:ea typeface="08서울남산체 L" pitchFamily="18" charset="-127"/>
              </a:rPr>
              <a:t>하나되는 우리를 만들어 왔습니다</a:t>
            </a:r>
            <a:r>
              <a:rPr lang="en-US" altLang="ko-KR" sz="2800" b="1" dirty="0" smtClean="0">
                <a:latin typeface="08서울남산체 L" pitchFamily="18" charset="-127"/>
                <a:ea typeface="08서울남산체 L" pitchFamily="18" charset="-127"/>
              </a:rPr>
              <a:t>.</a:t>
            </a:r>
            <a:endParaRPr lang="en-US" sz="2800" b="1" dirty="0">
              <a:latin typeface="08서울남산체 L" pitchFamily="18" charset="-127"/>
              <a:ea typeface="08서울남산체 L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63888" y="2996952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latin typeface="08서울남산체 L" pitchFamily="18" charset="-127"/>
                <a:ea typeface="08서울남산체 L" pitchFamily="18" charset="-127"/>
              </a:rPr>
              <a:t>그리고</a:t>
            </a:r>
            <a:r>
              <a:rPr lang="en-US" altLang="ko-KR" sz="3200" b="1" dirty="0" smtClean="0">
                <a:latin typeface="08서울남산체 L" pitchFamily="18" charset="-127"/>
                <a:ea typeface="08서울남산체 L" pitchFamily="18" charset="-127"/>
              </a:rPr>
              <a:t>…</a:t>
            </a:r>
            <a:endParaRPr lang="en-US" sz="3200" b="1" dirty="0">
              <a:latin typeface="08서울남산체 L" pitchFamily="18" charset="-127"/>
              <a:ea typeface="08서울남산체 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905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2692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00"/>
                            </p:stCondLst>
                            <p:childTnLst>
                              <p:par>
                                <p:cTn id="11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40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700"/>
                            </p:stCondLst>
                            <p:childTnLst>
                              <p:par>
                                <p:cTn id="2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3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400"/>
                            </p:stCondLst>
                            <p:childTnLst>
                              <p:par>
                                <p:cTn id="31" presetID="10" presetClass="exit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100"/>
                            </p:stCondLst>
                            <p:childTnLst>
                              <p:par>
                                <p:cTn id="3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17857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400"/>
                            </p:stCondLst>
                            <p:childTnLst>
                              <p:par>
                                <p:cTn id="4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1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600"/>
                            </p:stCondLst>
                            <p:childTnLst>
                              <p:par>
                                <p:cTn id="5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16667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3200"/>
                            </p:stCondLst>
                            <p:childTnLst>
                              <p:par>
                                <p:cTn id="61" presetID="10" presetClass="exit" presetSubtype="0" fill="hold" grpId="1" nodeType="afterEffect">
                                  <p:stCondLst>
                                    <p:cond delay="7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9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400"/>
                            </p:stCondLst>
                            <p:childTnLst>
                              <p:par>
                                <p:cTn id="7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9706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2"/>
      <p:bldP spid="5" grpId="0"/>
      <p:bldP spid="5" grpId="1"/>
      <p:bldP spid="7" grpId="0"/>
      <p:bldP spid="7" grpId="1"/>
      <p:bldP spid="10" grpId="0"/>
      <p:bldP spid="11" grpId="0"/>
      <p:bldP spid="11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0" y="-27384"/>
            <a:ext cx="9144000" cy="523220"/>
          </a:xfrm>
          <a:prstGeom prst="rect">
            <a:avLst/>
          </a:prstGeom>
          <a:gradFill flip="none" rotWithShape="1">
            <a:gsLst>
              <a:gs pos="0">
                <a:srgbClr val="FF9900">
                  <a:tint val="66000"/>
                  <a:satMod val="160000"/>
                </a:srgbClr>
              </a:gs>
              <a:gs pos="50000">
                <a:srgbClr val="FF9900">
                  <a:tint val="44500"/>
                  <a:satMod val="160000"/>
                </a:srgbClr>
              </a:gs>
              <a:gs pos="100000">
                <a:srgbClr val="FF99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우리가 함께한 시간들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1" name="그림 10" descr="IMG_0018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283968" y="504056"/>
            <a:ext cx="4623978" cy="6165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144016" y="1916832"/>
            <a:ext cx="421196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300" b="1" dirty="0" smtClean="0">
                <a:latin typeface="08서울남산체 L" pitchFamily="18" charset="-127"/>
                <a:ea typeface="08서울남산체 L" pitchFamily="18" charset="-127"/>
              </a:rPr>
              <a:t>이렇게</a:t>
            </a:r>
            <a:r>
              <a:rPr lang="en-US" altLang="ko-KR" sz="2300" b="1" dirty="0" smtClean="0">
                <a:latin typeface="08서울남산체 L" pitchFamily="18" charset="-127"/>
                <a:ea typeface="08서울남산체 L" pitchFamily="18" charset="-127"/>
              </a:rPr>
              <a:t>,</a:t>
            </a:r>
          </a:p>
          <a:p>
            <a:pPr algn="r"/>
            <a:r>
              <a:rPr lang="ko-KR" altLang="en-US" sz="2300" b="1" dirty="0" smtClean="0">
                <a:latin typeface="08서울남산체 L" pitchFamily="18" charset="-127"/>
                <a:ea typeface="08서울남산체 L" pitchFamily="18" charset="-127"/>
              </a:rPr>
              <a:t>국내훈련에서 배운 것을 바탕으로</a:t>
            </a:r>
            <a:endParaRPr lang="en-US" altLang="ko-KR" sz="2300" b="1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r"/>
            <a:endParaRPr lang="en-US" altLang="ko-KR" sz="2300" b="1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r"/>
            <a:r>
              <a:rPr lang="ko-KR" altLang="en-US" sz="2300" b="1" dirty="0" smtClean="0">
                <a:latin typeface="08서울남산체 L" pitchFamily="18" charset="-127"/>
                <a:ea typeface="08서울남산체 L" pitchFamily="18" charset="-127"/>
              </a:rPr>
              <a:t>혼자 가는 것이 아닌</a:t>
            </a:r>
            <a:r>
              <a:rPr lang="en-US" altLang="ko-KR" sz="2300" b="1" dirty="0" smtClean="0">
                <a:latin typeface="08서울남산체 L" pitchFamily="18" charset="-127"/>
                <a:ea typeface="08서울남산체 L" pitchFamily="18" charset="-127"/>
              </a:rPr>
              <a:t>,</a:t>
            </a:r>
          </a:p>
          <a:p>
            <a:pPr algn="r"/>
            <a:r>
              <a:rPr lang="ko-KR" altLang="en-US" sz="2300" b="1" dirty="0" smtClean="0">
                <a:latin typeface="08서울남산체 L" pitchFamily="18" charset="-127"/>
                <a:ea typeface="08서울남산체 L" pitchFamily="18" charset="-127"/>
              </a:rPr>
              <a:t>서로 함께 할 수 있음에 감사하며</a:t>
            </a:r>
            <a:endParaRPr lang="en-US" altLang="ko-KR" sz="2300" b="1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r"/>
            <a:endParaRPr lang="en-US" altLang="ko-KR" sz="2300" b="1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r"/>
            <a:r>
              <a:rPr lang="ko-KR" altLang="en-US" sz="2300" b="1" dirty="0" smtClean="0">
                <a:latin typeface="08서울남산체 L" pitchFamily="18" charset="-127"/>
                <a:ea typeface="08서울남산체 L" pitchFamily="18" charset="-127"/>
              </a:rPr>
              <a:t>보다 더 즐거운 </a:t>
            </a:r>
            <a:r>
              <a:rPr lang="en-US" altLang="ko-KR" sz="2300" b="1" dirty="0" smtClean="0">
                <a:latin typeface="08서울남산체 L" pitchFamily="18" charset="-127"/>
                <a:ea typeface="08서울남산체 L" pitchFamily="18" charset="-127"/>
              </a:rPr>
              <a:t>5</a:t>
            </a:r>
            <a:r>
              <a:rPr lang="ko-KR" altLang="en-US" sz="2300" b="1" dirty="0" smtClean="0">
                <a:latin typeface="08서울남산체 L" pitchFamily="18" charset="-127"/>
                <a:ea typeface="08서울남산체 L" pitchFamily="18" charset="-127"/>
              </a:rPr>
              <a:t>개월</a:t>
            </a:r>
            <a:endParaRPr lang="en-US" altLang="ko-KR" sz="2300" b="1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r"/>
            <a:r>
              <a:rPr lang="ko-KR" altLang="en-US" sz="2300" b="1" dirty="0" smtClean="0">
                <a:latin typeface="08서울남산체 L" pitchFamily="18" charset="-127"/>
                <a:ea typeface="08서울남산체 L" pitchFamily="18" charset="-127"/>
              </a:rPr>
              <a:t>만들고 오려고 합니다</a:t>
            </a:r>
            <a:r>
              <a:rPr lang="en-US" altLang="ko-KR" sz="2300" b="1" dirty="0" smtClean="0">
                <a:latin typeface="08서울남산체 L" pitchFamily="18" charset="-127"/>
                <a:ea typeface="08서울남산체 L" pitchFamily="18" charset="-127"/>
              </a:rPr>
              <a:t>.</a:t>
            </a:r>
          </a:p>
          <a:p>
            <a:pPr algn="r"/>
            <a:endParaRPr lang="en-US" altLang="ko-KR" sz="2300" b="1" dirty="0" smtClean="0">
              <a:latin typeface="08서울남산체 L" pitchFamily="18" charset="-127"/>
              <a:ea typeface="08서울남산체 L" pitchFamily="18" charset="-127"/>
            </a:endParaRPr>
          </a:p>
          <a:p>
            <a:pPr algn="r"/>
            <a:r>
              <a:rPr lang="en-US" altLang="ko-KR" sz="2300" b="1" dirty="0" err="1" smtClean="0">
                <a:latin typeface="08서울남산체 L" pitchFamily="18" charset="-127"/>
                <a:ea typeface="08서울남산체 L" pitchFamily="18" charset="-127"/>
              </a:rPr>
              <a:t>Mahal</a:t>
            </a:r>
            <a:r>
              <a:rPr lang="en-US" altLang="ko-KR" sz="2300" b="1" dirty="0" smtClean="0">
                <a:latin typeface="08서울남산체 L" pitchFamily="18" charset="-127"/>
                <a:ea typeface="08서울남산체 L" pitchFamily="18" charset="-127"/>
              </a:rPr>
              <a:t> Kita, Team Philippines</a:t>
            </a:r>
            <a:r>
              <a:rPr lang="ko-KR" altLang="en-US" sz="2300" b="1" dirty="0" smtClean="0">
                <a:latin typeface="08서울남산체 L" pitchFamily="18" charset="-127"/>
                <a:ea typeface="08서울남산체 L" pitchFamily="18" charset="-127"/>
              </a:rPr>
              <a:t>♥</a:t>
            </a:r>
            <a:endParaRPr lang="en-US" altLang="ko-KR" sz="2300" b="1" dirty="0" smtClean="0">
              <a:latin typeface="08서울남산체 L" pitchFamily="18" charset="-127"/>
              <a:ea typeface="08서울남산체 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905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4688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11560" y="2132857"/>
            <a:ext cx="78488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 smtClean="0">
                <a:latin typeface="08서울남산체 B" pitchFamily="18" charset="-127"/>
                <a:ea typeface="08서울남산체 B" pitchFamily="18" charset="-127"/>
              </a:rPr>
              <a:t>감사합니다</a:t>
            </a:r>
            <a:endParaRPr lang="en-US" altLang="ko-KR" sz="54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 algn="ctr"/>
            <a:r>
              <a:rPr lang="en-US" sz="5400" b="1" dirty="0" err="1" smtClean="0">
                <a:latin typeface="08서울남산체 B" pitchFamily="18" charset="-127"/>
                <a:ea typeface="08서울남산체 B" pitchFamily="18" charset="-127"/>
              </a:rPr>
              <a:t>Salamat</a:t>
            </a:r>
            <a:r>
              <a:rPr lang="en-US" sz="5400" b="1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en-US" sz="5400" b="1" dirty="0" err="1" smtClean="0">
                <a:latin typeface="08서울남산체 B" pitchFamily="18" charset="-127"/>
                <a:ea typeface="08서울남산체 B" pitchFamily="18" charset="-127"/>
              </a:rPr>
              <a:t>po</a:t>
            </a:r>
            <a:r>
              <a:rPr lang="en-US" sz="5400" b="1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en-US" sz="5400" b="1" dirty="0" smtClean="0">
                <a:latin typeface="08서울남산체 B" pitchFamily="18" charset="-127"/>
                <a:ea typeface="08서울남산체 B" pitchFamily="18" charset="-127"/>
                <a:sym typeface="Wingdings" pitchFamily="2" charset="2"/>
              </a:rPr>
              <a:t></a:t>
            </a:r>
            <a:endParaRPr lang="en-US" sz="5400" b="1" dirty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-32" y="0"/>
            <a:ext cx="827616" cy="6858000"/>
          </a:xfrm>
          <a:prstGeom prst="rect">
            <a:avLst/>
          </a:prstGeom>
          <a:gradFill flip="none" rotWithShape="1">
            <a:gsLst>
              <a:gs pos="0">
                <a:srgbClr val="0099FF">
                  <a:tint val="66000"/>
                  <a:satMod val="160000"/>
                </a:srgbClr>
              </a:gs>
              <a:gs pos="50000">
                <a:srgbClr val="0099FF">
                  <a:tint val="44500"/>
                  <a:satMod val="160000"/>
                </a:srgbClr>
              </a:gs>
              <a:gs pos="100000">
                <a:srgbClr val="0099FF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남산체 L" pitchFamily="18" charset="-127"/>
              <a:ea typeface="08서울남산체 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1569</TotalTime>
  <Words>775</Words>
  <Application>Microsoft Office PowerPoint</Application>
  <PresentationFormat>화면 슬라이드 쇼(4:3)</PresentationFormat>
  <Paragraphs>305</Paragraphs>
  <Slides>37</Slides>
  <Notes>20</Notes>
  <HiddenSlides>0</HiddenSlides>
  <MMClips>1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8" baseType="lpstr">
      <vt:lpstr>굴림</vt:lpstr>
      <vt:lpstr>Arial</vt:lpstr>
      <vt:lpstr>08서울남산체 L</vt:lpstr>
      <vt:lpstr>Kristen ITC</vt:lpstr>
      <vt:lpstr>Wingdings</vt:lpstr>
      <vt:lpstr>맑은 고딕</vt:lpstr>
      <vt:lpstr>궁서체</vt:lpstr>
      <vt:lpstr>08서울남산체 EB</vt:lpstr>
      <vt:lpstr>HY헤드라인M</vt:lpstr>
      <vt:lpstr>08서울남산체 B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Michael</dc:creator>
  <cp:lastModifiedBy>한국YMCA</cp:lastModifiedBy>
  <cp:revision>187</cp:revision>
  <dcterms:created xsi:type="dcterms:W3CDTF">2010-07-22T14:31:48Z</dcterms:created>
  <dcterms:modified xsi:type="dcterms:W3CDTF">2012-09-03T05:27:23Z</dcterms:modified>
</cp:coreProperties>
</file>