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36" r:id="rId1"/>
  </p:sldMasterIdLst>
  <p:notesMasterIdLst>
    <p:notesMasterId r:id="rId20"/>
  </p:notesMasterIdLst>
  <p:sldIdLst>
    <p:sldId id="273" r:id="rId2"/>
    <p:sldId id="271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67" r:id="rId14"/>
    <p:sldId id="268" r:id="rId15"/>
    <p:sldId id="274" r:id="rId16"/>
    <p:sldId id="275" r:id="rId17"/>
    <p:sldId id="276" r:id="rId18"/>
    <p:sldId id="272" r:id="rId19"/>
  </p:sldIdLst>
  <p:sldSz cx="9144000" cy="6858000" type="screen4x3"/>
  <p:notesSz cx="6858000" cy="9144000"/>
  <p:embeddedFontLst>
    <p:embeddedFont>
      <p:font typeface="Wingdings 3" pitchFamily="18" charset="2"/>
      <p:regular r:id="rId21"/>
    </p:embeddedFont>
    <p:embeddedFont>
      <p:font typeface="Gill Sans MT" charset="0"/>
      <p:regular r:id="rId22"/>
      <p:bold r:id="rId23"/>
      <p:italic r:id="rId24"/>
      <p:boldItalic r:id="rId25"/>
    </p:embeddedFont>
    <p:embeddedFont>
      <p:font typeface="맑은 고딕" pitchFamily="50" charset="-127"/>
      <p:regular r:id="rId26"/>
      <p:bold r:id="rId27"/>
    </p:embeddedFont>
    <p:embeddedFont>
      <p:font typeface="Bookman Old Style" pitchFamily="18" charset="0"/>
      <p:regular r:id="rId28"/>
      <p:bold r:id="rId29"/>
      <p:italic r:id="rId30"/>
      <p:boldItalic r:id="rId3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CEF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208" autoAdjust="0"/>
    <p:restoredTop sz="94660"/>
  </p:normalViewPr>
  <p:slideViewPr>
    <p:cSldViewPr>
      <p:cViewPr varScale="1">
        <p:scale>
          <a:sx n="72" d="100"/>
          <a:sy n="72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C2EEA-C874-4080-BE7E-4DFE4B831778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0DF41-6E24-4A23-99E4-94888AB46E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0DF41-6E24-4A23-99E4-94888AB46ED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직사각형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직사각형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이등변 삼각형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23BA47-9CF5-4751-9C3D-6DFE1DF5EF1C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478BE6-54CD-433D-B6AA-019E20CDFF8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1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3429000"/>
            <a:ext cx="707236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Thailand</a:t>
            </a:r>
          </a:p>
          <a:p>
            <a:pPr algn="ctr"/>
            <a:r>
              <a:rPr lang="en-US" altLang="ko-KR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김지연</a:t>
            </a:r>
            <a:r>
              <a:rPr lang="en-US" altLang="ko-KR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문라식</a:t>
            </a:r>
            <a:r>
              <a:rPr lang="en-US" altLang="ko-KR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정용택</a:t>
            </a:r>
            <a:r>
              <a:rPr lang="en-US" altLang="ko-KR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허은선</a:t>
            </a:r>
            <a:r>
              <a:rPr lang="en-US" altLang="ko-KR" sz="2400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 algn="ctr"/>
            <a:r>
              <a:rPr lang="ko-KR" altLang="en-US" sz="6600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지역 </a:t>
            </a:r>
            <a:r>
              <a:rPr lang="en-US" altLang="ko-KR" sz="6600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NGO </a:t>
            </a:r>
            <a:r>
              <a:rPr lang="ko-KR" altLang="en-US" sz="6600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인턴쉽</a:t>
            </a:r>
            <a:endParaRPr lang="ko-KR" altLang="en-US" dirty="0">
              <a:solidFill>
                <a:schemeClr val="accent2">
                  <a:lumMod val="50000"/>
                </a:schemeClr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57266" y="152400"/>
            <a:ext cx="7829576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목   차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71472" y="1285860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단원소개</a:t>
            </a: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행동수칙</a:t>
            </a: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역할분담  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400" dirty="0" smtClean="0">
                <a:solidFill>
                  <a:schemeClr val="accent1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        </a:t>
            </a:r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생활</a:t>
            </a:r>
            <a:endParaRPr lang="en-US" altLang="ko-KR" sz="24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교육</a:t>
            </a:r>
            <a:endParaRPr lang="en-US" altLang="ko-KR" sz="24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활동보고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전통문화교육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언어교육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나무공예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체험활동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연구수업실습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기타        </a:t>
            </a:r>
            <a:endParaRPr lang="ko-KR" altLang="en-US" sz="2400" b="1" dirty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857356" y="1714488"/>
            <a:ext cx="3257544" cy="2709866"/>
          </a:xfrm>
        </p:spPr>
        <p:txBody>
          <a:bodyPr/>
          <a:lstStyle/>
          <a:p>
            <a:pPr>
              <a:buNone/>
            </a:pPr>
            <a:r>
              <a:rPr lang="ko-KR" altLang="en-US" sz="3200" b="1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정용택</a:t>
            </a:r>
            <a:endParaRPr lang="en-US" altLang="ko-KR" sz="3200" b="1" dirty="0" smtClean="0">
              <a:solidFill>
                <a:schemeClr val="accent2">
                  <a:lumMod val="50000"/>
                </a:schemeClr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26</a:t>
            </a:r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세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자칭 긍정바이러스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ko-KR" altLang="en-US" sz="2800" b="1" dirty="0" err="1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잔반</a:t>
            </a:r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처리를 담당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4214818"/>
            <a:ext cx="321471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문라식</a:t>
            </a:r>
            <a:endParaRPr lang="en-US" altLang="ko-KR" sz="3200" b="1" dirty="0" smtClean="0">
              <a:solidFill>
                <a:schemeClr val="accent2">
                  <a:lumMod val="50000"/>
                </a:schemeClr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23</a:t>
            </a:r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세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자칭 리얼리스트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식모를 담당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endParaRPr lang="ko-KR" altLang="en-US" sz="26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4143380"/>
            <a:ext cx="32147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김지연</a:t>
            </a:r>
            <a:endParaRPr lang="en-US" altLang="ko-KR" sz="3200" b="1" dirty="0" smtClean="0">
              <a:solidFill>
                <a:schemeClr val="accent2">
                  <a:lumMod val="50000"/>
                </a:schemeClr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21</a:t>
            </a:r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세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자칭 </a:t>
            </a:r>
            <a:r>
              <a:rPr lang="ko-KR" altLang="en-US" sz="2800" b="1" dirty="0" err="1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김기스칸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애교를 담당</a:t>
            </a:r>
            <a:endParaRPr lang="ko-KR" altLang="en-US" sz="2800" b="1" dirty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57950" y="1755994"/>
            <a:ext cx="30003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accent2">
                    <a:lumMod val="50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허은선</a:t>
            </a:r>
            <a:endParaRPr lang="en-US" altLang="ko-KR" sz="3200" b="1" dirty="0" smtClean="0">
              <a:solidFill>
                <a:schemeClr val="accent2">
                  <a:lumMod val="50000"/>
                </a:schemeClr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24</a:t>
            </a:r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세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자칭 방랑예술가</a:t>
            </a:r>
            <a:endParaRPr lang="en-US" altLang="ko-KR" sz="28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8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엄마를 담당</a:t>
            </a:r>
            <a:endParaRPr lang="ko-KR" altLang="en-US" sz="2800" b="1" dirty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1" name="그림 10" descr="dd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1714488"/>
            <a:ext cx="1387300" cy="1785950"/>
          </a:xfrm>
          <a:prstGeom prst="rect">
            <a:avLst/>
          </a:prstGeom>
        </p:spPr>
      </p:pic>
      <p:pic>
        <p:nvPicPr>
          <p:cNvPr id="12" name="그림 11" descr="d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785926"/>
            <a:ext cx="1357321" cy="1801535"/>
          </a:xfrm>
          <a:prstGeom prst="rect">
            <a:avLst/>
          </a:prstGeom>
        </p:spPr>
      </p:pic>
      <p:pic>
        <p:nvPicPr>
          <p:cNvPr id="13" name="그림 12" descr="zz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4071942"/>
            <a:ext cx="1357322" cy="1855007"/>
          </a:xfrm>
          <a:prstGeom prst="rect">
            <a:avLst/>
          </a:prstGeom>
        </p:spPr>
      </p:pic>
      <p:pic>
        <p:nvPicPr>
          <p:cNvPr id="14" name="그림 13" descr="g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4071942"/>
            <a:ext cx="1458935" cy="1928826"/>
          </a:xfrm>
          <a:prstGeom prst="rect">
            <a:avLst/>
          </a:prstGeom>
        </p:spPr>
      </p:pic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단원 소개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행동수칙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42910" y="1644742"/>
            <a:ext cx="678661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역지사지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상대방의 입장에서 생각하기</a:t>
            </a: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배려하기</a:t>
            </a: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양보와 배려는 우리의 미덕</a:t>
            </a: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내가 먼저 실천하기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솔선수범하는 자세 갖기</a:t>
            </a: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긍정적인 마인드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-‘NO’ 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보단 </a:t>
            </a:r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‘YES’</a:t>
            </a:r>
            <a:endParaRPr lang="ko-KR" altLang="en-US" sz="24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팀원들과 끊임없는 소통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24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뭐든 상의하고 대화하기</a:t>
            </a:r>
            <a:endParaRPr lang="en-US" altLang="ko-KR" sz="24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  </a:t>
            </a:r>
            <a:endParaRPr lang="ko-KR" altLang="en-US" sz="32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역할분담</a:t>
            </a:r>
            <a:r>
              <a:rPr lang="en-US" altLang="ko-KR" sz="4000" dirty="0" smtClean="0"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교육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01080" cy="542451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한국어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공동 교안 준비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태국언어와 대조하여 자음 모음 설명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한국 동요를 통한 언어 교육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등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     </a:t>
            </a: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미술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은선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지연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현지 자연물을 이용한 공예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         (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대전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Y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에서 교육받은 나무공예수업을 바탕으로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)    </a:t>
            </a: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 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학생들과 함께 학교 혹은 마을 가꾸기  등 교안 작성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체육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용택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라식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기초체력증진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체조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달리기 등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) 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구기종목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탁구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농구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족구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태권도             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</a:t>
            </a:r>
          </a:p>
          <a:p>
            <a:pPr>
              <a:buNone/>
            </a:pP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수업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전통문화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‘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무궁화 꽃이 피었습니다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’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를 변형한 놀이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강강술래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개구리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개골청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       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손치기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발치기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문지기 놀이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남생아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놀아라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등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),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탈춤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한량무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보릿대춤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등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endParaRPr lang="ko-KR" altLang="en-US" sz="17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역할분담</a:t>
            </a:r>
            <a:r>
              <a:rPr lang="en-US" altLang="ko-KR" sz="4000" dirty="0" smtClean="0"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생활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34512"/>
            <a:ext cx="8229600" cy="4937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▲ 대표</a:t>
            </a:r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정용택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3200" dirty="0" smtClean="0">
                <a:solidFill>
                  <a:schemeClr val="bg1">
                    <a:lumMod val="75000"/>
                  </a:schemeClr>
                </a:solidFill>
                <a:latin typeface="08서울남산체 L" pitchFamily="18" charset="-127"/>
                <a:ea typeface="08서울남산체 L" pitchFamily="18" charset="-127"/>
              </a:rPr>
              <a:t>          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연락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3200" b="1" dirty="0" err="1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대외활동시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대표로 팀 소개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등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총무</a:t>
            </a:r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문라식</a:t>
            </a:r>
            <a:endParaRPr lang="en-US" altLang="ko-KR" sz="3200" b="1" dirty="0" smtClean="0">
              <a:solidFill>
                <a:srgbClr val="00B0F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   (</a:t>
            </a:r>
            <a:r>
              <a:rPr lang="ko-KR" altLang="en-US" sz="3200" b="1" dirty="0" err="1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여러가지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공금 관리 및 회계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기록</a:t>
            </a:r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김지연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   (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활동내용의 문서화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사진</a:t>
            </a:r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영상</a:t>
            </a:r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-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허은선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            (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사진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,</a:t>
            </a:r>
            <a:r>
              <a:rPr lang="ko-KR" altLang="en-US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영상 촬영 및 편집</a:t>
            </a:r>
            <a:r>
              <a:rPr lang="en-US" altLang="ko-KR" sz="3200" b="1" dirty="0" smtClean="0">
                <a:solidFill>
                  <a:srgbClr val="00B0F0"/>
                </a:solidFill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endParaRPr lang="ko-KR" alt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전통문화교육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420198"/>
            <a:ext cx="8686800" cy="4937760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우리 장단 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휘모리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자진모리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굿거리 등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난타 기초교육 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장단을 응용하는 법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우리 민요 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아리랑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강강술래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군밤타령 등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전통 춤 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보릿대 춤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할미걸음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오금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봉산탈춤 등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전통 놀이 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무궁화 꽃이 피었습니다 응용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꼬리잡기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</a:p>
          <a:p>
            <a:pPr>
              <a:buNone/>
            </a:pP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                  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문지기 놀이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손치기 발치기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  <a:p>
            <a:endParaRPr lang="ko-KR" altLang="en-US" sz="24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" name="그림 3" descr="13438710710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4143380"/>
            <a:ext cx="2833684" cy="2125263"/>
          </a:xfrm>
          <a:prstGeom prst="rect">
            <a:avLst/>
          </a:prstGeom>
        </p:spPr>
      </p:pic>
      <p:pic>
        <p:nvPicPr>
          <p:cNvPr id="5" name="그림 4" descr="13438712195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4071942"/>
            <a:ext cx="2762246" cy="2071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85870" y="214290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언어교육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491636"/>
            <a:ext cx="8229600" cy="4937760"/>
          </a:xfrm>
        </p:spPr>
        <p:txBody>
          <a:bodyPr/>
          <a:lstStyle/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▶태국의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문화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와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전통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에 대한 이해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  (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음식맛보기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예절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명절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지역간의 차이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등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▶ 실생활에 필요한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언어교육</a:t>
            </a:r>
            <a:endParaRPr lang="en-US" altLang="ko-KR" dirty="0" smtClean="0">
              <a:solidFill>
                <a:srgbClr val="FF000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  (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자기소개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감정표현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상태표현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의사 묻기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감탄사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등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" name="그림 3" descr="201208021225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3429000"/>
            <a:ext cx="4000528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85870" y="214290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나무공예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285852" y="1362076"/>
            <a:ext cx="8472518" cy="5067320"/>
          </a:xfrm>
        </p:spPr>
        <p:txBody>
          <a:bodyPr/>
          <a:lstStyle/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나무와 여러 가지 자연물 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씨앗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열매 등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을 이용한 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공예품 만들기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와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현지에서의 응용방법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모색</a:t>
            </a:r>
            <a:endParaRPr lang="ko-KR" alt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" name="그림 3" descr="2012-08-06 11.00.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2428868"/>
            <a:ext cx="5143536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57308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체험활동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362076"/>
            <a:ext cx="8229600" cy="49958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▲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YMCA </a:t>
            </a: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아기 스포츠 단 생태캠프</a:t>
            </a:r>
            <a:endParaRPr lang="en-US" altLang="ko-KR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팀원이 각각 한 명씩 각 반에 배정되어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보조교사 역할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.</a:t>
            </a:r>
            <a:endParaRPr lang="ko-KR" altLang="en-US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  캠프파이어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목욕 및 취침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식사보조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물놀이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영화관람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간식분배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귀가 인솔 등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 marL="514350" indent="-514350">
              <a:buAutoNum type="arabicPeriod"/>
            </a:pP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514350" indent="-514350">
              <a:buAutoNum type="arabicPeriod"/>
            </a:pPr>
            <a:endParaRPr lang="ko-KR" alt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" name="그림 3" descr="IMG_17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286124"/>
            <a:ext cx="3571868" cy="2678901"/>
          </a:xfrm>
          <a:prstGeom prst="rect">
            <a:avLst/>
          </a:prstGeom>
        </p:spPr>
      </p:pic>
      <p:pic>
        <p:nvPicPr>
          <p:cNvPr id="5" name="그림 4" descr="DSCN83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3214686"/>
            <a:ext cx="3714776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57308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체험활동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504952"/>
            <a:ext cx="8229600" cy="49958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▲옥천 </a:t>
            </a:r>
            <a:r>
              <a:rPr lang="ko-KR" altLang="en-US" b="1" dirty="0" err="1" smtClean="0">
                <a:latin typeface="08서울남산체 L" pitchFamily="18" charset="-127"/>
                <a:ea typeface="08서울남산체 L" pitchFamily="18" charset="-127"/>
              </a:rPr>
              <a:t>배바우마을</a:t>
            </a: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 농촌 체험활동</a:t>
            </a:r>
            <a:endParaRPr lang="en-US" altLang="ko-KR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514350" indent="-514350">
              <a:buNone/>
            </a:pP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지역과 연대활동에 대한 이해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콩밭 매기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 marL="514350" indent="-514350">
              <a:buAutoNum type="arabicPeriod"/>
            </a:pP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514350" indent="-514350">
              <a:buAutoNum type="arabicPeriod"/>
            </a:pPr>
            <a:endParaRPr lang="ko-KR" alt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" name="그림 3" descr="20120728110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000372"/>
            <a:ext cx="3905277" cy="2928958"/>
          </a:xfrm>
          <a:prstGeom prst="rect">
            <a:avLst/>
          </a:prstGeom>
        </p:spPr>
      </p:pic>
      <p:pic>
        <p:nvPicPr>
          <p:cNvPr id="5" name="그림 4" descr="1343510729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428868"/>
            <a:ext cx="2893221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체험활동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433514"/>
            <a:ext cx="8229600" cy="4995882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b="1" dirty="0" err="1" smtClean="0">
                <a:latin typeface="08서울남산체 L" pitchFamily="18" charset="-127"/>
                <a:ea typeface="08서울남산체 L" pitchFamily="18" charset="-127"/>
              </a:rPr>
              <a:t>석장리</a:t>
            </a: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 가족 역사캠프</a:t>
            </a:r>
            <a:endParaRPr lang="en-US" altLang="ko-KR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 (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각 조의 </a:t>
            </a:r>
            <a:r>
              <a:rPr lang="ko-KR" altLang="en-US" dirty="0" err="1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모둠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 선생님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으로 참가가족들을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인솔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하는 역할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.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선사체험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작은 음악회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공주 박물관 견학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err="1" smtClean="0">
                <a:latin typeface="08서울남산체 L" pitchFamily="18" charset="-127"/>
                <a:ea typeface="08서울남산체 L" pitchFamily="18" charset="-127"/>
              </a:rPr>
              <a:t>무령왕릉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답사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역사퀴즈 대회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  <a:endParaRPr lang="ko-KR" altLang="en-US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514350" indent="-514350">
              <a:buAutoNum type="arabicPeriod"/>
            </a:pP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514350" indent="-514350">
              <a:buAutoNum type="arabicPeriod"/>
            </a:pPr>
            <a:endParaRPr lang="ko-KR" alt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" name="그림 3" descr="2012-08-04 08.36.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357562"/>
            <a:ext cx="3619525" cy="2714644"/>
          </a:xfrm>
          <a:prstGeom prst="rect">
            <a:avLst/>
          </a:prstGeom>
        </p:spPr>
      </p:pic>
      <p:pic>
        <p:nvPicPr>
          <p:cNvPr id="5" name="그림 4" descr="201208041909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357562"/>
            <a:ext cx="3714753" cy="2786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85870" y="214290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연구수업 실습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557242" y="1491636"/>
            <a:ext cx="8229600" cy="4937760"/>
          </a:xfrm>
        </p:spPr>
        <p:txBody>
          <a:bodyPr/>
          <a:lstStyle/>
          <a:p>
            <a:pPr>
              <a:buNone/>
            </a:pP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▲ 위탁교육 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( </a:t>
            </a: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은선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b="1" dirty="0" err="1" smtClean="0">
                <a:latin typeface="08서울남산체 L" pitchFamily="18" charset="-127"/>
                <a:ea typeface="08서울남산체 L" pitchFamily="18" charset="-127"/>
              </a:rPr>
              <a:t>라식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 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고등학교 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3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학년을 대상으로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교육활동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진행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 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학생들과의 소통과 그들의 사고방식 이해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None/>
            </a:pPr>
            <a:endParaRPr lang="ko-KR" alt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6" name="그림 5" descr="13438049470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3071809"/>
            <a:ext cx="3571900" cy="2678925"/>
          </a:xfrm>
          <a:prstGeom prst="rect">
            <a:avLst/>
          </a:prstGeom>
        </p:spPr>
      </p:pic>
      <p:pic>
        <p:nvPicPr>
          <p:cNvPr id="7" name="그림 6" descr="2012-08-01 13.31.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3071810"/>
            <a:ext cx="3619526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85870" y="214290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연구수업 실습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85804" y="1491636"/>
            <a:ext cx="8229600" cy="4937760"/>
          </a:xfrm>
        </p:spPr>
        <p:txBody>
          <a:bodyPr/>
          <a:lstStyle/>
          <a:p>
            <a:pPr>
              <a:buNone/>
            </a:pP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▲ 방과후 아카데미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지연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b="1" dirty="0" smtClean="0">
                <a:latin typeface="08서울남산체 L" pitchFamily="18" charset="-127"/>
                <a:ea typeface="08서울남산체 L" pitchFamily="18" charset="-127"/>
              </a:rPr>
              <a:t>용택</a:t>
            </a:r>
            <a:r>
              <a:rPr lang="en-US" altLang="ko-KR" b="1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pPr>
              <a:buNone/>
            </a:pP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  -5~10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세 아동들을 대상으로 </a:t>
            </a:r>
            <a:r>
              <a:rPr lang="ko-KR" altLang="en-US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교육활동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진행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.</a:t>
            </a:r>
          </a:p>
          <a:p>
            <a:pPr>
              <a:buNone/>
            </a:pP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  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-</a:t>
            </a:r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동화를 이용한 미술수업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pic>
        <p:nvPicPr>
          <p:cNvPr id="4" name="그림 3" descr="IMG_16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029918"/>
            <a:ext cx="3786214" cy="2827974"/>
          </a:xfrm>
          <a:prstGeom prst="rect">
            <a:avLst/>
          </a:prstGeom>
        </p:spPr>
      </p:pic>
      <p:pic>
        <p:nvPicPr>
          <p:cNvPr id="5" name="그림 4" descr="IMG_17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071810"/>
            <a:ext cx="3929090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IMG10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5" y="1428736"/>
            <a:ext cx="4071967" cy="3357586"/>
          </a:xfrm>
          <a:prstGeom prst="rect">
            <a:avLst/>
          </a:prstGeom>
        </p:spPr>
      </p:pic>
      <p:pic>
        <p:nvPicPr>
          <p:cNvPr id="5" name="그림 4" descr="IMG11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28736"/>
            <a:ext cx="4143404" cy="335758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14282" y="5130241"/>
            <a:ext cx="4188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자전거 </a:t>
            </a:r>
            <a:r>
              <a:rPr lang="ko-KR" altLang="en-US" sz="3200" dirty="0" err="1" smtClean="0">
                <a:latin typeface="08서울남산체 L" pitchFamily="18" charset="-127"/>
                <a:ea typeface="08서울남산체 L" pitchFamily="18" charset="-127"/>
              </a:rPr>
              <a:t>순례단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3200" dirty="0" err="1" smtClean="0">
                <a:latin typeface="08서울남산체 L" pitchFamily="18" charset="-127"/>
                <a:ea typeface="08서울남산체 L" pitchFamily="18" charset="-127"/>
              </a:rPr>
              <a:t>환영식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500562" y="5130241"/>
            <a:ext cx="2473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err="1" smtClean="0">
                <a:latin typeface="08서울남산체 L" pitchFamily="18" charset="-127"/>
                <a:ea typeface="08서울남산체 L" pitchFamily="18" charset="-127"/>
              </a:rPr>
              <a:t>벽화그리기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기   타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IMG1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53" y="1428736"/>
            <a:ext cx="4024309" cy="3429024"/>
          </a:xfrm>
          <a:prstGeom prst="rect">
            <a:avLst/>
          </a:prstGeom>
        </p:spPr>
      </p:pic>
      <p:pic>
        <p:nvPicPr>
          <p:cNvPr id="6" name="그림 5" descr="IMG11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28736"/>
            <a:ext cx="4143404" cy="342902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5506" y="5143512"/>
            <a:ext cx="3819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err="1" smtClean="0">
                <a:latin typeface="08서울남산체 L" pitchFamily="18" charset="-127"/>
                <a:ea typeface="08서울남산체 L" pitchFamily="18" charset="-127"/>
              </a:rPr>
              <a:t>두물머리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지키기 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   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평화모임 참가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500562" y="5143512"/>
            <a:ext cx="312938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YMCA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이사장 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   취임식 참여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기   타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IMG110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03172" y="2082788"/>
            <a:ext cx="4089408" cy="3067056"/>
          </a:xfrm>
        </p:spPr>
      </p:pic>
      <p:sp>
        <p:nvSpPr>
          <p:cNvPr id="5" name="직사각형 4"/>
          <p:cNvSpPr/>
          <p:nvPr/>
        </p:nvSpPr>
        <p:spPr>
          <a:xfrm>
            <a:off x="500034" y="5715016"/>
            <a:ext cx="3857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대전 </a:t>
            </a:r>
            <a:r>
              <a:rPr lang="ko-KR" altLang="en-US" sz="3200" dirty="0" err="1" smtClean="0">
                <a:latin typeface="08서울남산체 L" pitchFamily="18" charset="-127"/>
                <a:ea typeface="08서울남산체 L" pitchFamily="18" charset="-127"/>
              </a:rPr>
              <a:t>외노센터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 방문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914432" y="223822"/>
            <a:ext cx="8229600" cy="9906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08서울남산체 L" pitchFamily="18" charset="-127"/>
                <a:ea typeface="08서울남산체 L" pitchFamily="18" charset="-127"/>
              </a:rPr>
              <a:t>기   타</a:t>
            </a:r>
            <a:endParaRPr lang="ko-KR" altLang="en-US" sz="4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214810" y="1571612"/>
            <a:ext cx="457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대전 시민 아카데미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예비 사회적 기업 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3200" dirty="0" smtClean="0">
                <a:latin typeface="08서울남산체 L" pitchFamily="18" charset="-127"/>
                <a:ea typeface="08서울남산체 L" pitchFamily="18" charset="-127"/>
              </a:rPr>
              <a:t>   </a:t>
            </a:r>
            <a:r>
              <a:rPr lang="ko-KR" altLang="en-US" sz="3200" dirty="0" smtClean="0">
                <a:latin typeface="08서울남산체 L" pitchFamily="18" charset="-127"/>
                <a:ea typeface="08서울남산체 L" pitchFamily="18" charset="-127"/>
              </a:rPr>
              <a:t>공감만세 방문</a:t>
            </a:r>
            <a:endParaRPr lang="en-US" altLang="ko-KR" sz="32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▲ </a:t>
            </a:r>
            <a:r>
              <a:rPr lang="ko-KR" altLang="en-US" sz="3200" dirty="0" err="1" smtClean="0">
                <a:latin typeface="08서울남산체 L" pitchFamily="18" charset="-127"/>
                <a:ea typeface="08서울남산체 L" pitchFamily="18" charset="-127"/>
              </a:rPr>
              <a:t>팀빌딩</a:t>
            </a:r>
            <a:endParaRPr lang="ko-KR" altLang="en-US" sz="32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5804" y="3000372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7200" dirty="0" smtClean="0">
                <a:latin typeface="08서울남산체 L" pitchFamily="18" charset="-127"/>
                <a:ea typeface="08서울남산체 L" pitchFamily="18" charset="-127"/>
              </a:rPr>
              <a:t>Thank You</a:t>
            </a:r>
            <a:br>
              <a:rPr lang="en-US" altLang="ko-KR" sz="7200" dirty="0" smtClean="0">
                <a:latin typeface="08서울남산체 L" pitchFamily="18" charset="-127"/>
                <a:ea typeface="08서울남산체 L" pitchFamily="18" charset="-127"/>
              </a:rPr>
            </a:br>
            <a:r>
              <a:rPr lang="ko-KR" altLang="en-US" sz="7200" dirty="0" smtClean="0">
                <a:latin typeface="08서울남산체 L" pitchFamily="18" charset="-127"/>
                <a:ea typeface="08서울남산체 L" pitchFamily="18" charset="-127"/>
              </a:rPr>
              <a:t>잘 다녀올게요</a:t>
            </a:r>
            <a:endParaRPr lang="ko-KR" altLang="en-US" sz="72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심플한 파워포인트배경</Template>
  <TotalTime>1035</TotalTime>
  <Words>572</Words>
  <Application>Microsoft Office PowerPoint</Application>
  <PresentationFormat>화면 슬라이드 쇼(4:3)</PresentationFormat>
  <Paragraphs>120</Paragraphs>
  <Slides>18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8" baseType="lpstr">
      <vt:lpstr>굴림</vt:lpstr>
      <vt:lpstr>Arial</vt:lpstr>
      <vt:lpstr>08서울남산체 L</vt:lpstr>
      <vt:lpstr>Wingdings 3</vt:lpstr>
      <vt:lpstr>Gill Sans MT</vt:lpstr>
      <vt:lpstr>맑은 고딕</vt:lpstr>
      <vt:lpstr>Wingdings</vt:lpstr>
      <vt:lpstr>Bookman Old Style</vt:lpstr>
      <vt:lpstr>돋움</vt:lpstr>
      <vt:lpstr>원본</vt:lpstr>
      <vt:lpstr>슬라이드 1</vt:lpstr>
      <vt:lpstr>목   차</vt:lpstr>
      <vt:lpstr>단원 소개</vt:lpstr>
      <vt:lpstr>행동수칙</vt:lpstr>
      <vt:lpstr>역할분담-교육</vt:lpstr>
      <vt:lpstr>역할분담-생활</vt:lpstr>
      <vt:lpstr>전통문화교육</vt:lpstr>
      <vt:lpstr>언어교육</vt:lpstr>
      <vt:lpstr>나무공예</vt:lpstr>
      <vt:lpstr>체험활동</vt:lpstr>
      <vt:lpstr>체험활동</vt:lpstr>
      <vt:lpstr>체험활동</vt:lpstr>
      <vt:lpstr>연구수업 실습</vt:lpstr>
      <vt:lpstr>연구수업 실습</vt:lpstr>
      <vt:lpstr>기   타</vt:lpstr>
      <vt:lpstr>기   타</vt:lpstr>
      <vt:lpstr>기   타</vt:lpstr>
      <vt:lpstr>Thank You 잘 다녀올게요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정용택</cp:lastModifiedBy>
  <cp:revision>48</cp:revision>
  <dcterms:created xsi:type="dcterms:W3CDTF">2012-08-10T11:56:39Z</dcterms:created>
  <dcterms:modified xsi:type="dcterms:W3CDTF">2012-09-03T05:02:00Z</dcterms:modified>
</cp:coreProperties>
</file>