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9" r:id="rId3"/>
    <p:sldId id="256" r:id="rId4"/>
    <p:sldId id="270" r:id="rId5"/>
    <p:sldId id="257" r:id="rId6"/>
    <p:sldId id="258" r:id="rId7"/>
    <p:sldId id="271" r:id="rId8"/>
    <p:sldId id="273" r:id="rId9"/>
    <p:sldId id="272" r:id="rId10"/>
    <p:sldId id="274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F"/>
    <a:srgbClr val="EDEFF4"/>
    <a:srgbClr val="8DA0C5"/>
    <a:srgbClr val="6D84B4"/>
    <a:srgbClr val="D8E9EA"/>
    <a:srgbClr val="3B599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97" autoAdjust="0"/>
    <p:restoredTop sz="94660"/>
  </p:normalViewPr>
  <p:slideViewPr>
    <p:cSldViewPr>
      <p:cViewPr>
        <p:scale>
          <a:sx n="70" d="100"/>
          <a:sy n="70" d="100"/>
        </p:scale>
        <p:origin x="-1122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135C0-8C38-4163-985D-DB3F698894C0}" type="datetimeFigureOut">
              <a:rPr lang="ko-KR" altLang="en-US" smtClean="0"/>
              <a:pPr/>
              <a:t>2012-03-01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AB71-045F-4FCF-A51F-38F02C953F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135C0-8C38-4163-985D-DB3F698894C0}" type="datetimeFigureOut">
              <a:rPr lang="ko-KR" altLang="en-US" smtClean="0"/>
              <a:pPr/>
              <a:t>2012-03-01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AB71-045F-4FCF-A51F-38F02C953F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135C0-8C38-4163-985D-DB3F698894C0}" type="datetimeFigureOut">
              <a:rPr lang="ko-KR" altLang="en-US" smtClean="0"/>
              <a:pPr/>
              <a:t>2012-03-01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AB71-045F-4FCF-A51F-38F02C953F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135C0-8C38-4163-985D-DB3F698894C0}" type="datetimeFigureOut">
              <a:rPr lang="ko-KR" altLang="en-US" smtClean="0"/>
              <a:pPr/>
              <a:t>2012-03-01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AB71-045F-4FCF-A51F-38F02C953F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135C0-8C38-4163-985D-DB3F698894C0}" type="datetimeFigureOut">
              <a:rPr lang="ko-KR" altLang="en-US" smtClean="0"/>
              <a:pPr/>
              <a:t>2012-03-01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AB71-045F-4FCF-A51F-38F02C953F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135C0-8C38-4163-985D-DB3F698894C0}" type="datetimeFigureOut">
              <a:rPr lang="ko-KR" altLang="en-US" smtClean="0"/>
              <a:pPr/>
              <a:t>2012-03-01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AB71-045F-4FCF-A51F-38F02C953F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135C0-8C38-4163-985D-DB3F698894C0}" type="datetimeFigureOut">
              <a:rPr lang="ko-KR" altLang="en-US" smtClean="0"/>
              <a:pPr/>
              <a:t>2012-03-01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AB71-045F-4FCF-A51F-38F02C953F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135C0-8C38-4163-985D-DB3F698894C0}" type="datetimeFigureOut">
              <a:rPr lang="ko-KR" altLang="en-US" smtClean="0"/>
              <a:pPr/>
              <a:t>2012-03-01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AB71-045F-4FCF-A51F-38F02C953F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135C0-8C38-4163-985D-DB3F698894C0}" type="datetimeFigureOut">
              <a:rPr lang="ko-KR" altLang="en-US" smtClean="0"/>
              <a:pPr/>
              <a:t>2012-03-01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AB71-045F-4FCF-A51F-38F02C953F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135C0-8C38-4163-985D-DB3F698894C0}" type="datetimeFigureOut">
              <a:rPr lang="ko-KR" altLang="en-US" smtClean="0"/>
              <a:pPr/>
              <a:t>2012-03-01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AB71-045F-4FCF-A51F-38F02C953F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135C0-8C38-4163-985D-DB3F698894C0}" type="datetimeFigureOut">
              <a:rPr lang="ko-KR" altLang="en-US" smtClean="0"/>
              <a:pPr/>
              <a:t>2012-03-01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AB71-045F-4FCF-A51F-38F02C953F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135C0-8C38-4163-985D-DB3F698894C0}" type="datetimeFigureOut">
              <a:rPr lang="ko-KR" altLang="en-US" smtClean="0"/>
              <a:pPr/>
              <a:t>2012-03-01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BAB71-045F-4FCF-A51F-38F02C953F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png"/><Relationship Id="rId18" Type="http://schemas.openxmlformats.org/officeDocument/2006/relationships/image" Target="../media/image2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12" Type="http://schemas.openxmlformats.org/officeDocument/2006/relationships/image" Target="../media/image14.png"/><Relationship Id="rId17" Type="http://schemas.openxmlformats.org/officeDocument/2006/relationships/image" Target="../media/image19.jpeg"/><Relationship Id="rId2" Type="http://schemas.openxmlformats.org/officeDocument/2006/relationships/image" Target="../media/image4.png"/><Relationship Id="rId16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5" Type="http://schemas.openxmlformats.org/officeDocument/2006/relationships/image" Target="../media/image17.jpe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3.jpeg"/><Relationship Id="rId18" Type="http://schemas.openxmlformats.org/officeDocument/2006/relationships/image" Target="../media/image29.jpeg"/><Relationship Id="rId3" Type="http://schemas.openxmlformats.org/officeDocument/2006/relationships/image" Target="../media/image5.png"/><Relationship Id="rId7" Type="http://schemas.openxmlformats.org/officeDocument/2006/relationships/image" Target="../media/image23.png"/><Relationship Id="rId12" Type="http://schemas.openxmlformats.org/officeDocument/2006/relationships/image" Target="../media/image10.jpeg"/><Relationship Id="rId17" Type="http://schemas.openxmlformats.org/officeDocument/2006/relationships/image" Target="../media/image28.jpeg"/><Relationship Id="rId2" Type="http://schemas.openxmlformats.org/officeDocument/2006/relationships/image" Target="../media/image4.png"/><Relationship Id="rId16" Type="http://schemas.openxmlformats.org/officeDocument/2006/relationships/image" Target="../media/image27.jpeg"/><Relationship Id="rId20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9.jpeg"/><Relationship Id="rId5" Type="http://schemas.openxmlformats.org/officeDocument/2006/relationships/image" Target="../media/image21.png"/><Relationship Id="rId15" Type="http://schemas.openxmlformats.org/officeDocument/2006/relationships/image" Target="../media/image26.jpeg"/><Relationship Id="rId10" Type="http://schemas.openxmlformats.org/officeDocument/2006/relationships/image" Target="../media/image25.png"/><Relationship Id="rId19" Type="http://schemas.openxmlformats.org/officeDocument/2006/relationships/image" Target="../media/image30.jpeg"/><Relationship Id="rId4" Type="http://schemas.openxmlformats.org/officeDocument/2006/relationships/image" Target="../media/image6.png"/><Relationship Id="rId9" Type="http://schemas.openxmlformats.org/officeDocument/2006/relationships/image" Target="../media/image7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5.png"/><Relationship Id="rId7" Type="http://schemas.openxmlformats.org/officeDocument/2006/relationships/image" Target="../media/image23.png"/><Relationship Id="rId12" Type="http://schemas.openxmlformats.org/officeDocument/2006/relationships/image" Target="../media/image11.jpeg"/><Relationship Id="rId2" Type="http://schemas.openxmlformats.org/officeDocument/2006/relationships/image" Target="../media/image4.png"/><Relationship Id="rId16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10.jpeg"/><Relationship Id="rId5" Type="http://schemas.openxmlformats.org/officeDocument/2006/relationships/image" Target="../media/image21.png"/><Relationship Id="rId15" Type="http://schemas.openxmlformats.org/officeDocument/2006/relationships/image" Target="../media/image15.png"/><Relationship Id="rId10" Type="http://schemas.openxmlformats.org/officeDocument/2006/relationships/image" Target="../media/image8.jpeg"/><Relationship Id="rId4" Type="http://schemas.openxmlformats.org/officeDocument/2006/relationships/image" Target="../media/image6.png"/><Relationship Id="rId9" Type="http://schemas.openxmlformats.org/officeDocument/2006/relationships/image" Target="../media/image25.png"/><Relationship Id="rId1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2.jpeg"/><Relationship Id="rId18" Type="http://schemas.openxmlformats.org/officeDocument/2006/relationships/image" Target="../media/image34.jpeg"/><Relationship Id="rId3" Type="http://schemas.openxmlformats.org/officeDocument/2006/relationships/image" Target="../media/image5.png"/><Relationship Id="rId7" Type="http://schemas.openxmlformats.org/officeDocument/2006/relationships/image" Target="../media/image23.png"/><Relationship Id="rId12" Type="http://schemas.openxmlformats.org/officeDocument/2006/relationships/image" Target="../media/image9.jpeg"/><Relationship Id="rId17" Type="http://schemas.openxmlformats.org/officeDocument/2006/relationships/image" Target="../media/image33.jpeg"/><Relationship Id="rId2" Type="http://schemas.openxmlformats.org/officeDocument/2006/relationships/image" Target="../media/image4.png"/><Relationship Id="rId16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5.png"/><Relationship Id="rId5" Type="http://schemas.openxmlformats.org/officeDocument/2006/relationships/image" Target="../media/image21.png"/><Relationship Id="rId15" Type="http://schemas.openxmlformats.org/officeDocument/2006/relationships/image" Target="../media/image18.jpeg"/><Relationship Id="rId10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5.png"/><Relationship Id="rId1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2.jpeg"/><Relationship Id="rId18" Type="http://schemas.openxmlformats.org/officeDocument/2006/relationships/image" Target="../media/image38.jpeg"/><Relationship Id="rId3" Type="http://schemas.openxmlformats.org/officeDocument/2006/relationships/image" Target="../media/image5.png"/><Relationship Id="rId7" Type="http://schemas.openxmlformats.org/officeDocument/2006/relationships/image" Target="../media/image23.png"/><Relationship Id="rId12" Type="http://schemas.openxmlformats.org/officeDocument/2006/relationships/image" Target="../media/image10.jpeg"/><Relationship Id="rId17" Type="http://schemas.openxmlformats.org/officeDocument/2006/relationships/image" Target="../media/image37.jpeg"/><Relationship Id="rId2" Type="http://schemas.openxmlformats.org/officeDocument/2006/relationships/image" Target="../media/image4.png"/><Relationship Id="rId16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5.png"/><Relationship Id="rId5" Type="http://schemas.openxmlformats.org/officeDocument/2006/relationships/image" Target="../media/image21.png"/><Relationship Id="rId15" Type="http://schemas.openxmlformats.org/officeDocument/2006/relationships/image" Target="../media/image35.jpeg"/><Relationship Id="rId10" Type="http://schemas.openxmlformats.org/officeDocument/2006/relationships/image" Target="../media/image7.png"/><Relationship Id="rId19" Type="http://schemas.openxmlformats.org/officeDocument/2006/relationships/image" Target="../media/image39.jpeg"/><Relationship Id="rId4" Type="http://schemas.openxmlformats.org/officeDocument/2006/relationships/image" Target="../media/image6.png"/><Relationship Id="rId9" Type="http://schemas.openxmlformats.org/officeDocument/2006/relationships/image" Target="../media/image15.png"/><Relationship Id="rId1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3.jpeg"/><Relationship Id="rId18" Type="http://schemas.openxmlformats.org/officeDocument/2006/relationships/image" Target="../media/image43.jpeg"/><Relationship Id="rId3" Type="http://schemas.openxmlformats.org/officeDocument/2006/relationships/image" Target="../media/image5.png"/><Relationship Id="rId7" Type="http://schemas.openxmlformats.org/officeDocument/2006/relationships/image" Target="../media/image23.png"/><Relationship Id="rId12" Type="http://schemas.openxmlformats.org/officeDocument/2006/relationships/image" Target="../media/image11.jpeg"/><Relationship Id="rId17" Type="http://schemas.openxmlformats.org/officeDocument/2006/relationships/image" Target="../media/image42.jpeg"/><Relationship Id="rId2" Type="http://schemas.openxmlformats.org/officeDocument/2006/relationships/image" Target="../media/image4.png"/><Relationship Id="rId16" Type="http://schemas.openxmlformats.org/officeDocument/2006/relationships/image" Target="../media/image41.jpeg"/><Relationship Id="rId20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10.jpeg"/><Relationship Id="rId5" Type="http://schemas.openxmlformats.org/officeDocument/2006/relationships/image" Target="../media/image21.png"/><Relationship Id="rId15" Type="http://schemas.openxmlformats.org/officeDocument/2006/relationships/image" Target="../media/image40.jpeg"/><Relationship Id="rId10" Type="http://schemas.openxmlformats.org/officeDocument/2006/relationships/image" Target="../media/image25.png"/><Relationship Id="rId19" Type="http://schemas.openxmlformats.org/officeDocument/2006/relationships/image" Target="../media/image44.jpeg"/><Relationship Id="rId4" Type="http://schemas.openxmlformats.org/officeDocument/2006/relationships/image" Target="../media/image6.png"/><Relationship Id="rId9" Type="http://schemas.openxmlformats.org/officeDocument/2006/relationships/image" Target="../media/image7.png"/><Relationship Id="rId1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3.jpeg"/><Relationship Id="rId18" Type="http://schemas.openxmlformats.org/officeDocument/2006/relationships/image" Target="../media/image44.jpeg"/><Relationship Id="rId3" Type="http://schemas.openxmlformats.org/officeDocument/2006/relationships/image" Target="../media/image5.png"/><Relationship Id="rId7" Type="http://schemas.openxmlformats.org/officeDocument/2006/relationships/image" Target="../media/image23.png"/><Relationship Id="rId12" Type="http://schemas.openxmlformats.org/officeDocument/2006/relationships/image" Target="../media/image9.jpeg"/><Relationship Id="rId17" Type="http://schemas.openxmlformats.org/officeDocument/2006/relationships/image" Target="../media/image43.jpeg"/><Relationship Id="rId2" Type="http://schemas.openxmlformats.org/officeDocument/2006/relationships/image" Target="../media/image4.png"/><Relationship Id="rId16" Type="http://schemas.openxmlformats.org/officeDocument/2006/relationships/image" Target="../media/image42.jpeg"/><Relationship Id="rId20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8.jpeg"/><Relationship Id="rId5" Type="http://schemas.openxmlformats.org/officeDocument/2006/relationships/image" Target="../media/image21.png"/><Relationship Id="rId15" Type="http://schemas.openxmlformats.org/officeDocument/2006/relationships/image" Target="../media/image41.jpeg"/><Relationship Id="rId10" Type="http://schemas.openxmlformats.org/officeDocument/2006/relationships/image" Target="../media/image25.png"/><Relationship Id="rId19" Type="http://schemas.openxmlformats.org/officeDocument/2006/relationships/image" Target="../media/image45.jpeg"/><Relationship Id="rId4" Type="http://schemas.openxmlformats.org/officeDocument/2006/relationships/image" Target="../media/image6.png"/><Relationship Id="rId9" Type="http://schemas.openxmlformats.org/officeDocument/2006/relationships/image" Target="../media/image7.png"/><Relationship Id="rId1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9.jpeg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12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11" Type="http://schemas.openxmlformats.org/officeDocument/2006/relationships/image" Target="../media/image11.jpeg"/><Relationship Id="rId5" Type="http://schemas.openxmlformats.org/officeDocument/2006/relationships/image" Target="../media/image7.png"/><Relationship Id="rId10" Type="http://schemas.openxmlformats.org/officeDocument/2006/relationships/image" Target="../media/image10.jpeg"/><Relationship Id="rId4" Type="http://schemas.openxmlformats.org/officeDocument/2006/relationships/image" Target="../media/image6.png"/><Relationship Id="rId9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-51818"/>
            <a:ext cx="9145588" cy="4941168"/>
          </a:xfrm>
          <a:prstGeom prst="rect">
            <a:avLst/>
          </a:prstGeom>
          <a:solidFill>
            <a:srgbClr val="3B59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endParaRPr lang="en-US" altLang="ko-K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067944" y="3429000"/>
            <a:ext cx="5040559" cy="18620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ko-KR" sz="11500" b="1" spc="-6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Candara" pitchFamily="34" charset="0"/>
              </a:rPr>
              <a:t>a</a:t>
            </a:r>
            <a:r>
              <a:rPr lang="en-US" altLang="ko-KR" sz="8800" b="1" cap="none" spc="-6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Candara" pitchFamily="34" charset="0"/>
              </a:rPr>
              <a:t>ttibook</a:t>
            </a:r>
            <a:endParaRPr lang="en-US" altLang="ko-KR" sz="8800" b="1" cap="none" spc="-6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Candara" pitchFamily="34" charset="0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79512" y="188640"/>
            <a:ext cx="5976664" cy="3672408"/>
            <a:chOff x="323528" y="2132856"/>
            <a:chExt cx="5976664" cy="3672408"/>
          </a:xfrm>
        </p:grpSpPr>
        <p:pic>
          <p:nvPicPr>
            <p:cNvPr id="11266" name="Picture 2" descr="http://blogfiles2.naver.net/data41/2008/11/2/33/b3b2bacebec6bdc3bec6b9e9c1f6b5b5_dudwls0131_kseoe.png"/>
            <p:cNvPicPr>
              <a:picLocks noChangeAspect="1" noChangeArrowheads="1"/>
            </p:cNvPicPr>
            <p:nvPr/>
          </p:nvPicPr>
          <p:blipFill>
            <a:blip r:embed="rId2" cstate="print"/>
            <a:srcRect l="18076" t="23563" r="8508" b="12344"/>
            <a:stretch>
              <a:fillRect/>
            </a:stretch>
          </p:blipFill>
          <p:spPr bwMode="auto">
            <a:xfrm>
              <a:off x="323528" y="2132856"/>
              <a:ext cx="5976664" cy="3672408"/>
            </a:xfrm>
            <a:prstGeom prst="rect">
              <a:avLst/>
            </a:prstGeom>
            <a:noFill/>
          </p:spPr>
        </p:pic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851920" y="4077072"/>
              <a:ext cx="314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68" name="Picture 4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335164" y="4903068"/>
              <a:ext cx="3429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889523" y="3215258"/>
              <a:ext cx="314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53236" y="3356992"/>
              <a:ext cx="3429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17280" y="3827140"/>
              <a:ext cx="3429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29283" y="4439394"/>
              <a:ext cx="314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6" name="그룹 35"/>
          <p:cNvGrpSpPr/>
          <p:nvPr/>
        </p:nvGrpSpPr>
        <p:grpSpPr>
          <a:xfrm>
            <a:off x="513620" y="810419"/>
            <a:ext cx="5461469" cy="2606224"/>
            <a:chOff x="446090" y="1288808"/>
            <a:chExt cx="5461469" cy="2606224"/>
          </a:xfrm>
        </p:grpSpPr>
        <p:sp>
          <p:nvSpPr>
            <p:cNvPr id="32" name="원호 31"/>
            <p:cNvSpPr/>
            <p:nvPr/>
          </p:nvSpPr>
          <p:spPr>
            <a:xfrm rot="2044581">
              <a:off x="1132358" y="1845005"/>
              <a:ext cx="2804984" cy="1602260"/>
            </a:xfrm>
            <a:prstGeom prst="arc">
              <a:avLst>
                <a:gd name="adj1" fmla="val 18957928"/>
                <a:gd name="adj2" fmla="val 19997239"/>
              </a:avLst>
            </a:prstGeom>
            <a:ln w="38100">
              <a:solidFill>
                <a:srgbClr val="8DA0C5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5" name="그룹 34"/>
            <p:cNvGrpSpPr/>
            <p:nvPr/>
          </p:nvGrpSpPr>
          <p:grpSpPr>
            <a:xfrm>
              <a:off x="446090" y="1288808"/>
              <a:ext cx="5461469" cy="2606224"/>
              <a:chOff x="446090" y="1288808"/>
              <a:chExt cx="5461469" cy="2606224"/>
            </a:xfrm>
          </p:grpSpPr>
          <p:sp>
            <p:nvSpPr>
              <p:cNvPr id="24" name="원호 23"/>
              <p:cNvSpPr/>
              <p:nvPr/>
            </p:nvSpPr>
            <p:spPr>
              <a:xfrm rot="20054066">
                <a:off x="604344" y="2088827"/>
                <a:ext cx="2804984" cy="1602260"/>
              </a:xfrm>
              <a:prstGeom prst="arc">
                <a:avLst>
                  <a:gd name="adj1" fmla="val 12082744"/>
                  <a:gd name="adj2" fmla="val 19997239"/>
                </a:avLst>
              </a:prstGeom>
              <a:ln w="38100">
                <a:solidFill>
                  <a:srgbClr val="8DA0C5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EDEFF4"/>
                  </a:solidFill>
                </a:endParaRPr>
              </a:p>
            </p:txBody>
          </p:sp>
          <p:sp>
            <p:nvSpPr>
              <p:cNvPr id="25" name="원호 24"/>
              <p:cNvSpPr/>
              <p:nvPr/>
            </p:nvSpPr>
            <p:spPr>
              <a:xfrm rot="8531824">
                <a:off x="2674405" y="1798551"/>
                <a:ext cx="2862766" cy="1602260"/>
              </a:xfrm>
              <a:prstGeom prst="arc">
                <a:avLst>
                  <a:gd name="adj1" fmla="val 11921156"/>
                  <a:gd name="adj2" fmla="val 20302463"/>
                </a:avLst>
              </a:prstGeom>
              <a:ln w="38100">
                <a:solidFill>
                  <a:srgbClr val="8DA0C5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EDEFF4"/>
                  </a:solidFill>
                </a:endParaRPr>
              </a:p>
            </p:txBody>
          </p:sp>
          <p:sp>
            <p:nvSpPr>
              <p:cNvPr id="26" name="원호 25"/>
              <p:cNvSpPr/>
              <p:nvPr/>
            </p:nvSpPr>
            <p:spPr>
              <a:xfrm rot="19577497">
                <a:off x="3506705" y="2235927"/>
                <a:ext cx="2400854" cy="1559275"/>
              </a:xfrm>
              <a:prstGeom prst="arc">
                <a:avLst>
                  <a:gd name="adj1" fmla="val 14033516"/>
                  <a:gd name="adj2" fmla="val 19997239"/>
                </a:avLst>
              </a:prstGeom>
              <a:ln w="38100">
                <a:solidFill>
                  <a:srgbClr val="8DA0C5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EDEFF4"/>
                  </a:solidFill>
                </a:endParaRPr>
              </a:p>
            </p:txBody>
          </p:sp>
          <p:sp>
            <p:nvSpPr>
              <p:cNvPr id="27" name="원호 26"/>
              <p:cNvSpPr/>
              <p:nvPr/>
            </p:nvSpPr>
            <p:spPr>
              <a:xfrm rot="11146637">
                <a:off x="446090" y="1288808"/>
                <a:ext cx="3391215" cy="2606224"/>
              </a:xfrm>
              <a:prstGeom prst="arc">
                <a:avLst>
                  <a:gd name="adj1" fmla="val 13485700"/>
                  <a:gd name="adj2" fmla="val 19641122"/>
                </a:avLst>
              </a:prstGeom>
              <a:ln w="38100">
                <a:solidFill>
                  <a:srgbClr val="8DA0C5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EDEFF4"/>
                  </a:solidFill>
                </a:endParaRPr>
              </a:p>
            </p:txBody>
          </p:sp>
          <p:sp>
            <p:nvSpPr>
              <p:cNvPr id="28" name="원호 27"/>
              <p:cNvSpPr/>
              <p:nvPr/>
            </p:nvSpPr>
            <p:spPr>
              <a:xfrm rot="17911570">
                <a:off x="2886520" y="2609580"/>
                <a:ext cx="979516" cy="924923"/>
              </a:xfrm>
              <a:prstGeom prst="arc">
                <a:avLst>
                  <a:gd name="adj1" fmla="val 2860330"/>
                  <a:gd name="adj2" fmla="val 8836424"/>
                </a:avLst>
              </a:prstGeom>
              <a:ln w="38100">
                <a:solidFill>
                  <a:srgbClr val="8DA0C5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EDEFF4"/>
                  </a:solidFill>
                </a:endParaRPr>
              </a:p>
            </p:txBody>
          </p:sp>
          <p:sp>
            <p:nvSpPr>
              <p:cNvPr id="29" name="원호 28"/>
              <p:cNvSpPr/>
              <p:nvPr/>
            </p:nvSpPr>
            <p:spPr>
              <a:xfrm rot="2400649">
                <a:off x="2658657" y="1821895"/>
                <a:ext cx="856510" cy="855871"/>
              </a:xfrm>
              <a:prstGeom prst="arc">
                <a:avLst>
                  <a:gd name="adj1" fmla="val 12541707"/>
                  <a:gd name="adj2" fmla="val 19997239"/>
                </a:avLst>
              </a:prstGeom>
              <a:ln w="38100">
                <a:solidFill>
                  <a:srgbClr val="8DA0C5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EDEFF4"/>
                  </a:solidFill>
                </a:endParaRPr>
              </a:p>
            </p:txBody>
          </p:sp>
          <p:sp>
            <p:nvSpPr>
              <p:cNvPr id="34" name="원호 33"/>
              <p:cNvSpPr/>
              <p:nvPr/>
            </p:nvSpPr>
            <p:spPr>
              <a:xfrm rot="14145192">
                <a:off x="2738331" y="1335622"/>
                <a:ext cx="1535355" cy="1602260"/>
              </a:xfrm>
              <a:prstGeom prst="arc">
                <a:avLst>
                  <a:gd name="adj1" fmla="val 12082744"/>
                  <a:gd name="adj2" fmla="val 18708884"/>
                </a:avLst>
              </a:prstGeom>
              <a:ln w="38100">
                <a:solidFill>
                  <a:srgbClr val="8DA0C5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EDEFF4"/>
                  </a:solidFill>
                </a:endParaRPr>
              </a:p>
            </p:txBody>
          </p:sp>
        </p:grpSp>
      </p:grpSp>
      <p:sp>
        <p:nvSpPr>
          <p:cNvPr id="37" name="TextBox 36"/>
          <p:cNvSpPr txBox="1"/>
          <p:nvPr/>
        </p:nvSpPr>
        <p:spPr>
          <a:xfrm>
            <a:off x="6084168" y="2330877"/>
            <a:ext cx="33843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err="1" smtClean="0">
                <a:solidFill>
                  <a:srgbClr val="EDEFF4"/>
                </a:solidFill>
              </a:rPr>
              <a:t>a</a:t>
            </a:r>
            <a:r>
              <a:rPr lang="en-US" altLang="ko-KR" b="1" dirty="0" err="1" smtClean="0">
                <a:solidFill>
                  <a:srgbClr val="EDEFF4"/>
                </a:solidFill>
              </a:rPr>
              <a:t>ttibook</a:t>
            </a:r>
            <a:r>
              <a:rPr lang="ko-KR" altLang="en-US" b="1" dirty="0" smtClean="0">
                <a:solidFill>
                  <a:srgbClr val="EDEFF4"/>
                </a:solidFill>
              </a:rPr>
              <a:t>으로</a:t>
            </a:r>
            <a:endParaRPr lang="en-US" altLang="ko-KR" b="1" dirty="0" smtClean="0">
              <a:solidFill>
                <a:srgbClr val="EDEFF4"/>
              </a:solidFill>
            </a:endParaRPr>
          </a:p>
          <a:p>
            <a:r>
              <a:rPr lang="ko-KR" altLang="en-US" b="1" dirty="0" smtClean="0">
                <a:solidFill>
                  <a:srgbClr val="EDEFF4"/>
                </a:solidFill>
              </a:rPr>
              <a:t> 아시아에 있는 단원들과</a:t>
            </a:r>
            <a:endParaRPr lang="en-US" altLang="ko-KR" b="1" dirty="0" smtClean="0">
              <a:solidFill>
                <a:srgbClr val="EDEFF4"/>
              </a:solidFill>
            </a:endParaRPr>
          </a:p>
          <a:p>
            <a:r>
              <a:rPr lang="ko-KR" altLang="en-US" b="1" dirty="0" smtClean="0">
                <a:solidFill>
                  <a:srgbClr val="EDEFF4"/>
                </a:solidFill>
              </a:rPr>
              <a:t>  함께</a:t>
            </a:r>
            <a:r>
              <a:rPr lang="en-US" altLang="ko-KR" b="1" dirty="0" smtClean="0">
                <a:solidFill>
                  <a:srgbClr val="EDEFF4"/>
                </a:solidFill>
              </a:rPr>
              <a:t> </a:t>
            </a:r>
            <a:r>
              <a:rPr lang="ko-KR" altLang="en-US" b="1" dirty="0" smtClean="0">
                <a:solidFill>
                  <a:srgbClr val="EDEFF4"/>
                </a:solidFill>
              </a:rPr>
              <a:t>이야기를 나눠보세요</a:t>
            </a:r>
            <a:r>
              <a:rPr lang="en-US" altLang="ko-KR" b="1" dirty="0" smtClean="0">
                <a:solidFill>
                  <a:srgbClr val="EDEFF4"/>
                </a:solidFill>
              </a:rPr>
              <a:t>.</a:t>
            </a:r>
            <a:endParaRPr lang="ko-KR" altLang="en-US" dirty="0">
              <a:solidFill>
                <a:srgbClr val="EDEFF4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948264" y="4869160"/>
            <a:ext cx="2263120" cy="80021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2800" spc="-6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539F"/>
                </a:solidFill>
                <a:latin typeface="HY견고딕" pitchFamily="18" charset="-127"/>
                <a:ea typeface="HY견고딕" pitchFamily="18" charset="-127"/>
              </a:rPr>
              <a:t>by  </a:t>
            </a:r>
            <a:r>
              <a:rPr lang="ko-KR" altLang="en-US" sz="2800" spc="-6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539F"/>
                </a:solidFill>
                <a:latin typeface="HY견고딕" pitchFamily="18" charset="-127"/>
                <a:ea typeface="HY견고딕" pitchFamily="18" charset="-127"/>
              </a:rPr>
              <a:t>베트남팀</a:t>
            </a:r>
            <a:endParaRPr lang="en-US" altLang="ko-KR" sz="2800" spc="-6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00539F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rgbClr val="3B59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8917" y="-99392"/>
            <a:ext cx="13083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3200" b="1" spc="-5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ndara" pitchFamily="34" charset="0"/>
              </a:rPr>
              <a:t>a</a:t>
            </a:r>
            <a:r>
              <a:rPr lang="en-US" altLang="ko-KR" sz="2400" b="1" cap="none" spc="-5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ndara" pitchFamily="34" charset="0"/>
              </a:rPr>
              <a:t>ttibook</a:t>
            </a:r>
            <a:endParaRPr lang="en-US" altLang="ko-KR" sz="2400" b="1" cap="none" spc="-5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7654" y="54847"/>
            <a:ext cx="942098" cy="357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5038" y="61785"/>
            <a:ext cx="392186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444208" y="114498"/>
            <a:ext cx="1481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err="1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라온아띠</a:t>
            </a:r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7</a:t>
            </a:r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기 베트남팀</a:t>
            </a:r>
            <a:endParaRPr lang="ko-KR" altLang="en-US" sz="1000" b="1" dirty="0">
              <a:solidFill>
                <a:srgbClr val="D8E9EA"/>
              </a:solidFill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t="7778" r="16001" b="22223"/>
          <a:stretch>
            <a:fillRect/>
          </a:stretch>
        </p:blipFill>
        <p:spPr bwMode="auto">
          <a:xfrm>
            <a:off x="6223032" y="90992"/>
            <a:ext cx="28803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직선 연결선 11"/>
          <p:cNvCxnSpPr/>
          <p:nvPr/>
        </p:nvCxnSpPr>
        <p:spPr>
          <a:xfrm flipV="1">
            <a:off x="7914706" y="135682"/>
            <a:ext cx="0" cy="216024"/>
          </a:xfrm>
          <a:prstGeom prst="line">
            <a:avLst/>
          </a:prstGeom>
          <a:ln w="3175">
            <a:solidFill>
              <a:srgbClr val="D8E9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66237" y="116632"/>
            <a:ext cx="11095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 친구 찾기    홈</a:t>
            </a:r>
            <a:endParaRPr lang="ko-KR" altLang="en-US" sz="1000" b="1" dirty="0">
              <a:solidFill>
                <a:srgbClr val="D8E9EA"/>
              </a:solidFill>
              <a:latin typeface="새굴림" pitchFamily="18" charset="-127"/>
              <a:ea typeface="새굴림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 flipV="1">
            <a:off x="8625423" y="137120"/>
            <a:ext cx="0" cy="216024"/>
          </a:xfrm>
          <a:prstGeom prst="line">
            <a:avLst/>
          </a:prstGeom>
          <a:ln w="3175">
            <a:solidFill>
              <a:srgbClr val="D8E9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이등변 삼각형 14"/>
          <p:cNvSpPr/>
          <p:nvPr/>
        </p:nvSpPr>
        <p:spPr>
          <a:xfrm rot="10800000">
            <a:off x="8900208" y="224584"/>
            <a:ext cx="144016" cy="72008"/>
          </a:xfrm>
          <a:prstGeom prst="triangle">
            <a:avLst>
              <a:gd name="adj" fmla="val 51789"/>
            </a:avLst>
          </a:prstGeom>
          <a:solidFill>
            <a:srgbClr val="D8E9EA"/>
          </a:solidFill>
          <a:ln>
            <a:solidFill>
              <a:srgbClr val="3B5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/>
          <p:cNvCxnSpPr/>
          <p:nvPr/>
        </p:nvCxnSpPr>
        <p:spPr>
          <a:xfrm>
            <a:off x="2339752" y="476672"/>
            <a:ext cx="0" cy="63813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7880" y="3429000"/>
            <a:ext cx="202187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 descr="https://fbcdn-profile-a.akamaihd.net/hprofile-ak-ash2/161766_100003367668224_1597252148_q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4592" y="4601174"/>
            <a:ext cx="432000" cy="432000"/>
          </a:xfrm>
          <a:prstGeom prst="rect">
            <a:avLst/>
          </a:prstGeom>
          <a:noFill/>
        </p:spPr>
      </p:pic>
      <p:pic>
        <p:nvPicPr>
          <p:cNvPr id="1031" name="Picture 7" descr="https://fbcdn-profile-a.akamaihd.net/hprofile-ak-snc4/275986_100001505861618_1541836751_q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4592" y="5489984"/>
            <a:ext cx="432000" cy="432000"/>
          </a:xfrm>
          <a:prstGeom prst="rect">
            <a:avLst/>
          </a:prstGeom>
          <a:noFill/>
        </p:spPr>
      </p:pic>
      <p:pic>
        <p:nvPicPr>
          <p:cNvPr id="1033" name="Picture 9" descr="https://fbcdn-profile-a.akamaihd.net/hprofile-ak-snc4/49240_100002087964630_1999331894_q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4592" y="5045579"/>
            <a:ext cx="432000" cy="432000"/>
          </a:xfrm>
          <a:prstGeom prst="rect">
            <a:avLst/>
          </a:prstGeom>
          <a:noFill/>
        </p:spPr>
      </p:pic>
      <p:pic>
        <p:nvPicPr>
          <p:cNvPr id="5" name="Picture 11" descr="https://fbcdn-profile-a.akamaihd.net/hprofile-ak-snc4/372600_100001605400276_116266171_q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4592" y="5934389"/>
            <a:ext cx="432000" cy="432000"/>
          </a:xfrm>
          <a:prstGeom prst="rect">
            <a:avLst/>
          </a:prstGeom>
          <a:noFill/>
        </p:spPr>
      </p:pic>
      <p:pic>
        <p:nvPicPr>
          <p:cNvPr id="6" name="Picture 13" descr="https://fbcdn-profile-a.akamaihd.net/hprofile-ak-ash2/161223_100002319443462_507928980_q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4592" y="6378746"/>
            <a:ext cx="432000" cy="432000"/>
          </a:xfrm>
          <a:prstGeom prst="rect">
            <a:avLst/>
          </a:prstGeom>
          <a:noFill/>
        </p:spPr>
      </p:pic>
      <p:pic>
        <p:nvPicPr>
          <p:cNvPr id="50" name="Picture 14" descr="C:\Users\shim\Desktop\새 폴더 (2)\20120222_115044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528" y="620688"/>
            <a:ext cx="2006001" cy="2674668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12" cstate="print"/>
          <a:srcRect l="24186" t="42402" r="39346" b="55490"/>
          <a:stretch>
            <a:fillRect/>
          </a:stretch>
        </p:blipFill>
        <p:spPr bwMode="auto">
          <a:xfrm>
            <a:off x="2483768" y="2204864"/>
            <a:ext cx="4608512" cy="186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TextBox 56"/>
          <p:cNvSpPr txBox="1"/>
          <p:nvPr/>
        </p:nvSpPr>
        <p:spPr>
          <a:xfrm>
            <a:off x="7084149" y="210323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새굴림" pitchFamily="18" charset="-127"/>
                <a:ea typeface="새굴림" pitchFamily="18" charset="-127"/>
              </a:rPr>
              <a:t>목차</a:t>
            </a:r>
            <a:endParaRPr lang="ko-KR" altLang="en-US" sz="2400" dirty="0"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58" name="Picture 3"/>
          <p:cNvPicPr>
            <a:picLocks noChangeAspect="1" noChangeArrowheads="1"/>
          </p:cNvPicPr>
          <p:nvPr/>
        </p:nvPicPr>
        <p:blipFill>
          <a:blip r:embed="rId12" cstate="print"/>
          <a:srcRect l="53914" t="42067" r="38402" b="55490"/>
          <a:stretch>
            <a:fillRect/>
          </a:stretch>
        </p:blipFill>
        <p:spPr bwMode="auto">
          <a:xfrm>
            <a:off x="7849431" y="2175247"/>
            <a:ext cx="971041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3"/>
          <p:cNvPicPr>
            <a:picLocks noChangeAspect="1" noChangeArrowheads="1"/>
          </p:cNvPicPr>
          <p:nvPr/>
        </p:nvPicPr>
        <p:blipFill>
          <a:blip r:embed="rId12" cstate="print"/>
          <a:srcRect l="24930" t="27410" r="10682" b="61023"/>
          <a:stretch>
            <a:fillRect/>
          </a:stretch>
        </p:blipFill>
        <p:spPr bwMode="auto">
          <a:xfrm>
            <a:off x="2411760" y="598108"/>
            <a:ext cx="6480720" cy="814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TextBox 60"/>
          <p:cNvSpPr txBox="1"/>
          <p:nvPr/>
        </p:nvSpPr>
        <p:spPr>
          <a:xfrm>
            <a:off x="2483768" y="1340768"/>
            <a:ext cx="666023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endParaRPr lang="en-US" altLang="ko-KR" sz="1400" b="1" dirty="0" smtClean="0">
              <a:solidFill>
                <a:srgbClr val="6D84B4"/>
              </a:solidFill>
              <a:latin typeface="새굴림" pitchFamily="18" charset="-127"/>
              <a:ea typeface="새굴림" pitchFamily="18" charset="-127"/>
            </a:endParaRPr>
          </a:p>
          <a:p>
            <a:pPr marL="457200" indent="-457200"/>
            <a:r>
              <a:rPr lang="en-US" altLang="ko-KR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	  </a:t>
            </a:r>
            <a:r>
              <a:rPr lang="ko-KR" altLang="en-US" sz="1400" b="1" dirty="0" err="1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라온아띠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7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기 베트남팀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이</a:t>
            </a:r>
            <a:r>
              <a:rPr lang="ko-KR" altLang="en-US" sz="1400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400" b="1" dirty="0" err="1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라온아띠</a:t>
            </a:r>
            <a:r>
              <a:rPr lang="ko-KR" altLang="en-US" sz="1400" dirty="0" err="1" smtClean="0">
                <a:latin typeface="새굴림" pitchFamily="18" charset="-127"/>
                <a:ea typeface="새굴림" pitchFamily="18" charset="-127"/>
              </a:rPr>
              <a:t>를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 좋아합니다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pPr marL="457200" indent="-457200"/>
            <a:endParaRPr lang="en-US" altLang="ko-KR" sz="1200" dirty="0" smtClean="0">
              <a:solidFill>
                <a:schemeClr val="bg1">
                  <a:lumMod val="50000"/>
                </a:schemeClr>
              </a:solidFill>
              <a:latin typeface="새굴림" pitchFamily="18" charset="-127"/>
              <a:ea typeface="새굴림" pitchFamily="18" charset="-127"/>
            </a:endParaRPr>
          </a:p>
          <a:p>
            <a:pPr marL="457200" indent="-457200"/>
            <a:endParaRPr lang="en-US" altLang="ko-KR" sz="1100" dirty="0" smtClean="0">
              <a:solidFill>
                <a:schemeClr val="bg1">
                  <a:lumMod val="50000"/>
                </a:schemeClr>
              </a:solidFill>
              <a:latin typeface="새굴림" pitchFamily="18" charset="-127"/>
              <a:ea typeface="새굴림" pitchFamily="18" charset="-127"/>
            </a:endParaRPr>
          </a:p>
          <a:p>
            <a:pPr marL="457200" indent="-457200"/>
            <a:endParaRPr lang="en-US" altLang="ko-KR" sz="1100" dirty="0" smtClean="0">
              <a:solidFill>
                <a:schemeClr val="bg1">
                  <a:lumMod val="50000"/>
                </a:schemeClr>
              </a:solidFill>
              <a:latin typeface="새굴림" pitchFamily="18" charset="-127"/>
              <a:ea typeface="새굴림" pitchFamily="18" charset="-127"/>
            </a:endParaRPr>
          </a:p>
          <a:p>
            <a:pPr marL="457200" indent="-457200"/>
            <a:endParaRPr lang="en-US" altLang="ko-KR" sz="1100" dirty="0" smtClean="0">
              <a:solidFill>
                <a:schemeClr val="bg1">
                  <a:lumMod val="50000"/>
                </a:schemeClr>
              </a:solidFill>
              <a:latin typeface="새굴림" pitchFamily="18" charset="-127"/>
              <a:ea typeface="새굴림" pitchFamily="18" charset="-127"/>
            </a:endParaRPr>
          </a:p>
          <a:p>
            <a:pPr marL="457200" indent="-457200"/>
            <a:r>
              <a:rPr lang="en-US" altLang="ko-KR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	  </a:t>
            </a:r>
            <a:r>
              <a:rPr lang="ko-KR" altLang="en-US" sz="1400" b="1" dirty="0" err="1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마이용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&amp; </a:t>
            </a:r>
            <a:r>
              <a:rPr lang="ko-KR" altLang="en-US" sz="1400" b="1" dirty="0" err="1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드림케어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 지역아동센터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님의 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담벼락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에 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	            “</a:t>
            </a:r>
            <a:r>
              <a:rPr lang="ko-KR" altLang="en-US" sz="1400" b="1" dirty="0" smtClean="0">
                <a:latin typeface="새굴림" pitchFamily="18" charset="-127"/>
                <a:ea typeface="새굴림" pitchFamily="18" charset="-127"/>
              </a:rPr>
              <a:t>프로그램 소개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”   &amp;</a:t>
            </a:r>
            <a:r>
              <a:rPr lang="en-US" altLang="ko-KR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“</a:t>
            </a:r>
            <a:r>
              <a:rPr lang="ko-KR" altLang="en-US" sz="1400" b="1" dirty="0" smtClean="0">
                <a:latin typeface="새굴림" pitchFamily="18" charset="-127"/>
                <a:ea typeface="새굴림" pitchFamily="18" charset="-127"/>
              </a:rPr>
              <a:t>평가와 </a:t>
            </a:r>
            <a:r>
              <a:rPr lang="ko-KR" altLang="en-US" sz="1400" b="1" dirty="0" err="1" smtClean="0">
                <a:latin typeface="새굴림" pitchFamily="18" charset="-127"/>
                <a:ea typeface="새굴림" pitchFamily="18" charset="-127"/>
              </a:rPr>
              <a:t>느낀점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”</a:t>
            </a:r>
          </a:p>
          <a:p>
            <a:pPr marL="457200" indent="-457200"/>
            <a:endParaRPr lang="en-US" altLang="ko-KR" sz="1600" dirty="0" smtClean="0">
              <a:latin typeface="새굴림" pitchFamily="18" charset="-127"/>
              <a:ea typeface="새굴림" pitchFamily="18" charset="-127"/>
            </a:endParaRPr>
          </a:p>
          <a:p>
            <a:pPr marL="457200" indent="-457200"/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	  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장수 지역아동센터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님의 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담벼락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에 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“</a:t>
            </a:r>
            <a:r>
              <a:rPr lang="ko-KR" altLang="en-US" sz="1400" b="1" dirty="0" smtClean="0">
                <a:latin typeface="새굴림" pitchFamily="18" charset="-127"/>
                <a:ea typeface="새굴림" pitchFamily="18" charset="-127"/>
              </a:rPr>
              <a:t>평가와 </a:t>
            </a:r>
            <a:r>
              <a:rPr lang="ko-KR" altLang="en-US" sz="1400" b="1" dirty="0" err="1" smtClean="0">
                <a:latin typeface="새굴림" pitchFamily="18" charset="-127"/>
                <a:ea typeface="새굴림" pitchFamily="18" charset="-127"/>
              </a:rPr>
              <a:t>느낀점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”</a:t>
            </a:r>
          </a:p>
          <a:p>
            <a:pPr marL="457200" indent="-457200"/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pPr marL="457200" indent="-457200"/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pPr marL="457200" indent="-457200"/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	  </a:t>
            </a:r>
            <a:r>
              <a:rPr lang="ko-KR" altLang="en-US" sz="1400" b="1" dirty="0" err="1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라온아띠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7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기 베트남팀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님과 함께 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“</a:t>
            </a:r>
            <a:r>
              <a:rPr lang="en-US" altLang="ko-KR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MBTI</a:t>
            </a:r>
            <a:r>
              <a:rPr lang="ko-KR" altLang="en-US" sz="1400" b="1" dirty="0" smtClean="0">
                <a:latin typeface="새굴림" pitchFamily="18" charset="-127"/>
                <a:ea typeface="새굴림" pitchFamily="18" charset="-127"/>
              </a:rPr>
              <a:t>검사 실시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”</a:t>
            </a:r>
          </a:p>
          <a:p>
            <a:pPr marL="457200" indent="-457200"/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pPr marL="457200" indent="-457200"/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pPr marL="457200" indent="-457200"/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	  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전주</a:t>
            </a:r>
            <a:r>
              <a:rPr lang="en-US" altLang="ko-KR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YMCA </a:t>
            </a:r>
            <a:r>
              <a:rPr lang="ko-KR" altLang="en-US" sz="1400" b="1" dirty="0" err="1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어린이집</a:t>
            </a:r>
            <a:r>
              <a:rPr lang="ko-KR" altLang="en-US" sz="1400" dirty="0" err="1" smtClean="0">
                <a:latin typeface="새굴림" pitchFamily="18" charset="-127"/>
                <a:ea typeface="새굴림" pitchFamily="18" charset="-127"/>
              </a:rPr>
              <a:t>님의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담벼락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에 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	            “</a:t>
            </a:r>
            <a:r>
              <a:rPr lang="ko-KR" altLang="en-US" sz="1400" b="1" dirty="0" smtClean="0">
                <a:latin typeface="새굴림" pitchFamily="18" charset="-127"/>
                <a:ea typeface="새굴림" pitchFamily="18" charset="-127"/>
              </a:rPr>
              <a:t>프로그램 소개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”   &amp; 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“</a:t>
            </a:r>
            <a:r>
              <a:rPr lang="ko-KR" altLang="en-US" sz="1400" b="1" dirty="0" smtClean="0">
                <a:latin typeface="새굴림" pitchFamily="18" charset="-127"/>
                <a:ea typeface="새굴림" pitchFamily="18" charset="-127"/>
              </a:rPr>
              <a:t>평가와 </a:t>
            </a:r>
            <a:r>
              <a:rPr lang="ko-KR" altLang="en-US" sz="1400" b="1" dirty="0" err="1" smtClean="0">
                <a:latin typeface="새굴림" pitchFamily="18" charset="-127"/>
                <a:ea typeface="새굴림" pitchFamily="18" charset="-127"/>
              </a:rPr>
              <a:t>느낀점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”</a:t>
            </a:r>
          </a:p>
          <a:p>
            <a:pPr marL="457200" indent="-457200"/>
            <a:endParaRPr lang="en-US" altLang="ko-KR" sz="1600" dirty="0" smtClean="0">
              <a:latin typeface="새굴림" pitchFamily="18" charset="-127"/>
              <a:ea typeface="새굴림" pitchFamily="18" charset="-127"/>
            </a:endParaRPr>
          </a:p>
          <a:p>
            <a:pPr marL="457200" indent="-457200"/>
            <a:r>
              <a:rPr lang="en-US" altLang="ko-KR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	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</a:t>
            </a:r>
            <a:r>
              <a:rPr lang="ko-KR" altLang="en-US" sz="1400" b="1" dirty="0" err="1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라온아띠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7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기 베트남팀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의 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담벼락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에 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“</a:t>
            </a:r>
            <a:r>
              <a:rPr lang="ko-KR" altLang="en-US" sz="1400" b="1" dirty="0" smtClean="0">
                <a:latin typeface="새굴림" pitchFamily="18" charset="-127"/>
                <a:ea typeface="새굴림" pitchFamily="18" charset="-127"/>
              </a:rPr>
              <a:t>끝맺음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”</a:t>
            </a:r>
            <a:endParaRPr lang="ko-KR" altLang="en-US" sz="1400" dirty="0" smtClean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51703" y="4578546"/>
            <a:ext cx="761747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rgbClr val="3B5998"/>
                </a:solidFill>
              </a:rPr>
              <a:t>김민주</a:t>
            </a:r>
            <a:endParaRPr lang="en-US" altLang="ko-KR" sz="1500" b="1" dirty="0" smtClean="0">
              <a:solidFill>
                <a:srgbClr val="3B5998"/>
              </a:solidFill>
            </a:endParaRPr>
          </a:p>
          <a:p>
            <a:endParaRPr lang="en-US" altLang="ko-KR" sz="1400" b="1" dirty="0" smtClean="0">
              <a:solidFill>
                <a:srgbClr val="3B5998"/>
              </a:solidFill>
            </a:endParaRPr>
          </a:p>
          <a:p>
            <a:r>
              <a:rPr lang="ko-KR" altLang="en-US" sz="1500" b="1" dirty="0" smtClean="0">
                <a:solidFill>
                  <a:srgbClr val="3B5998"/>
                </a:solidFill>
              </a:rPr>
              <a:t>신병철</a:t>
            </a:r>
            <a:endParaRPr lang="en-US" altLang="ko-KR" sz="1500" b="1" dirty="0" smtClean="0">
              <a:solidFill>
                <a:srgbClr val="3B5998"/>
              </a:solidFill>
            </a:endParaRPr>
          </a:p>
          <a:p>
            <a:endParaRPr lang="en-US" altLang="ko-KR" sz="1400" b="1" dirty="0" smtClean="0">
              <a:solidFill>
                <a:srgbClr val="3B5998"/>
              </a:solidFill>
            </a:endParaRPr>
          </a:p>
          <a:p>
            <a:r>
              <a:rPr lang="ko-KR" altLang="en-US" sz="1500" b="1" dirty="0" smtClean="0">
                <a:solidFill>
                  <a:srgbClr val="3B5998"/>
                </a:solidFill>
              </a:rPr>
              <a:t>심성규</a:t>
            </a:r>
            <a:endParaRPr lang="en-US" altLang="ko-KR" sz="1500" b="1" dirty="0" smtClean="0">
              <a:solidFill>
                <a:srgbClr val="3B5998"/>
              </a:solidFill>
            </a:endParaRPr>
          </a:p>
          <a:p>
            <a:endParaRPr lang="en-US" altLang="ko-KR" sz="1400" b="1" dirty="0" smtClean="0">
              <a:solidFill>
                <a:srgbClr val="3B5998"/>
              </a:solidFill>
            </a:endParaRPr>
          </a:p>
          <a:p>
            <a:r>
              <a:rPr lang="ko-KR" altLang="en-US" sz="1500" b="1" dirty="0" smtClean="0">
                <a:solidFill>
                  <a:srgbClr val="3B5998"/>
                </a:solidFill>
              </a:rPr>
              <a:t>유지향</a:t>
            </a:r>
            <a:endParaRPr lang="en-US" altLang="ko-KR" sz="1500" b="1" dirty="0" smtClean="0">
              <a:solidFill>
                <a:srgbClr val="3B5998"/>
              </a:solidFill>
            </a:endParaRPr>
          </a:p>
          <a:p>
            <a:endParaRPr lang="en-US" altLang="ko-KR" sz="1400" b="1" dirty="0" smtClean="0">
              <a:solidFill>
                <a:srgbClr val="3B5998"/>
              </a:solidFill>
            </a:endParaRPr>
          </a:p>
          <a:p>
            <a:r>
              <a:rPr lang="ko-KR" altLang="en-US" sz="1500" b="1" dirty="0" smtClean="0">
                <a:solidFill>
                  <a:srgbClr val="3B5998"/>
                </a:solidFill>
              </a:rPr>
              <a:t>이주리</a:t>
            </a:r>
            <a:endParaRPr lang="ko-KR" altLang="en-US" sz="1500" b="1" dirty="0">
              <a:solidFill>
                <a:srgbClr val="3B5998"/>
              </a:solidFill>
            </a:endParaRPr>
          </a:p>
        </p:txBody>
      </p:sp>
      <p:pic>
        <p:nvPicPr>
          <p:cNvPr id="26" name="Picture 13"/>
          <p:cNvPicPr>
            <a:picLocks noChangeAspect="1" noChangeArrowheads="1"/>
          </p:cNvPicPr>
          <p:nvPr/>
        </p:nvPicPr>
        <p:blipFill>
          <a:blip r:embed="rId13" cstate="print"/>
          <a:srcRect b="90909"/>
          <a:stretch>
            <a:fillRect/>
          </a:stretch>
        </p:blipFill>
        <p:spPr bwMode="auto">
          <a:xfrm>
            <a:off x="2483768" y="1484784"/>
            <a:ext cx="6264696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3"/>
          <p:cNvPicPr>
            <a:picLocks noChangeAspect="1" noChangeArrowheads="1"/>
          </p:cNvPicPr>
          <p:nvPr/>
        </p:nvPicPr>
        <p:blipFill>
          <a:blip r:embed="rId13" cstate="print"/>
          <a:srcRect b="90909"/>
          <a:stretch>
            <a:fillRect/>
          </a:stretch>
        </p:blipFill>
        <p:spPr bwMode="auto">
          <a:xfrm>
            <a:off x="2483768" y="3068960"/>
            <a:ext cx="6264696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3"/>
          <p:cNvPicPr>
            <a:picLocks noChangeAspect="1" noChangeArrowheads="1"/>
          </p:cNvPicPr>
          <p:nvPr/>
        </p:nvPicPr>
        <p:blipFill>
          <a:blip r:embed="rId13" cstate="print"/>
          <a:srcRect b="90909"/>
          <a:stretch>
            <a:fillRect/>
          </a:stretch>
        </p:blipFill>
        <p:spPr bwMode="auto">
          <a:xfrm>
            <a:off x="2483768" y="3717032"/>
            <a:ext cx="6264696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3"/>
          <p:cNvPicPr>
            <a:picLocks noChangeAspect="1" noChangeArrowheads="1"/>
          </p:cNvPicPr>
          <p:nvPr/>
        </p:nvPicPr>
        <p:blipFill>
          <a:blip r:embed="rId13" cstate="print"/>
          <a:srcRect b="90909"/>
          <a:stretch>
            <a:fillRect/>
          </a:stretch>
        </p:blipFill>
        <p:spPr bwMode="auto">
          <a:xfrm>
            <a:off x="2483768" y="4365104"/>
            <a:ext cx="6264696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3"/>
          <p:cNvPicPr>
            <a:picLocks noChangeAspect="1" noChangeArrowheads="1"/>
          </p:cNvPicPr>
          <p:nvPr/>
        </p:nvPicPr>
        <p:blipFill>
          <a:blip r:embed="rId13" cstate="print"/>
          <a:srcRect b="90909"/>
          <a:stretch>
            <a:fillRect/>
          </a:stretch>
        </p:blipFill>
        <p:spPr bwMode="auto">
          <a:xfrm>
            <a:off x="2483768" y="5085184"/>
            <a:ext cx="6264696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직사각형 31"/>
          <p:cNvSpPr/>
          <p:nvPr/>
        </p:nvSpPr>
        <p:spPr>
          <a:xfrm>
            <a:off x="8820472" y="1916832"/>
            <a:ext cx="323528" cy="3024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42" name="Picture 2" descr="Raon Atti"/>
          <p:cNvPicPr>
            <a:picLocks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591832" y="1532078"/>
            <a:ext cx="468000" cy="468000"/>
          </a:xfrm>
          <a:prstGeom prst="rect">
            <a:avLst/>
          </a:prstGeom>
          <a:noFill/>
        </p:spPr>
      </p:pic>
      <p:pic>
        <p:nvPicPr>
          <p:cNvPr id="34" name="Picture 1" descr="C:\Users\shim\Desktop\daum\진안 (6).JPG"/>
          <p:cNvPicPr>
            <a:picLocks noChangeArrowheads="1"/>
          </p:cNvPicPr>
          <p:nvPr/>
        </p:nvPicPr>
        <p:blipFill>
          <a:blip r:embed="rId15" cstate="print"/>
          <a:srcRect l="19444" t="21053" r="10507" b="10526"/>
          <a:stretch>
            <a:fillRect/>
          </a:stretch>
        </p:blipFill>
        <p:spPr bwMode="auto">
          <a:xfrm>
            <a:off x="2591832" y="2492896"/>
            <a:ext cx="468000" cy="468000"/>
          </a:xfrm>
          <a:prstGeom prst="rect">
            <a:avLst/>
          </a:prstGeom>
          <a:noFill/>
        </p:spPr>
      </p:pic>
      <p:pic>
        <p:nvPicPr>
          <p:cNvPr id="35" name="Picture 4" descr="C:\Users\shim\Desktop\daum\장수.JPG"/>
          <p:cNvPicPr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591832" y="3165682"/>
            <a:ext cx="468000" cy="468000"/>
          </a:xfrm>
          <a:prstGeom prst="rect">
            <a:avLst/>
          </a:prstGeom>
          <a:noFill/>
        </p:spPr>
      </p:pic>
      <p:pic>
        <p:nvPicPr>
          <p:cNvPr id="36" name="Picture 6" descr="http://pds12.egloos.com/pds/200811/16/73/e0044073_491f968b377de.jpg"/>
          <p:cNvPicPr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591832" y="3813754"/>
            <a:ext cx="468000" cy="468000"/>
          </a:xfrm>
          <a:prstGeom prst="rect">
            <a:avLst/>
          </a:prstGeom>
          <a:noFill/>
        </p:spPr>
      </p:pic>
      <p:pic>
        <p:nvPicPr>
          <p:cNvPr id="37" name="Picture 1" descr="C:\Users\shim\Desktop\daum\전주 (4).JPG"/>
          <p:cNvPicPr>
            <a:picLocks noChangeArrowheads="1"/>
          </p:cNvPicPr>
          <p:nvPr/>
        </p:nvPicPr>
        <p:blipFill>
          <a:blip r:embed="rId18" cstate="print"/>
          <a:srcRect l="21834" t="27267" r="23582" b="30168"/>
          <a:stretch>
            <a:fillRect/>
          </a:stretch>
        </p:blipFill>
        <p:spPr bwMode="auto">
          <a:xfrm>
            <a:off x="2591832" y="4509120"/>
            <a:ext cx="468000" cy="468000"/>
          </a:xfrm>
          <a:prstGeom prst="rect">
            <a:avLst/>
          </a:prstGeom>
          <a:noFill/>
        </p:spPr>
      </p:pic>
      <p:pic>
        <p:nvPicPr>
          <p:cNvPr id="38" name="Picture 13"/>
          <p:cNvPicPr>
            <a:picLocks noChangeAspect="1" noChangeArrowheads="1"/>
          </p:cNvPicPr>
          <p:nvPr/>
        </p:nvPicPr>
        <p:blipFill>
          <a:blip r:embed="rId13" cstate="print"/>
          <a:srcRect b="90909"/>
          <a:stretch>
            <a:fillRect/>
          </a:stretch>
        </p:blipFill>
        <p:spPr bwMode="auto">
          <a:xfrm>
            <a:off x="2483768" y="5733256"/>
            <a:ext cx="6264696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14" descr="C:\Users\shim\Desktop\새 폴더 (2)\20120222_115044.jpg"/>
          <p:cNvPicPr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91832" y="5157192"/>
            <a:ext cx="468000" cy="46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그룹 52"/>
          <p:cNvGrpSpPr/>
          <p:nvPr/>
        </p:nvGrpSpPr>
        <p:grpSpPr>
          <a:xfrm>
            <a:off x="3022748" y="4019555"/>
            <a:ext cx="6085756" cy="2016224"/>
            <a:chOff x="3024336" y="4293096"/>
            <a:chExt cx="6085756" cy="2016224"/>
          </a:xfrm>
        </p:grpSpPr>
        <p:grpSp>
          <p:nvGrpSpPr>
            <p:cNvPr id="26" name="그룹 25"/>
            <p:cNvGrpSpPr/>
            <p:nvPr/>
          </p:nvGrpSpPr>
          <p:grpSpPr>
            <a:xfrm>
              <a:off x="3275856" y="4293096"/>
              <a:ext cx="5472608" cy="2016224"/>
              <a:chOff x="3275856" y="4293096"/>
              <a:chExt cx="5472608" cy="2016224"/>
            </a:xfrm>
          </p:grpSpPr>
          <p:sp>
            <p:nvSpPr>
              <p:cNvPr id="24" name="직사각형 23"/>
              <p:cNvSpPr/>
              <p:nvPr/>
            </p:nvSpPr>
            <p:spPr>
              <a:xfrm>
                <a:off x="3275856" y="4365104"/>
                <a:ext cx="5472608" cy="1944216"/>
              </a:xfrm>
              <a:prstGeom prst="rect">
                <a:avLst/>
              </a:prstGeom>
              <a:solidFill>
                <a:srgbClr val="EDEF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ko-KR" altLang="en-US" sz="1400" dirty="0"/>
              </a:p>
            </p:txBody>
          </p:sp>
          <p:sp>
            <p:nvSpPr>
              <p:cNvPr id="25" name="이등변 삼각형 24"/>
              <p:cNvSpPr/>
              <p:nvPr/>
            </p:nvSpPr>
            <p:spPr>
              <a:xfrm>
                <a:off x="3491880" y="4293096"/>
                <a:ext cx="144016" cy="72008"/>
              </a:xfrm>
              <a:prstGeom prst="triangle">
                <a:avLst/>
              </a:prstGeom>
              <a:solidFill>
                <a:srgbClr val="EDEF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43" name="그룹 42"/>
            <p:cNvGrpSpPr/>
            <p:nvPr/>
          </p:nvGrpSpPr>
          <p:grpSpPr>
            <a:xfrm>
              <a:off x="3024336" y="4684089"/>
              <a:ext cx="6084168" cy="13100"/>
              <a:chOff x="3024336" y="4653136"/>
              <a:chExt cx="6084168" cy="13100"/>
            </a:xfrm>
          </p:grpSpPr>
          <p:cxnSp>
            <p:nvCxnSpPr>
              <p:cNvPr id="28" name="직선 연결선 27"/>
              <p:cNvCxnSpPr/>
              <p:nvPr/>
            </p:nvCxnSpPr>
            <p:spPr>
              <a:xfrm>
                <a:off x="3275856" y="4653136"/>
                <a:ext cx="5472608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직선 연결선 28"/>
              <p:cNvCxnSpPr/>
              <p:nvPr/>
            </p:nvCxnSpPr>
            <p:spPr>
              <a:xfrm>
                <a:off x="3024336" y="4666236"/>
                <a:ext cx="608416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그룹 43"/>
            <p:cNvGrpSpPr/>
            <p:nvPr/>
          </p:nvGrpSpPr>
          <p:grpSpPr>
            <a:xfrm>
              <a:off x="3025920" y="5288108"/>
              <a:ext cx="6084168" cy="13100"/>
              <a:chOff x="3024336" y="4653136"/>
              <a:chExt cx="6084168" cy="13100"/>
            </a:xfrm>
          </p:grpSpPr>
          <p:cxnSp>
            <p:nvCxnSpPr>
              <p:cNvPr id="45" name="직선 연결선 44"/>
              <p:cNvCxnSpPr/>
              <p:nvPr/>
            </p:nvCxnSpPr>
            <p:spPr>
              <a:xfrm>
                <a:off x="3275856" y="4653136"/>
                <a:ext cx="5472608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직선 연결선 45"/>
              <p:cNvCxnSpPr/>
              <p:nvPr/>
            </p:nvCxnSpPr>
            <p:spPr>
              <a:xfrm>
                <a:off x="3024336" y="4666236"/>
                <a:ext cx="608416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그룹 46"/>
            <p:cNvGrpSpPr/>
            <p:nvPr/>
          </p:nvGrpSpPr>
          <p:grpSpPr>
            <a:xfrm>
              <a:off x="3025924" y="5864172"/>
              <a:ext cx="6084168" cy="13100"/>
              <a:chOff x="3024336" y="4653136"/>
              <a:chExt cx="6084168" cy="13100"/>
            </a:xfrm>
          </p:grpSpPr>
          <p:cxnSp>
            <p:nvCxnSpPr>
              <p:cNvPr id="48" name="직선 연결선 47"/>
              <p:cNvCxnSpPr/>
              <p:nvPr/>
            </p:nvCxnSpPr>
            <p:spPr>
              <a:xfrm>
                <a:off x="3275856" y="4653136"/>
                <a:ext cx="5472608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직선 연결선 48"/>
              <p:cNvCxnSpPr/>
              <p:nvPr/>
            </p:nvCxnSpPr>
            <p:spPr>
              <a:xfrm>
                <a:off x="3024336" y="4666236"/>
                <a:ext cx="608416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직사각형 54"/>
          <p:cNvSpPr/>
          <p:nvPr/>
        </p:nvSpPr>
        <p:spPr>
          <a:xfrm>
            <a:off x="3347864" y="5675739"/>
            <a:ext cx="5256584" cy="288032"/>
          </a:xfrm>
          <a:prstGeom prst="rect">
            <a:avLst/>
          </a:prstGeom>
          <a:solidFill>
            <a:schemeClr val="bg1"/>
          </a:solidFill>
          <a:ln>
            <a:solidFill>
              <a:srgbClr val="6D8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rgbClr val="3B59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8917" y="-99392"/>
            <a:ext cx="13083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3200" b="1" spc="-5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ndara" pitchFamily="34" charset="0"/>
              </a:rPr>
              <a:t>a</a:t>
            </a:r>
            <a:r>
              <a:rPr lang="en-US" altLang="ko-KR" sz="2400" b="1" cap="none" spc="-5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ndara" pitchFamily="34" charset="0"/>
              </a:rPr>
              <a:t>ttibook</a:t>
            </a:r>
            <a:endParaRPr lang="en-US" altLang="ko-KR" sz="2400" b="1" cap="none" spc="-5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7654" y="54847"/>
            <a:ext cx="942098" cy="357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5038" y="61785"/>
            <a:ext cx="392186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444208" y="114498"/>
            <a:ext cx="1481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err="1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라온아띠</a:t>
            </a:r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7</a:t>
            </a:r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기 베트남팀</a:t>
            </a:r>
            <a:endParaRPr lang="ko-KR" altLang="en-US" sz="1000" b="1" dirty="0">
              <a:solidFill>
                <a:srgbClr val="D8E9EA"/>
              </a:solidFill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t="7778" r="16001" b="22223"/>
          <a:stretch>
            <a:fillRect/>
          </a:stretch>
        </p:blipFill>
        <p:spPr bwMode="auto">
          <a:xfrm>
            <a:off x="6223032" y="90992"/>
            <a:ext cx="28803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직선 연결선 11"/>
          <p:cNvCxnSpPr/>
          <p:nvPr/>
        </p:nvCxnSpPr>
        <p:spPr>
          <a:xfrm flipV="1">
            <a:off x="7914706" y="135682"/>
            <a:ext cx="0" cy="216024"/>
          </a:xfrm>
          <a:prstGeom prst="line">
            <a:avLst/>
          </a:prstGeom>
          <a:ln w="3175">
            <a:solidFill>
              <a:srgbClr val="D8E9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66237" y="116632"/>
            <a:ext cx="11095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 친구 찾기    홈</a:t>
            </a:r>
            <a:endParaRPr lang="ko-KR" altLang="en-US" sz="1000" b="1" dirty="0">
              <a:solidFill>
                <a:srgbClr val="D8E9EA"/>
              </a:solidFill>
              <a:latin typeface="새굴림" pitchFamily="18" charset="-127"/>
              <a:ea typeface="새굴림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 flipV="1">
            <a:off x="8625423" y="137120"/>
            <a:ext cx="0" cy="216024"/>
          </a:xfrm>
          <a:prstGeom prst="line">
            <a:avLst/>
          </a:prstGeom>
          <a:ln w="3175">
            <a:solidFill>
              <a:srgbClr val="D8E9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이등변 삼각형 14"/>
          <p:cNvSpPr/>
          <p:nvPr/>
        </p:nvSpPr>
        <p:spPr>
          <a:xfrm rot="10800000">
            <a:off x="8900208" y="224584"/>
            <a:ext cx="144016" cy="72008"/>
          </a:xfrm>
          <a:prstGeom prst="triangle">
            <a:avLst>
              <a:gd name="adj" fmla="val 51789"/>
            </a:avLst>
          </a:prstGeom>
          <a:solidFill>
            <a:srgbClr val="D8E9EA"/>
          </a:solidFill>
          <a:ln>
            <a:solidFill>
              <a:srgbClr val="3B5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/>
          <p:cNvCxnSpPr/>
          <p:nvPr/>
        </p:nvCxnSpPr>
        <p:spPr>
          <a:xfrm>
            <a:off x="2339752" y="476672"/>
            <a:ext cx="0" cy="63813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379" y="692696"/>
            <a:ext cx="3626117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2483768" y="692696"/>
            <a:ext cx="308930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>
                <a:latin typeface="+mj-lt"/>
                <a:ea typeface="돋움" pitchFamily="50" charset="-127"/>
              </a:rPr>
              <a:t>진안지역아동센터</a:t>
            </a:r>
            <a:endParaRPr lang="en-US" altLang="ko-KR" sz="2000" b="1" dirty="0" smtClean="0">
              <a:latin typeface="+mj-lt"/>
              <a:ea typeface="돋움" pitchFamily="50" charset="-127"/>
            </a:endParaRPr>
          </a:p>
          <a:p>
            <a:r>
              <a:rPr lang="en-US" altLang="ko-KR" sz="900" b="1" dirty="0" smtClean="0">
                <a:latin typeface="+mj-lt"/>
                <a:ea typeface="돋움" pitchFamily="50" charset="-127"/>
              </a:rPr>
              <a:t>                              (</a:t>
            </a:r>
            <a:r>
              <a:rPr lang="ko-KR" altLang="en-US" sz="900" b="1" dirty="0" err="1" smtClean="0">
                <a:latin typeface="+mj-lt"/>
                <a:ea typeface="돋움" pitchFamily="50" charset="-127"/>
              </a:rPr>
              <a:t>마이용</a:t>
            </a:r>
            <a:r>
              <a:rPr lang="en-US" altLang="ko-KR" sz="900" b="1" dirty="0" smtClean="0">
                <a:latin typeface="+mj-lt"/>
                <a:ea typeface="돋움" pitchFamily="50" charset="-127"/>
              </a:rPr>
              <a:t>&amp;</a:t>
            </a:r>
            <a:r>
              <a:rPr lang="ko-KR" altLang="en-US" sz="900" b="1" dirty="0" err="1" smtClean="0">
                <a:latin typeface="+mj-lt"/>
                <a:ea typeface="돋움" pitchFamily="50" charset="-127"/>
              </a:rPr>
              <a:t>드림케어</a:t>
            </a:r>
            <a:r>
              <a:rPr lang="ko-KR" altLang="en-US" sz="900" b="1" dirty="0" smtClean="0">
                <a:latin typeface="+mj-lt"/>
                <a:ea typeface="돋움" pitchFamily="50" charset="-127"/>
              </a:rPr>
              <a:t> 지역아동센터</a:t>
            </a:r>
            <a:r>
              <a:rPr lang="en-US" altLang="ko-KR" sz="900" b="1" dirty="0" smtClean="0">
                <a:latin typeface="+mj-lt"/>
                <a:ea typeface="돋움" pitchFamily="50" charset="-127"/>
              </a:rPr>
              <a:t>)</a:t>
            </a:r>
          </a:p>
          <a:p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   </a:t>
            </a:r>
            <a:r>
              <a:rPr lang="ko-KR" altLang="en-US" sz="1000" dirty="0" err="1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진안</a:t>
            </a:r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 출신           </a:t>
            </a:r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2012</a:t>
            </a:r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년 </a:t>
            </a:r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2</a:t>
            </a:r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월 </a:t>
            </a:r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7</a:t>
            </a:r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일</a:t>
            </a:r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~10</a:t>
            </a:r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일</a:t>
            </a:r>
            <a:endParaRPr lang="ko-KR" altLang="en-US" sz="1000" dirty="0">
              <a:solidFill>
                <a:schemeClr val="bg1">
                  <a:lumMod val="65000"/>
                </a:schemeClr>
              </a:solidFill>
              <a:latin typeface="+mj-lt"/>
              <a:ea typeface="돋움" pitchFamily="50" charset="-127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2343" y="1153319"/>
            <a:ext cx="180000" cy="1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25788" y="1153319"/>
            <a:ext cx="180000" cy="1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02369" y="1484784"/>
            <a:ext cx="629011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7880" y="2060848"/>
            <a:ext cx="202187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3203848" y="2420888"/>
            <a:ext cx="1991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라온아띠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7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기 베트남팀</a:t>
            </a:r>
            <a:endParaRPr lang="ko-KR" altLang="en-US" sz="1400" b="1" dirty="0">
              <a:solidFill>
                <a:srgbClr val="3B5998"/>
              </a:solidFill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03848" y="2671849"/>
            <a:ext cx="576311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프로그램</a:t>
            </a:r>
            <a:endParaRPr lang="en-US" altLang="ko-KR" sz="20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샌드위치 만들기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&amp;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카드쓰기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1400" dirty="0" err="1" smtClean="0">
                <a:latin typeface="새굴림" pitchFamily="18" charset="-127"/>
                <a:ea typeface="새굴림" pitchFamily="18" charset="-127"/>
              </a:rPr>
              <a:t>드림케어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샌드위치 나눠먹기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&amp;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수건 돌리기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진주 조개 팡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스피드 퀴즈 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1400" dirty="0" err="1" smtClean="0">
                <a:latin typeface="새굴림" pitchFamily="18" charset="-127"/>
                <a:ea typeface="새굴림" pitchFamily="18" charset="-127"/>
              </a:rPr>
              <a:t>마이용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)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· </a:t>
            </a:r>
            <a:r>
              <a:rPr lang="ko-KR" altLang="en-US" sz="1200" dirty="0" err="1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댓글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달기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· </a:t>
            </a:r>
            <a:r>
              <a:rPr lang="ko-KR" altLang="en-US" sz="1200" dirty="0" err="1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친구사이보기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latin typeface="새굴림" pitchFamily="18" charset="-127"/>
                <a:ea typeface="새굴림" pitchFamily="18" charset="-127"/>
              </a:rPr>
              <a:t>·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10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일 오후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2:00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진안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지역아동센터에서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새굴림" pitchFamily="18" charset="-127"/>
              <a:ea typeface="새굴림" pitchFamily="18" charset="-127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3022720" y="6022679"/>
            <a:ext cx="6084168" cy="13100"/>
            <a:chOff x="3024336" y="4653136"/>
            <a:chExt cx="6084168" cy="13100"/>
          </a:xfrm>
        </p:grpSpPr>
        <p:cxnSp>
          <p:nvCxnSpPr>
            <p:cNvPr id="51" name="직선 연결선 50"/>
            <p:cNvCxnSpPr/>
            <p:nvPr/>
          </p:nvCxnSpPr>
          <p:spPr>
            <a:xfrm>
              <a:off x="3275856" y="4653136"/>
              <a:ext cx="5472608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3024336" y="4666236"/>
              <a:ext cx="608416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/>
          <p:cNvSpPr txBox="1"/>
          <p:nvPr/>
        </p:nvSpPr>
        <p:spPr>
          <a:xfrm>
            <a:off x="3432572" y="4117112"/>
            <a:ext cx="545990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김민주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님이 좋아합니다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endParaRPr lang="en-US" altLang="ko-KR" sz="8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신병철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아이들이 더 많은 양의 샌드위치를 친구들에게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      나눠주는 모습을 보고 감동받았다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   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한달전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· 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ko-KR" altLang="en-US" sz="12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endParaRPr lang="en-US" altLang="ko-KR" sz="11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심성규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아이들의 기호를 충분히 예상하지 못해 다양하게 준비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    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못하고 단순했던 부분이 아쉬웠다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   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한달전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모바일에서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· 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ko-KR" altLang="en-US" sz="12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댓글을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입력하세요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...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02980" y="4155063"/>
            <a:ext cx="216000" cy="199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https://fbcdn-profile-a.akamaihd.net/hprofile-ak-snc4/275986_100001505861618_1541836751_q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00570" y="5060470"/>
            <a:ext cx="476250" cy="476250"/>
          </a:xfrm>
          <a:prstGeom prst="rect">
            <a:avLst/>
          </a:prstGeom>
          <a:noFill/>
        </p:spPr>
      </p:pic>
      <p:pic>
        <p:nvPicPr>
          <p:cNvPr id="1033" name="Picture 9" descr="https://fbcdn-profile-a.akamaihd.net/hprofile-ak-snc4/49240_100002087964630_1999331894_q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310793" y="4476317"/>
            <a:ext cx="476250" cy="476250"/>
          </a:xfrm>
          <a:prstGeom prst="rect">
            <a:avLst/>
          </a:prstGeom>
          <a:noFill/>
        </p:spPr>
      </p:pic>
      <p:pic>
        <p:nvPicPr>
          <p:cNvPr id="1038" name="Picture 14" descr="C:\Users\shim\Desktop\새 폴더 (2)\20120222_115044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17561" y="2492896"/>
            <a:ext cx="615516" cy="820688"/>
          </a:xfrm>
          <a:prstGeom prst="rect">
            <a:avLst/>
          </a:prstGeom>
          <a:noFill/>
        </p:spPr>
      </p:pic>
      <p:pic>
        <p:nvPicPr>
          <p:cNvPr id="56" name="Picture 13"/>
          <p:cNvPicPr>
            <a:picLocks noChangeAspect="1" noChangeArrowheads="1"/>
          </p:cNvPicPr>
          <p:nvPr/>
        </p:nvPicPr>
        <p:blipFill>
          <a:blip r:embed="rId14" cstate="print"/>
          <a:srcRect b="90909"/>
          <a:stretch>
            <a:fillRect/>
          </a:stretch>
        </p:blipFill>
        <p:spPr bwMode="auto">
          <a:xfrm>
            <a:off x="2627784" y="2420888"/>
            <a:ext cx="6264696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7" name="Picture 1" descr="C:\Users\shim\Desktop\daum\진안 (6).JPG"/>
          <p:cNvPicPr>
            <a:picLocks noChangeAspect="1" noChangeArrowheads="1"/>
          </p:cNvPicPr>
          <p:nvPr/>
        </p:nvPicPr>
        <p:blipFill>
          <a:blip r:embed="rId15" cstate="print"/>
          <a:srcRect l="19444" t="21053" r="10507" b="10526"/>
          <a:stretch>
            <a:fillRect/>
          </a:stretch>
        </p:blipFill>
        <p:spPr bwMode="auto">
          <a:xfrm>
            <a:off x="345685" y="620688"/>
            <a:ext cx="1994067" cy="1296144"/>
          </a:xfrm>
          <a:prstGeom prst="rect">
            <a:avLst/>
          </a:prstGeom>
          <a:noFill/>
        </p:spPr>
      </p:pic>
      <p:pic>
        <p:nvPicPr>
          <p:cNvPr id="9218" name="Picture 2" descr="C:\Users\shim\Desktop\daum\진안 (1)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627785" y="1484785"/>
            <a:ext cx="1224135" cy="864096"/>
          </a:xfrm>
          <a:prstGeom prst="rect">
            <a:avLst/>
          </a:prstGeom>
          <a:noFill/>
        </p:spPr>
      </p:pic>
      <p:pic>
        <p:nvPicPr>
          <p:cNvPr id="9219" name="Picture 3" descr="C:\Users\shim\Desktop\daum\진안 (2)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646915" y="1484785"/>
            <a:ext cx="1242000" cy="864095"/>
          </a:xfrm>
          <a:prstGeom prst="rect">
            <a:avLst/>
          </a:prstGeom>
          <a:noFill/>
        </p:spPr>
      </p:pic>
      <p:pic>
        <p:nvPicPr>
          <p:cNvPr id="9220" name="Picture 4" descr="C:\Users\shim\Desktop\daum\진안 (3)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387804" y="1484784"/>
            <a:ext cx="1242000" cy="864096"/>
          </a:xfrm>
          <a:prstGeom prst="rect">
            <a:avLst/>
          </a:prstGeom>
          <a:noFill/>
        </p:spPr>
      </p:pic>
      <p:pic>
        <p:nvPicPr>
          <p:cNvPr id="9221" name="Picture 5" descr="C:\Users\shim\Desktop\daum\진안 (4)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131397" y="1484784"/>
            <a:ext cx="1240803" cy="864096"/>
          </a:xfrm>
          <a:prstGeom prst="rect">
            <a:avLst/>
          </a:prstGeom>
          <a:noFill/>
        </p:spPr>
      </p:pic>
      <p:pic>
        <p:nvPicPr>
          <p:cNvPr id="9222" name="Picture 6" descr="C:\Users\shim\Desktop\daum\진안 (5)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870968" y="1484784"/>
            <a:ext cx="1242000" cy="864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25"/>
          <p:cNvGrpSpPr/>
          <p:nvPr/>
        </p:nvGrpSpPr>
        <p:grpSpPr>
          <a:xfrm>
            <a:off x="3275856" y="3467758"/>
            <a:ext cx="5472608" cy="3022649"/>
            <a:chOff x="3275856" y="4293096"/>
            <a:chExt cx="5472608" cy="2016224"/>
          </a:xfrm>
        </p:grpSpPr>
        <p:sp>
          <p:nvSpPr>
            <p:cNvPr id="24" name="직사각형 23"/>
            <p:cNvSpPr/>
            <p:nvPr/>
          </p:nvSpPr>
          <p:spPr>
            <a:xfrm>
              <a:off x="3275856" y="4365104"/>
              <a:ext cx="5472608" cy="1944216"/>
            </a:xfrm>
            <a:prstGeom prst="rect">
              <a:avLst/>
            </a:prstGeom>
            <a:solidFill>
              <a:srgbClr val="EDEF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400" dirty="0" smtClean="0"/>
            </a:p>
            <a:p>
              <a:pPr algn="ctr"/>
              <a:endParaRPr lang="en-US" altLang="ko-KR" sz="1400" dirty="0" smtClean="0"/>
            </a:p>
            <a:p>
              <a:pPr algn="ctr"/>
              <a:endParaRPr lang="en-US" altLang="ko-KR" sz="1400" dirty="0" smtClean="0"/>
            </a:p>
            <a:p>
              <a:pPr algn="ctr"/>
              <a:endParaRPr lang="en-US" altLang="ko-KR" sz="1400" dirty="0" smtClean="0"/>
            </a:p>
            <a:p>
              <a:pPr algn="ctr"/>
              <a:endParaRPr lang="en-US" altLang="ko-KR" sz="1400" dirty="0" smtClean="0"/>
            </a:p>
            <a:p>
              <a:pPr algn="ctr"/>
              <a:endParaRPr lang="en-US" altLang="ko-KR" sz="1400" dirty="0" smtClean="0"/>
            </a:p>
            <a:p>
              <a:pPr algn="ctr"/>
              <a:endParaRPr lang="en-US" altLang="ko-KR" sz="1400" dirty="0" smtClean="0"/>
            </a:p>
            <a:p>
              <a:pPr algn="ctr"/>
              <a:endParaRPr lang="en-US" altLang="ko-KR" sz="1400" dirty="0" smtClean="0"/>
            </a:p>
            <a:p>
              <a:pPr algn="ctr"/>
              <a:endParaRPr lang="ko-KR" altLang="en-US" sz="1400" dirty="0"/>
            </a:p>
          </p:txBody>
        </p:sp>
        <p:sp>
          <p:nvSpPr>
            <p:cNvPr id="25" name="이등변 삼각형 24"/>
            <p:cNvSpPr/>
            <p:nvPr/>
          </p:nvSpPr>
          <p:spPr>
            <a:xfrm>
              <a:off x="3491880" y="4293096"/>
              <a:ext cx="144016" cy="72008"/>
            </a:xfrm>
            <a:prstGeom prst="triangle">
              <a:avLst/>
            </a:prstGeom>
            <a:solidFill>
              <a:srgbClr val="EDEF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5" name="직사각형 54"/>
          <p:cNvSpPr/>
          <p:nvPr/>
        </p:nvSpPr>
        <p:spPr>
          <a:xfrm>
            <a:off x="3347864" y="6130367"/>
            <a:ext cx="5256584" cy="288032"/>
          </a:xfrm>
          <a:prstGeom prst="rect">
            <a:avLst/>
          </a:prstGeom>
          <a:solidFill>
            <a:schemeClr val="bg1"/>
          </a:solidFill>
          <a:ln>
            <a:solidFill>
              <a:srgbClr val="6D8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rgbClr val="3B59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8917" y="-99392"/>
            <a:ext cx="13083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3200" b="1" spc="-5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ndara" pitchFamily="34" charset="0"/>
              </a:rPr>
              <a:t>a</a:t>
            </a:r>
            <a:r>
              <a:rPr lang="en-US" altLang="ko-KR" sz="2400" b="1" cap="none" spc="-5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ndara" pitchFamily="34" charset="0"/>
              </a:rPr>
              <a:t>ttibook</a:t>
            </a:r>
            <a:endParaRPr lang="en-US" altLang="ko-KR" sz="2400" b="1" cap="none" spc="-5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7654" y="54847"/>
            <a:ext cx="942098" cy="357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5038" y="61785"/>
            <a:ext cx="392186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444208" y="114498"/>
            <a:ext cx="1481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err="1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라온아띠</a:t>
            </a:r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7</a:t>
            </a:r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기 베트남팀</a:t>
            </a:r>
            <a:endParaRPr lang="ko-KR" altLang="en-US" sz="1000" b="1" dirty="0">
              <a:solidFill>
                <a:srgbClr val="D8E9EA"/>
              </a:solidFill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t="7778" r="16001" b="22223"/>
          <a:stretch>
            <a:fillRect/>
          </a:stretch>
        </p:blipFill>
        <p:spPr bwMode="auto">
          <a:xfrm>
            <a:off x="6223032" y="90992"/>
            <a:ext cx="28803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직선 연결선 11"/>
          <p:cNvCxnSpPr/>
          <p:nvPr/>
        </p:nvCxnSpPr>
        <p:spPr>
          <a:xfrm flipV="1">
            <a:off x="7914706" y="135682"/>
            <a:ext cx="0" cy="216024"/>
          </a:xfrm>
          <a:prstGeom prst="line">
            <a:avLst/>
          </a:prstGeom>
          <a:ln w="3175">
            <a:solidFill>
              <a:srgbClr val="D8E9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66237" y="116632"/>
            <a:ext cx="11095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 친구 찾기    홈</a:t>
            </a:r>
            <a:endParaRPr lang="ko-KR" altLang="en-US" sz="1000" b="1" dirty="0">
              <a:solidFill>
                <a:srgbClr val="D8E9EA"/>
              </a:solidFill>
              <a:latin typeface="새굴림" pitchFamily="18" charset="-127"/>
              <a:ea typeface="새굴림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 flipV="1">
            <a:off x="8625423" y="137120"/>
            <a:ext cx="0" cy="216024"/>
          </a:xfrm>
          <a:prstGeom prst="line">
            <a:avLst/>
          </a:prstGeom>
          <a:ln w="3175">
            <a:solidFill>
              <a:srgbClr val="D8E9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이등변 삼각형 14"/>
          <p:cNvSpPr/>
          <p:nvPr/>
        </p:nvSpPr>
        <p:spPr>
          <a:xfrm rot="10800000">
            <a:off x="8900208" y="224584"/>
            <a:ext cx="144016" cy="72008"/>
          </a:xfrm>
          <a:prstGeom prst="triangle">
            <a:avLst>
              <a:gd name="adj" fmla="val 51789"/>
            </a:avLst>
          </a:prstGeom>
          <a:solidFill>
            <a:srgbClr val="D8E9EA"/>
          </a:solidFill>
          <a:ln>
            <a:solidFill>
              <a:srgbClr val="3B5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/>
          <p:cNvCxnSpPr/>
          <p:nvPr/>
        </p:nvCxnSpPr>
        <p:spPr>
          <a:xfrm>
            <a:off x="2339752" y="476672"/>
            <a:ext cx="0" cy="63813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379" y="692696"/>
            <a:ext cx="3626117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2483768" y="692696"/>
            <a:ext cx="308930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>
                <a:latin typeface="+mj-lt"/>
                <a:ea typeface="돋움" pitchFamily="50" charset="-127"/>
              </a:rPr>
              <a:t>진안지역아동센터</a:t>
            </a:r>
            <a:endParaRPr lang="en-US" altLang="ko-KR" sz="2000" b="1" dirty="0" smtClean="0">
              <a:latin typeface="+mj-lt"/>
              <a:ea typeface="돋움" pitchFamily="50" charset="-127"/>
            </a:endParaRPr>
          </a:p>
          <a:p>
            <a:r>
              <a:rPr lang="en-US" altLang="ko-KR" sz="900" b="1" dirty="0" smtClean="0">
                <a:latin typeface="+mj-lt"/>
                <a:ea typeface="돋움" pitchFamily="50" charset="-127"/>
              </a:rPr>
              <a:t>                              (</a:t>
            </a:r>
            <a:r>
              <a:rPr lang="ko-KR" altLang="en-US" sz="900" b="1" dirty="0" err="1" smtClean="0">
                <a:latin typeface="+mj-lt"/>
                <a:ea typeface="돋움" pitchFamily="50" charset="-127"/>
              </a:rPr>
              <a:t>마이용</a:t>
            </a:r>
            <a:r>
              <a:rPr lang="en-US" altLang="ko-KR" sz="900" b="1" dirty="0" smtClean="0">
                <a:latin typeface="+mj-lt"/>
                <a:ea typeface="돋움" pitchFamily="50" charset="-127"/>
              </a:rPr>
              <a:t>&amp;</a:t>
            </a:r>
            <a:r>
              <a:rPr lang="ko-KR" altLang="en-US" sz="900" b="1" dirty="0" err="1" smtClean="0">
                <a:latin typeface="+mj-lt"/>
                <a:ea typeface="돋움" pitchFamily="50" charset="-127"/>
              </a:rPr>
              <a:t>드림케어</a:t>
            </a:r>
            <a:r>
              <a:rPr lang="ko-KR" altLang="en-US" sz="900" b="1" dirty="0" smtClean="0">
                <a:latin typeface="+mj-lt"/>
                <a:ea typeface="돋움" pitchFamily="50" charset="-127"/>
              </a:rPr>
              <a:t> 지역아동센터</a:t>
            </a:r>
            <a:r>
              <a:rPr lang="en-US" altLang="ko-KR" sz="900" b="1" dirty="0" smtClean="0">
                <a:latin typeface="+mj-lt"/>
                <a:ea typeface="돋움" pitchFamily="50" charset="-127"/>
              </a:rPr>
              <a:t>)</a:t>
            </a:r>
          </a:p>
          <a:p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   </a:t>
            </a:r>
            <a:r>
              <a:rPr lang="ko-KR" altLang="en-US" sz="1000" dirty="0" err="1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진안</a:t>
            </a:r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 출신           </a:t>
            </a:r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2012</a:t>
            </a:r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년 </a:t>
            </a:r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2</a:t>
            </a:r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월 </a:t>
            </a:r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7</a:t>
            </a:r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일</a:t>
            </a:r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~10</a:t>
            </a:r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일</a:t>
            </a:r>
            <a:endParaRPr lang="ko-KR" altLang="en-US" sz="1000" dirty="0">
              <a:solidFill>
                <a:schemeClr val="bg1">
                  <a:lumMod val="65000"/>
                </a:schemeClr>
              </a:solidFill>
              <a:latin typeface="+mj-lt"/>
              <a:ea typeface="돋움" pitchFamily="50" charset="-127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2343" y="1153319"/>
            <a:ext cx="180000" cy="1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25788" y="1153319"/>
            <a:ext cx="180000" cy="1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7880" y="2060848"/>
            <a:ext cx="202187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3189261" y="1484784"/>
            <a:ext cx="1991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라온아띠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7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기 베트남팀</a:t>
            </a:r>
            <a:endParaRPr lang="ko-KR" altLang="en-US" sz="1400" b="1" dirty="0">
              <a:solidFill>
                <a:srgbClr val="3B5998"/>
              </a:solidFill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01618" y="1760459"/>
            <a:ext cx="5415265" cy="1797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평가와 </a:t>
            </a:r>
            <a:r>
              <a:rPr lang="ko-KR" altLang="en-US" sz="2000" b="1" dirty="0" err="1" smtClean="0">
                <a:latin typeface="새굴림" pitchFamily="18" charset="-127"/>
                <a:ea typeface="새굴림" pitchFamily="18" charset="-127"/>
              </a:rPr>
              <a:t>느낀점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1.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지역아동센터는 왜 필요한가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?</a:t>
            </a:r>
          </a:p>
          <a:p>
            <a:pPr>
              <a:lnSpc>
                <a:spcPct val="130000"/>
              </a:lnSpc>
            </a:pP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2.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지역아동센터간 연대부족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3.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수급에 익숙한 아이들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4.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서울에서의 교육과 지역에서의 교육의 차이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· </a:t>
            </a:r>
            <a:r>
              <a:rPr lang="ko-KR" altLang="en-US" sz="1200" dirty="0" err="1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댓글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달기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· </a:t>
            </a:r>
            <a:r>
              <a:rPr lang="ko-KR" altLang="en-US" sz="1200" dirty="0" err="1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친구사이보기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latin typeface="새굴림" pitchFamily="18" charset="-127"/>
                <a:ea typeface="새굴림" pitchFamily="18" charset="-127"/>
              </a:rPr>
              <a:t>·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10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일 오후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2:00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진안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지역아동센터에서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새굴림" pitchFamily="18" charset="-127"/>
              <a:ea typeface="새굴림" pitchFamily="18" charset="-127"/>
            </a:endParaRPr>
          </a:p>
        </p:txBody>
      </p:sp>
      <p:grpSp>
        <p:nvGrpSpPr>
          <p:cNvPr id="18" name="그룹 49"/>
          <p:cNvGrpSpPr/>
          <p:nvPr/>
        </p:nvGrpSpPr>
        <p:grpSpPr>
          <a:xfrm>
            <a:off x="3024336" y="6584252"/>
            <a:ext cx="6084168" cy="13100"/>
            <a:chOff x="3024336" y="4653136"/>
            <a:chExt cx="6084168" cy="13100"/>
          </a:xfrm>
        </p:grpSpPr>
        <p:cxnSp>
          <p:nvCxnSpPr>
            <p:cNvPr id="51" name="직선 연결선 50"/>
            <p:cNvCxnSpPr/>
            <p:nvPr/>
          </p:nvCxnSpPr>
          <p:spPr>
            <a:xfrm>
              <a:off x="3275856" y="4653136"/>
              <a:ext cx="5472608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3024336" y="4666236"/>
              <a:ext cx="608416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/>
          <p:cNvSpPr txBox="1"/>
          <p:nvPr/>
        </p:nvSpPr>
        <p:spPr>
          <a:xfrm>
            <a:off x="3288556" y="3539766"/>
            <a:ext cx="56759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심성규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님이 좋아합니다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endParaRPr lang="en-US" altLang="ko-KR" sz="6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신병철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아이들에게 우리의 만남이 어떤 영향을 미칠지 충분히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     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 고려하지 않고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그들의 자리에 뛰어 든 것 같다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한달전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· 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ko-KR" altLang="en-US" sz="12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endParaRPr lang="en-US" altLang="ko-KR" sz="8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이주리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아이들이 희망이라는 씨앗이라면 지역아동센터는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      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화분 같은 존재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   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한달전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모바일에서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· 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ko-KR" altLang="en-US" sz="12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endParaRPr lang="en-US" altLang="ko-KR" sz="9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유지향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마을의 지역아동센터가 그 마을 아이들을 키운다면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      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곧 희망을 키우는 것이 아닐까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?    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한달전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· 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ko-KR" altLang="en-US" sz="12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endParaRPr lang="en-US" altLang="ko-KR" sz="8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 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김민주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지역아동센터가 아이들에게 소통과 연대할 수 있는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      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공간을 제공 </a:t>
            </a:r>
            <a:r>
              <a:rPr lang="ko-KR" altLang="en-US" sz="1400" dirty="0" err="1" smtClean="0">
                <a:latin typeface="새굴림" pitchFamily="18" charset="-127"/>
                <a:ea typeface="새굴림" pitchFamily="18" charset="-127"/>
              </a:rPr>
              <a:t>해주는것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 같다</a:t>
            </a:r>
            <a:r>
              <a:rPr lang="en-US" altLang="ko-KR" sz="1200" dirty="0" smtClean="0">
                <a:latin typeface="새굴림" pitchFamily="18" charset="-127"/>
                <a:ea typeface="새굴림" pitchFamily="18" charset="-127"/>
              </a:rPr>
              <a:t>.    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한달전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모바일에서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· 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ko-KR" altLang="en-US" sz="12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endParaRPr lang="en-US" altLang="ko-KR" sz="11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댓글을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입력하세요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...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00750" y="3577717"/>
            <a:ext cx="216000" cy="199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 descr="https://fbcdn-profile-a.akamaihd.net/hprofile-ak-ash2/161766_100003367668224_1597252148_q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303662" y="5523170"/>
            <a:ext cx="476250" cy="476250"/>
          </a:xfrm>
          <a:prstGeom prst="rect">
            <a:avLst/>
          </a:prstGeom>
          <a:noFill/>
        </p:spPr>
      </p:pic>
      <p:pic>
        <p:nvPicPr>
          <p:cNvPr id="1033" name="Picture 9" descr="https://fbcdn-profile-a.akamaihd.net/hprofile-ak-snc4/49240_100002087964630_1999331894_q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03662" y="3861900"/>
            <a:ext cx="476250" cy="476250"/>
          </a:xfrm>
          <a:prstGeom prst="rect">
            <a:avLst/>
          </a:prstGeom>
          <a:noFill/>
        </p:spPr>
      </p:pic>
      <p:pic>
        <p:nvPicPr>
          <p:cNvPr id="5" name="Picture 11" descr="https://fbcdn-profile-a.akamaihd.net/hprofile-ak-snc4/372600_100001605400276_116266171_q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303662" y="4989424"/>
            <a:ext cx="476250" cy="476250"/>
          </a:xfrm>
          <a:prstGeom prst="rect">
            <a:avLst/>
          </a:prstGeom>
          <a:noFill/>
        </p:spPr>
      </p:pic>
      <p:pic>
        <p:nvPicPr>
          <p:cNvPr id="6" name="Picture 13" descr="https://fbcdn-profile-a.akamaihd.net/hprofile-ak-ash2/161223_100002319443462_507928980_q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303662" y="4418105"/>
            <a:ext cx="476250" cy="476250"/>
          </a:xfrm>
          <a:prstGeom prst="rect">
            <a:avLst/>
          </a:prstGeom>
          <a:noFill/>
        </p:spPr>
      </p:pic>
      <p:pic>
        <p:nvPicPr>
          <p:cNvPr id="1038" name="Picture 14" descr="C:\Users\shim\Desktop\새 폴더 (2)\20120222_115044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615331" y="1556792"/>
            <a:ext cx="615516" cy="820688"/>
          </a:xfrm>
          <a:prstGeom prst="rect">
            <a:avLst/>
          </a:prstGeom>
          <a:noFill/>
        </p:spPr>
      </p:pic>
      <p:grpSp>
        <p:nvGrpSpPr>
          <p:cNvPr id="47" name="그룹 42"/>
          <p:cNvGrpSpPr/>
          <p:nvPr/>
        </p:nvGrpSpPr>
        <p:grpSpPr>
          <a:xfrm>
            <a:off x="3024336" y="3830696"/>
            <a:ext cx="6084168" cy="13100"/>
            <a:chOff x="3024336" y="4653136"/>
            <a:chExt cx="6084168" cy="13100"/>
          </a:xfrm>
        </p:grpSpPr>
        <p:cxnSp>
          <p:nvCxnSpPr>
            <p:cNvPr id="50" name="직선 연결선 49"/>
            <p:cNvCxnSpPr/>
            <p:nvPr/>
          </p:nvCxnSpPr>
          <p:spPr>
            <a:xfrm>
              <a:off x="3275856" y="4653136"/>
              <a:ext cx="5472608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>
              <a:off x="3024336" y="4666236"/>
              <a:ext cx="608416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그룹 42"/>
          <p:cNvGrpSpPr/>
          <p:nvPr/>
        </p:nvGrpSpPr>
        <p:grpSpPr>
          <a:xfrm>
            <a:off x="3024336" y="4365104"/>
            <a:ext cx="6084168" cy="13100"/>
            <a:chOff x="3024336" y="4653136"/>
            <a:chExt cx="6084168" cy="13100"/>
          </a:xfrm>
        </p:grpSpPr>
        <p:cxnSp>
          <p:nvCxnSpPr>
            <p:cNvPr id="57" name="직선 연결선 56"/>
            <p:cNvCxnSpPr/>
            <p:nvPr/>
          </p:nvCxnSpPr>
          <p:spPr>
            <a:xfrm>
              <a:off x="3275856" y="4653136"/>
              <a:ext cx="5472608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>
              <a:off x="3024336" y="4666236"/>
              <a:ext cx="608416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그룹 42"/>
          <p:cNvGrpSpPr/>
          <p:nvPr/>
        </p:nvGrpSpPr>
        <p:grpSpPr>
          <a:xfrm>
            <a:off x="3024336" y="4935230"/>
            <a:ext cx="6084168" cy="13100"/>
            <a:chOff x="3024336" y="4653136"/>
            <a:chExt cx="6084168" cy="13100"/>
          </a:xfrm>
        </p:grpSpPr>
        <p:cxnSp>
          <p:nvCxnSpPr>
            <p:cNvPr id="60" name="직선 연결선 59"/>
            <p:cNvCxnSpPr/>
            <p:nvPr/>
          </p:nvCxnSpPr>
          <p:spPr>
            <a:xfrm>
              <a:off x="3275856" y="4653136"/>
              <a:ext cx="5472608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/>
            <p:cNvCxnSpPr/>
            <p:nvPr/>
          </p:nvCxnSpPr>
          <p:spPr>
            <a:xfrm>
              <a:off x="3024336" y="4666236"/>
              <a:ext cx="608416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그룹 42"/>
          <p:cNvGrpSpPr/>
          <p:nvPr/>
        </p:nvGrpSpPr>
        <p:grpSpPr>
          <a:xfrm>
            <a:off x="3024336" y="5487542"/>
            <a:ext cx="6084168" cy="13100"/>
            <a:chOff x="3024336" y="4653136"/>
            <a:chExt cx="6084168" cy="13100"/>
          </a:xfrm>
        </p:grpSpPr>
        <p:cxnSp>
          <p:nvCxnSpPr>
            <p:cNvPr id="63" name="직선 연결선 62"/>
            <p:cNvCxnSpPr/>
            <p:nvPr/>
          </p:nvCxnSpPr>
          <p:spPr>
            <a:xfrm>
              <a:off x="3275856" y="4653136"/>
              <a:ext cx="5472608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3024336" y="4666236"/>
              <a:ext cx="608416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그룹 42"/>
          <p:cNvGrpSpPr/>
          <p:nvPr/>
        </p:nvGrpSpPr>
        <p:grpSpPr>
          <a:xfrm>
            <a:off x="3024336" y="6058359"/>
            <a:ext cx="6084168" cy="13100"/>
            <a:chOff x="3024336" y="4653136"/>
            <a:chExt cx="6084168" cy="13100"/>
          </a:xfrm>
        </p:grpSpPr>
        <p:cxnSp>
          <p:nvCxnSpPr>
            <p:cNvPr id="66" name="직선 연결선 65"/>
            <p:cNvCxnSpPr/>
            <p:nvPr/>
          </p:nvCxnSpPr>
          <p:spPr>
            <a:xfrm>
              <a:off x="3275856" y="4653136"/>
              <a:ext cx="5472608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>
              <a:off x="3024336" y="4666236"/>
              <a:ext cx="608416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8" name="Picture 13"/>
          <p:cNvPicPr>
            <a:picLocks noChangeAspect="1" noChangeArrowheads="1"/>
          </p:cNvPicPr>
          <p:nvPr/>
        </p:nvPicPr>
        <p:blipFill>
          <a:blip r:embed="rId15" cstate="print"/>
          <a:srcRect b="90909"/>
          <a:stretch>
            <a:fillRect/>
          </a:stretch>
        </p:blipFill>
        <p:spPr bwMode="auto">
          <a:xfrm>
            <a:off x="2627784" y="1484784"/>
            <a:ext cx="6264696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1" descr="C:\Users\shim\Desktop\daum\진안 (6).JPG"/>
          <p:cNvPicPr>
            <a:picLocks noChangeAspect="1" noChangeArrowheads="1"/>
          </p:cNvPicPr>
          <p:nvPr/>
        </p:nvPicPr>
        <p:blipFill>
          <a:blip r:embed="rId16" cstate="print"/>
          <a:srcRect l="19444" t="21053" r="10507" b="10526"/>
          <a:stretch>
            <a:fillRect/>
          </a:stretch>
        </p:blipFill>
        <p:spPr bwMode="auto">
          <a:xfrm>
            <a:off x="345685" y="620688"/>
            <a:ext cx="1994067" cy="1296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2"/>
          <p:cNvGrpSpPr/>
          <p:nvPr/>
        </p:nvGrpSpPr>
        <p:grpSpPr>
          <a:xfrm>
            <a:off x="3024336" y="3645024"/>
            <a:ext cx="6085756" cy="2016224"/>
            <a:chOff x="3024336" y="4293096"/>
            <a:chExt cx="6085756" cy="2016224"/>
          </a:xfrm>
        </p:grpSpPr>
        <p:grpSp>
          <p:nvGrpSpPr>
            <p:cNvPr id="8" name="그룹 25"/>
            <p:cNvGrpSpPr/>
            <p:nvPr/>
          </p:nvGrpSpPr>
          <p:grpSpPr>
            <a:xfrm>
              <a:off x="3275856" y="4293096"/>
              <a:ext cx="5472608" cy="2016224"/>
              <a:chOff x="3275856" y="4293096"/>
              <a:chExt cx="5472608" cy="2016224"/>
            </a:xfrm>
          </p:grpSpPr>
          <p:sp>
            <p:nvSpPr>
              <p:cNvPr id="24" name="직사각형 23"/>
              <p:cNvSpPr/>
              <p:nvPr/>
            </p:nvSpPr>
            <p:spPr>
              <a:xfrm>
                <a:off x="3275856" y="4365104"/>
                <a:ext cx="5472608" cy="1944216"/>
              </a:xfrm>
              <a:prstGeom prst="rect">
                <a:avLst/>
              </a:prstGeom>
              <a:solidFill>
                <a:srgbClr val="EDEF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ko-KR" altLang="en-US" sz="1400" dirty="0"/>
              </a:p>
            </p:txBody>
          </p:sp>
          <p:sp>
            <p:nvSpPr>
              <p:cNvPr id="25" name="이등변 삼각형 24"/>
              <p:cNvSpPr/>
              <p:nvPr/>
            </p:nvSpPr>
            <p:spPr>
              <a:xfrm>
                <a:off x="3491880" y="4293096"/>
                <a:ext cx="144016" cy="72008"/>
              </a:xfrm>
              <a:prstGeom prst="triangle">
                <a:avLst/>
              </a:prstGeom>
              <a:solidFill>
                <a:srgbClr val="EDEF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0" name="그룹 42"/>
            <p:cNvGrpSpPr/>
            <p:nvPr/>
          </p:nvGrpSpPr>
          <p:grpSpPr>
            <a:xfrm>
              <a:off x="3024336" y="4684089"/>
              <a:ext cx="6084168" cy="13100"/>
              <a:chOff x="3024336" y="4653136"/>
              <a:chExt cx="6084168" cy="13100"/>
            </a:xfrm>
          </p:grpSpPr>
          <p:cxnSp>
            <p:nvCxnSpPr>
              <p:cNvPr id="28" name="직선 연결선 27"/>
              <p:cNvCxnSpPr/>
              <p:nvPr/>
            </p:nvCxnSpPr>
            <p:spPr>
              <a:xfrm>
                <a:off x="3275856" y="4653136"/>
                <a:ext cx="5472608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직선 연결선 28"/>
              <p:cNvCxnSpPr/>
              <p:nvPr/>
            </p:nvCxnSpPr>
            <p:spPr>
              <a:xfrm>
                <a:off x="3024336" y="4666236"/>
                <a:ext cx="608416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그룹 43"/>
            <p:cNvGrpSpPr/>
            <p:nvPr/>
          </p:nvGrpSpPr>
          <p:grpSpPr>
            <a:xfrm>
              <a:off x="3025920" y="5288108"/>
              <a:ext cx="6084168" cy="13100"/>
              <a:chOff x="3024336" y="4653136"/>
              <a:chExt cx="6084168" cy="13100"/>
            </a:xfrm>
          </p:grpSpPr>
          <p:cxnSp>
            <p:nvCxnSpPr>
              <p:cNvPr id="45" name="직선 연결선 44"/>
              <p:cNvCxnSpPr/>
              <p:nvPr/>
            </p:nvCxnSpPr>
            <p:spPr>
              <a:xfrm>
                <a:off x="3275856" y="4653136"/>
                <a:ext cx="5472608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직선 연결선 45"/>
              <p:cNvCxnSpPr/>
              <p:nvPr/>
            </p:nvCxnSpPr>
            <p:spPr>
              <a:xfrm>
                <a:off x="3024336" y="4666236"/>
                <a:ext cx="608416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그룹 46"/>
            <p:cNvGrpSpPr/>
            <p:nvPr/>
          </p:nvGrpSpPr>
          <p:grpSpPr>
            <a:xfrm>
              <a:off x="3025924" y="5864172"/>
              <a:ext cx="6084168" cy="13100"/>
              <a:chOff x="3024336" y="4653136"/>
              <a:chExt cx="6084168" cy="13100"/>
            </a:xfrm>
          </p:grpSpPr>
          <p:cxnSp>
            <p:nvCxnSpPr>
              <p:cNvPr id="48" name="직선 연결선 47"/>
              <p:cNvCxnSpPr/>
              <p:nvPr/>
            </p:nvCxnSpPr>
            <p:spPr>
              <a:xfrm>
                <a:off x="3275856" y="4653136"/>
                <a:ext cx="5472608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직선 연결선 48"/>
              <p:cNvCxnSpPr/>
              <p:nvPr/>
            </p:nvCxnSpPr>
            <p:spPr>
              <a:xfrm>
                <a:off x="3024336" y="4666236"/>
                <a:ext cx="608416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직사각형 54"/>
          <p:cNvSpPr/>
          <p:nvPr/>
        </p:nvSpPr>
        <p:spPr>
          <a:xfrm>
            <a:off x="3419872" y="5301208"/>
            <a:ext cx="5256584" cy="288032"/>
          </a:xfrm>
          <a:prstGeom prst="rect">
            <a:avLst/>
          </a:prstGeom>
          <a:solidFill>
            <a:schemeClr val="bg1"/>
          </a:solidFill>
          <a:ln>
            <a:solidFill>
              <a:srgbClr val="6D8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rgbClr val="3B59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8917" y="-99392"/>
            <a:ext cx="13083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3200" b="1" spc="-5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ndara" pitchFamily="34" charset="0"/>
              </a:rPr>
              <a:t>a</a:t>
            </a:r>
            <a:r>
              <a:rPr lang="en-US" altLang="ko-KR" sz="2400" b="1" cap="none" spc="-5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ndara" pitchFamily="34" charset="0"/>
              </a:rPr>
              <a:t>ttibook</a:t>
            </a:r>
            <a:endParaRPr lang="en-US" altLang="ko-KR" sz="2400" b="1" cap="none" spc="-5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7654" y="54847"/>
            <a:ext cx="942098" cy="357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5038" y="61785"/>
            <a:ext cx="392186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444208" y="114498"/>
            <a:ext cx="1481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err="1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라온아띠</a:t>
            </a:r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7</a:t>
            </a:r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기 베트남팀</a:t>
            </a:r>
            <a:endParaRPr lang="ko-KR" altLang="en-US" sz="1000" b="1" dirty="0">
              <a:solidFill>
                <a:srgbClr val="D8E9EA"/>
              </a:solidFill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t="7778" r="16001" b="22223"/>
          <a:stretch>
            <a:fillRect/>
          </a:stretch>
        </p:blipFill>
        <p:spPr bwMode="auto">
          <a:xfrm>
            <a:off x="6223032" y="90992"/>
            <a:ext cx="28803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직선 연결선 11"/>
          <p:cNvCxnSpPr/>
          <p:nvPr/>
        </p:nvCxnSpPr>
        <p:spPr>
          <a:xfrm flipV="1">
            <a:off x="7914706" y="135682"/>
            <a:ext cx="0" cy="216024"/>
          </a:xfrm>
          <a:prstGeom prst="line">
            <a:avLst/>
          </a:prstGeom>
          <a:ln w="3175">
            <a:solidFill>
              <a:srgbClr val="D8E9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66237" y="116632"/>
            <a:ext cx="11095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 친구 찾기    홈</a:t>
            </a:r>
            <a:endParaRPr lang="ko-KR" altLang="en-US" sz="1000" b="1" dirty="0">
              <a:solidFill>
                <a:srgbClr val="D8E9EA"/>
              </a:solidFill>
              <a:latin typeface="새굴림" pitchFamily="18" charset="-127"/>
              <a:ea typeface="새굴림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 flipV="1">
            <a:off x="8625423" y="137120"/>
            <a:ext cx="0" cy="216024"/>
          </a:xfrm>
          <a:prstGeom prst="line">
            <a:avLst/>
          </a:prstGeom>
          <a:ln w="3175">
            <a:solidFill>
              <a:srgbClr val="D8E9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이등변 삼각형 14"/>
          <p:cNvSpPr/>
          <p:nvPr/>
        </p:nvSpPr>
        <p:spPr>
          <a:xfrm rot="10800000">
            <a:off x="8900208" y="224584"/>
            <a:ext cx="144016" cy="72008"/>
          </a:xfrm>
          <a:prstGeom prst="triangle">
            <a:avLst>
              <a:gd name="adj" fmla="val 51789"/>
            </a:avLst>
          </a:prstGeom>
          <a:solidFill>
            <a:srgbClr val="D8E9EA"/>
          </a:solidFill>
          <a:ln>
            <a:solidFill>
              <a:srgbClr val="3B5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/>
          <p:cNvCxnSpPr/>
          <p:nvPr/>
        </p:nvCxnSpPr>
        <p:spPr>
          <a:xfrm>
            <a:off x="2339752" y="476672"/>
            <a:ext cx="0" cy="63813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379" y="692696"/>
            <a:ext cx="3626117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2483768" y="692696"/>
            <a:ext cx="302433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+mj-lt"/>
                <a:ea typeface="돋움" pitchFamily="50" charset="-127"/>
              </a:rPr>
              <a:t>장수지역아동센터</a:t>
            </a:r>
            <a:endParaRPr lang="en-US" altLang="ko-KR" sz="2000" b="1" dirty="0" smtClean="0">
              <a:latin typeface="+mj-lt"/>
              <a:ea typeface="돋움" pitchFamily="50" charset="-127"/>
            </a:endParaRPr>
          </a:p>
          <a:p>
            <a:endParaRPr lang="en-US" altLang="ko-KR" sz="900" b="1" dirty="0" smtClean="0">
              <a:latin typeface="+mj-lt"/>
              <a:ea typeface="돋움" pitchFamily="50" charset="-127"/>
            </a:endParaRPr>
          </a:p>
          <a:p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   장수 출신           </a:t>
            </a:r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ea typeface="돋움" pitchFamily="50" charset="-127"/>
              </a:rPr>
              <a:t>2012</a:t>
            </a:r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ea typeface="돋움" pitchFamily="50" charset="-127"/>
              </a:rPr>
              <a:t>년 </a:t>
            </a:r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ea typeface="돋움" pitchFamily="50" charset="-127"/>
              </a:rPr>
              <a:t>2</a:t>
            </a:r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ea typeface="돋움" pitchFamily="50" charset="-127"/>
              </a:rPr>
              <a:t>월 </a:t>
            </a:r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ea typeface="돋움" pitchFamily="50" charset="-127"/>
              </a:rPr>
              <a:t>10</a:t>
            </a:r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ea typeface="돋움" pitchFamily="50" charset="-127"/>
              </a:rPr>
              <a:t>일 방문</a:t>
            </a:r>
            <a:endParaRPr lang="ko-KR" altLang="en-US" sz="1000" dirty="0">
              <a:solidFill>
                <a:schemeClr val="bg1">
                  <a:lumMod val="65000"/>
                </a:schemeClr>
              </a:solidFill>
              <a:latin typeface="+mj-lt"/>
              <a:ea typeface="돋움" pitchFamily="50" charset="-127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2343" y="1153319"/>
            <a:ext cx="180000" cy="1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25788" y="1153319"/>
            <a:ext cx="180000" cy="1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02369" y="1484784"/>
            <a:ext cx="629011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9" cstate="print"/>
          <a:srcRect b="90909"/>
          <a:stretch>
            <a:fillRect/>
          </a:stretch>
        </p:blipFill>
        <p:spPr bwMode="auto">
          <a:xfrm>
            <a:off x="2627784" y="2420888"/>
            <a:ext cx="6264696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7880" y="2204864"/>
            <a:ext cx="202187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3203848" y="2492896"/>
            <a:ext cx="1991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라온아띠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7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기 베트남팀</a:t>
            </a:r>
            <a:endParaRPr lang="ko-KR" altLang="en-US" sz="1400" b="1" dirty="0">
              <a:solidFill>
                <a:srgbClr val="3B5998"/>
              </a:solidFill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03848" y="2733634"/>
            <a:ext cx="56348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연대의 중요성 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(ex)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마을이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아이를 키운다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아이들의 자립심  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(ex)</a:t>
            </a:r>
            <a:r>
              <a:rPr lang="ko-KR" altLang="en-US" sz="1400" dirty="0" err="1" smtClean="0">
                <a:latin typeface="새굴림" pitchFamily="18" charset="-127"/>
                <a:ea typeface="새굴림" pitchFamily="18" charset="-127"/>
              </a:rPr>
              <a:t>외발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자전거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· </a:t>
            </a:r>
            <a:r>
              <a:rPr lang="ko-KR" altLang="en-US" sz="1200" dirty="0" err="1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댓글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달기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· </a:t>
            </a:r>
            <a:r>
              <a:rPr lang="ko-KR" altLang="en-US" sz="1200" dirty="0" err="1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친구사이보기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latin typeface="새굴림" pitchFamily="18" charset="-127"/>
                <a:ea typeface="새굴림" pitchFamily="18" charset="-127"/>
              </a:rPr>
              <a:t>· 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일요일 오전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00:00 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장수 지역아동센터에서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새굴림" pitchFamily="18" charset="-127"/>
              <a:ea typeface="새굴림" pitchFamily="18" charset="-127"/>
            </a:endParaRPr>
          </a:p>
        </p:txBody>
      </p:sp>
      <p:grpSp>
        <p:nvGrpSpPr>
          <p:cNvPr id="18" name="그룹 49"/>
          <p:cNvGrpSpPr/>
          <p:nvPr/>
        </p:nvGrpSpPr>
        <p:grpSpPr>
          <a:xfrm>
            <a:off x="3022720" y="5648148"/>
            <a:ext cx="6084168" cy="13100"/>
            <a:chOff x="3024336" y="4653136"/>
            <a:chExt cx="6084168" cy="13100"/>
          </a:xfrm>
        </p:grpSpPr>
        <p:cxnSp>
          <p:nvCxnSpPr>
            <p:cNvPr id="51" name="직선 연결선 50"/>
            <p:cNvCxnSpPr/>
            <p:nvPr/>
          </p:nvCxnSpPr>
          <p:spPr>
            <a:xfrm>
              <a:off x="3275856" y="4653136"/>
              <a:ext cx="5472608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3024336" y="4666236"/>
              <a:ext cx="608416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/>
          <p:cNvSpPr txBox="1"/>
          <p:nvPr/>
        </p:nvSpPr>
        <p:spPr>
          <a:xfrm>
            <a:off x="3432572" y="3742581"/>
            <a:ext cx="518457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유지향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님이 좋아합니다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endParaRPr lang="en-US" altLang="ko-KR" sz="8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심성규 </a:t>
            </a:r>
            <a:r>
              <a:rPr lang="ko-KR" altLang="en-US" sz="1400" dirty="0" err="1" smtClean="0">
                <a:latin typeface="새굴림" pitchFamily="18" charset="-127"/>
                <a:ea typeface="새굴림" pitchFamily="18" charset="-127"/>
              </a:rPr>
              <a:t>외발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 자전거 배워보고 싶어요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^^</a:t>
            </a:r>
            <a:endParaRPr lang="en-US" altLang="ko-KR" sz="1400" b="1" dirty="0" smtClean="0">
              <a:solidFill>
                <a:srgbClr val="6D84B4"/>
              </a:solidFill>
              <a:latin typeface="새굴림" pitchFamily="18" charset="-127"/>
              <a:ea typeface="새굴림" pitchFamily="18" charset="-127"/>
            </a:endParaRPr>
          </a:p>
          <a:p>
            <a:r>
              <a:rPr lang="en-US" altLang="ko-KR" sz="1200" dirty="0" smtClean="0">
                <a:latin typeface="새굴림" pitchFamily="18" charset="-127"/>
                <a:ea typeface="새굴림" pitchFamily="18" charset="-127"/>
              </a:rPr>
              <a:t>        </a:t>
            </a:r>
            <a:r>
              <a:rPr lang="en-US" altLang="ko-KR" sz="1200" dirty="0" smtClean="0">
                <a:latin typeface="새굴림" pitchFamily="18" charset="-127"/>
                <a:ea typeface="새굴림" pitchFamily="18" charset="-127"/>
              </a:rPr>
              <a:t>                                     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한달전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모바일에서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· 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ko-KR" altLang="en-US" sz="12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endParaRPr lang="en-US" altLang="ko-KR" sz="11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이주리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마을과 지역아동센터와의 연대를 더 깊이 느낄 수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    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 있어서 좋았어요 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:) 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    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한달전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· 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ko-KR" altLang="en-US" sz="12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댓글을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입력하세요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...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02980" y="3780532"/>
            <a:ext cx="216000" cy="199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https://fbcdn-profile-a.akamaihd.net/hprofile-ak-snc4/275986_100001505861618_1541836751_q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316019" y="4114143"/>
            <a:ext cx="476250" cy="476250"/>
          </a:xfrm>
          <a:prstGeom prst="rect">
            <a:avLst/>
          </a:prstGeom>
          <a:noFill/>
        </p:spPr>
      </p:pic>
      <p:pic>
        <p:nvPicPr>
          <p:cNvPr id="6" name="Picture 13" descr="https://fbcdn-profile-a.akamaihd.net/hprofile-ak-ash2/161223_100002319443462_507928980_q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316019" y="4690207"/>
            <a:ext cx="476250" cy="476250"/>
          </a:xfrm>
          <a:prstGeom prst="rect">
            <a:avLst/>
          </a:prstGeom>
          <a:noFill/>
        </p:spPr>
      </p:pic>
      <p:pic>
        <p:nvPicPr>
          <p:cNvPr id="1038" name="Picture 14" descr="C:\Users\shim\Desktop\새 폴더 (2)\20120222_115044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617561" y="2554681"/>
            <a:ext cx="615516" cy="820688"/>
          </a:xfrm>
          <a:prstGeom prst="rect">
            <a:avLst/>
          </a:prstGeom>
          <a:noFill/>
        </p:spPr>
      </p:pic>
      <p:pic>
        <p:nvPicPr>
          <p:cNvPr id="15364" name="Picture 4" descr="C:\Users\shim\Desktop\daum\장수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88591" y="620688"/>
            <a:ext cx="2049514" cy="1368152"/>
          </a:xfrm>
          <a:prstGeom prst="rect">
            <a:avLst/>
          </a:prstGeom>
          <a:noFill/>
        </p:spPr>
      </p:pic>
      <p:pic>
        <p:nvPicPr>
          <p:cNvPr id="15365" name="Picture 5" descr="C:\Users\shim\Desktop\daum\장수2.JPG"/>
          <p:cNvPicPr>
            <a:picLocks noChangeAspect="1" noChangeArrowheads="1"/>
          </p:cNvPicPr>
          <p:nvPr/>
        </p:nvPicPr>
        <p:blipFill>
          <a:blip r:embed="rId16" cstate="print"/>
          <a:srcRect r="4695"/>
          <a:stretch>
            <a:fillRect/>
          </a:stretch>
        </p:blipFill>
        <p:spPr bwMode="auto">
          <a:xfrm>
            <a:off x="2618258" y="1484784"/>
            <a:ext cx="1233662" cy="864096"/>
          </a:xfrm>
          <a:prstGeom prst="rect">
            <a:avLst/>
          </a:prstGeom>
          <a:noFill/>
        </p:spPr>
      </p:pic>
      <p:pic>
        <p:nvPicPr>
          <p:cNvPr id="15366" name="Picture 6" descr="C:\Users\shim\Desktop\daum\장수3.JPG"/>
          <p:cNvPicPr>
            <a:picLocks noChangeAspect="1" noChangeArrowheads="1"/>
          </p:cNvPicPr>
          <p:nvPr/>
        </p:nvPicPr>
        <p:blipFill>
          <a:blip r:embed="rId17" cstate="print"/>
          <a:srcRect r="1843"/>
          <a:stretch>
            <a:fillRect/>
          </a:stretch>
        </p:blipFill>
        <p:spPr bwMode="auto">
          <a:xfrm>
            <a:off x="3875730" y="1484784"/>
            <a:ext cx="1224000" cy="864095"/>
          </a:xfrm>
          <a:prstGeom prst="rect">
            <a:avLst/>
          </a:prstGeom>
          <a:noFill/>
        </p:spPr>
      </p:pic>
      <p:pic>
        <p:nvPicPr>
          <p:cNvPr id="15367" name="Picture 7" descr="C:\Users\shim\Desktop\daum\장수4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33200" y="1484784"/>
            <a:ext cx="1238422" cy="864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2"/>
          <p:cNvGrpSpPr/>
          <p:nvPr/>
        </p:nvGrpSpPr>
        <p:grpSpPr>
          <a:xfrm>
            <a:off x="3024336" y="4293096"/>
            <a:ext cx="6085756" cy="2016224"/>
            <a:chOff x="3024336" y="4293096"/>
            <a:chExt cx="6085756" cy="2016224"/>
          </a:xfrm>
        </p:grpSpPr>
        <p:grpSp>
          <p:nvGrpSpPr>
            <p:cNvPr id="8" name="그룹 25"/>
            <p:cNvGrpSpPr/>
            <p:nvPr/>
          </p:nvGrpSpPr>
          <p:grpSpPr>
            <a:xfrm>
              <a:off x="3275856" y="4293096"/>
              <a:ext cx="5472608" cy="2016224"/>
              <a:chOff x="3275856" y="4293096"/>
              <a:chExt cx="5472608" cy="2016224"/>
            </a:xfrm>
          </p:grpSpPr>
          <p:sp>
            <p:nvSpPr>
              <p:cNvPr id="24" name="직사각형 23"/>
              <p:cNvSpPr/>
              <p:nvPr/>
            </p:nvSpPr>
            <p:spPr>
              <a:xfrm>
                <a:off x="3275856" y="4365104"/>
                <a:ext cx="5472608" cy="1944216"/>
              </a:xfrm>
              <a:prstGeom prst="rect">
                <a:avLst/>
              </a:prstGeom>
              <a:solidFill>
                <a:srgbClr val="EDEF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ko-KR" altLang="en-US" sz="1400" dirty="0"/>
              </a:p>
            </p:txBody>
          </p:sp>
          <p:sp>
            <p:nvSpPr>
              <p:cNvPr id="25" name="이등변 삼각형 24"/>
              <p:cNvSpPr/>
              <p:nvPr/>
            </p:nvSpPr>
            <p:spPr>
              <a:xfrm>
                <a:off x="3491880" y="4293096"/>
                <a:ext cx="144016" cy="72008"/>
              </a:xfrm>
              <a:prstGeom prst="triangle">
                <a:avLst/>
              </a:prstGeom>
              <a:solidFill>
                <a:srgbClr val="EDEF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0" name="그룹 42"/>
            <p:cNvGrpSpPr/>
            <p:nvPr/>
          </p:nvGrpSpPr>
          <p:grpSpPr>
            <a:xfrm>
              <a:off x="3024336" y="4684089"/>
              <a:ext cx="6084168" cy="13100"/>
              <a:chOff x="3024336" y="4653136"/>
              <a:chExt cx="6084168" cy="13100"/>
            </a:xfrm>
          </p:grpSpPr>
          <p:cxnSp>
            <p:nvCxnSpPr>
              <p:cNvPr id="28" name="직선 연결선 27"/>
              <p:cNvCxnSpPr/>
              <p:nvPr/>
            </p:nvCxnSpPr>
            <p:spPr>
              <a:xfrm>
                <a:off x="3275856" y="4653136"/>
                <a:ext cx="5472608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직선 연결선 28"/>
              <p:cNvCxnSpPr/>
              <p:nvPr/>
            </p:nvCxnSpPr>
            <p:spPr>
              <a:xfrm>
                <a:off x="3024336" y="4666236"/>
                <a:ext cx="608416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그룹 43"/>
            <p:cNvGrpSpPr/>
            <p:nvPr/>
          </p:nvGrpSpPr>
          <p:grpSpPr>
            <a:xfrm>
              <a:off x="3025920" y="5288108"/>
              <a:ext cx="6084168" cy="13100"/>
              <a:chOff x="3024336" y="4653136"/>
              <a:chExt cx="6084168" cy="13100"/>
            </a:xfrm>
          </p:grpSpPr>
          <p:cxnSp>
            <p:nvCxnSpPr>
              <p:cNvPr id="45" name="직선 연결선 44"/>
              <p:cNvCxnSpPr/>
              <p:nvPr/>
            </p:nvCxnSpPr>
            <p:spPr>
              <a:xfrm>
                <a:off x="3275856" y="4653136"/>
                <a:ext cx="5472608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직선 연결선 45"/>
              <p:cNvCxnSpPr/>
              <p:nvPr/>
            </p:nvCxnSpPr>
            <p:spPr>
              <a:xfrm>
                <a:off x="3024336" y="4666236"/>
                <a:ext cx="608416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그룹 46"/>
            <p:cNvGrpSpPr/>
            <p:nvPr/>
          </p:nvGrpSpPr>
          <p:grpSpPr>
            <a:xfrm>
              <a:off x="3025924" y="5864172"/>
              <a:ext cx="6084168" cy="13100"/>
              <a:chOff x="3024336" y="4653136"/>
              <a:chExt cx="6084168" cy="13100"/>
            </a:xfrm>
          </p:grpSpPr>
          <p:cxnSp>
            <p:nvCxnSpPr>
              <p:cNvPr id="48" name="직선 연결선 47"/>
              <p:cNvCxnSpPr/>
              <p:nvPr/>
            </p:nvCxnSpPr>
            <p:spPr>
              <a:xfrm>
                <a:off x="3275856" y="4653136"/>
                <a:ext cx="5472608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직선 연결선 48"/>
              <p:cNvCxnSpPr/>
              <p:nvPr/>
            </p:nvCxnSpPr>
            <p:spPr>
              <a:xfrm>
                <a:off x="3024336" y="4666236"/>
                <a:ext cx="608416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직사각형 54"/>
          <p:cNvSpPr/>
          <p:nvPr/>
        </p:nvSpPr>
        <p:spPr>
          <a:xfrm>
            <a:off x="3419872" y="5949280"/>
            <a:ext cx="5256584" cy="288032"/>
          </a:xfrm>
          <a:prstGeom prst="rect">
            <a:avLst/>
          </a:prstGeom>
          <a:solidFill>
            <a:schemeClr val="bg1"/>
          </a:solidFill>
          <a:ln>
            <a:solidFill>
              <a:srgbClr val="6D8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rgbClr val="3B59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8917" y="-99392"/>
            <a:ext cx="13083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3200" b="1" spc="-5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ndara" pitchFamily="34" charset="0"/>
              </a:rPr>
              <a:t>a</a:t>
            </a:r>
            <a:r>
              <a:rPr lang="en-US" altLang="ko-KR" sz="2400" b="1" cap="none" spc="-5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ndara" pitchFamily="34" charset="0"/>
              </a:rPr>
              <a:t>ttibook</a:t>
            </a:r>
            <a:endParaRPr lang="en-US" altLang="ko-KR" sz="2400" b="1" cap="none" spc="-5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7654" y="54847"/>
            <a:ext cx="942098" cy="357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5038" y="61785"/>
            <a:ext cx="392186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444208" y="114498"/>
            <a:ext cx="1481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err="1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라온아띠</a:t>
            </a:r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7</a:t>
            </a:r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기 베트남팀</a:t>
            </a:r>
            <a:endParaRPr lang="ko-KR" altLang="en-US" sz="1000" b="1" dirty="0">
              <a:solidFill>
                <a:srgbClr val="D8E9EA"/>
              </a:solidFill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t="7778" r="16001" b="22223"/>
          <a:stretch>
            <a:fillRect/>
          </a:stretch>
        </p:blipFill>
        <p:spPr bwMode="auto">
          <a:xfrm>
            <a:off x="6223032" y="90992"/>
            <a:ext cx="28803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직선 연결선 11"/>
          <p:cNvCxnSpPr/>
          <p:nvPr/>
        </p:nvCxnSpPr>
        <p:spPr>
          <a:xfrm flipV="1">
            <a:off x="7914706" y="135682"/>
            <a:ext cx="0" cy="216024"/>
          </a:xfrm>
          <a:prstGeom prst="line">
            <a:avLst/>
          </a:prstGeom>
          <a:ln w="3175">
            <a:solidFill>
              <a:srgbClr val="D8E9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66237" y="116632"/>
            <a:ext cx="11095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 친구 찾기    홈</a:t>
            </a:r>
            <a:endParaRPr lang="ko-KR" altLang="en-US" sz="1000" b="1" dirty="0">
              <a:solidFill>
                <a:srgbClr val="D8E9EA"/>
              </a:solidFill>
              <a:latin typeface="새굴림" pitchFamily="18" charset="-127"/>
              <a:ea typeface="새굴림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 flipV="1">
            <a:off x="8625423" y="137120"/>
            <a:ext cx="0" cy="216024"/>
          </a:xfrm>
          <a:prstGeom prst="line">
            <a:avLst/>
          </a:prstGeom>
          <a:ln w="3175">
            <a:solidFill>
              <a:srgbClr val="D8E9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이등변 삼각형 14"/>
          <p:cNvSpPr/>
          <p:nvPr/>
        </p:nvSpPr>
        <p:spPr>
          <a:xfrm rot="10800000">
            <a:off x="8900208" y="224584"/>
            <a:ext cx="144016" cy="72008"/>
          </a:xfrm>
          <a:prstGeom prst="triangle">
            <a:avLst>
              <a:gd name="adj" fmla="val 51789"/>
            </a:avLst>
          </a:prstGeom>
          <a:solidFill>
            <a:srgbClr val="D8E9EA"/>
          </a:solidFill>
          <a:ln>
            <a:solidFill>
              <a:srgbClr val="3B5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/>
          <p:cNvCxnSpPr/>
          <p:nvPr/>
        </p:nvCxnSpPr>
        <p:spPr>
          <a:xfrm>
            <a:off x="2339752" y="476672"/>
            <a:ext cx="0" cy="63813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379" y="692696"/>
            <a:ext cx="3626117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2483768" y="692696"/>
            <a:ext cx="3775393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latin typeface="+mj-lt"/>
                <a:ea typeface="돋움" pitchFamily="50" charset="-127"/>
              </a:rPr>
              <a:t>MBTI</a:t>
            </a:r>
          </a:p>
          <a:p>
            <a:endParaRPr lang="en-US" altLang="ko-KR" sz="900" b="1" dirty="0" smtClean="0">
              <a:latin typeface="+mj-lt"/>
              <a:ea typeface="돋움" pitchFamily="50" charset="-127"/>
            </a:endParaRPr>
          </a:p>
          <a:p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    </a:t>
            </a:r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</a:rPr>
              <a:t>Myers-Briggs </a:t>
            </a:r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</a:rPr>
              <a:t>에 의해 탄생</a:t>
            </a:r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      </a:t>
            </a:r>
            <a:r>
              <a:rPr lang="en-US" altLang="ko-KR" sz="1000" dirty="0" smtClean="0">
                <a:solidFill>
                  <a:schemeClr val="bg1">
                    <a:lumMod val="50000"/>
                  </a:schemeClr>
                </a:solidFill>
              </a:rPr>
              <a:t>1900 ∼ 1975</a:t>
            </a:r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</a:rPr>
              <a:t>년에 걸쳐</a:t>
            </a:r>
            <a:r>
              <a:rPr lang="ko-KR" altLang="en-US" sz="1000" dirty="0" smtClean="0">
                <a:solidFill>
                  <a:schemeClr val="bg1">
                    <a:lumMod val="50000"/>
                  </a:schemeClr>
                </a:solidFill>
                <a:latin typeface="+mj-lt"/>
                <a:ea typeface="돋움" pitchFamily="50" charset="-127"/>
              </a:rPr>
              <a:t> 개발</a:t>
            </a:r>
            <a:endParaRPr lang="ko-KR" altLang="en-US" sz="1000" dirty="0">
              <a:solidFill>
                <a:schemeClr val="bg1">
                  <a:lumMod val="50000"/>
                </a:schemeClr>
              </a:solidFill>
              <a:latin typeface="+mj-lt"/>
              <a:ea typeface="돋움" pitchFamily="50" charset="-127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2343" y="1153319"/>
            <a:ext cx="180000" cy="1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19992" y="1124744"/>
            <a:ext cx="180000" cy="1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02369" y="1484784"/>
            <a:ext cx="629011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27784" y="2564904"/>
            <a:ext cx="626469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7880" y="3284984"/>
            <a:ext cx="202187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3203848" y="3501008"/>
            <a:ext cx="1991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라온아띠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7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기 베트남팀</a:t>
            </a:r>
            <a:endParaRPr lang="ko-KR" altLang="en-US" sz="1400" b="1" dirty="0">
              <a:solidFill>
                <a:srgbClr val="3B5998"/>
              </a:solidFill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03848" y="3715695"/>
            <a:ext cx="541526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서로에 대해 더 많이 알고 이해 할 수 있었던 시간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· </a:t>
            </a:r>
            <a:r>
              <a:rPr lang="ko-KR" altLang="en-US" sz="1200" dirty="0" err="1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댓글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달기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· </a:t>
            </a:r>
            <a:r>
              <a:rPr lang="ko-KR" altLang="en-US" sz="1200" dirty="0" err="1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친구사이보기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latin typeface="새굴림" pitchFamily="18" charset="-127"/>
                <a:ea typeface="새굴림" pitchFamily="18" charset="-127"/>
              </a:rPr>
              <a:t>·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11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일 오전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9:00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진안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청소년수련원에서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새굴림" pitchFamily="18" charset="-127"/>
              <a:ea typeface="새굴림" pitchFamily="18" charset="-127"/>
            </a:endParaRPr>
          </a:p>
        </p:txBody>
      </p:sp>
      <p:grpSp>
        <p:nvGrpSpPr>
          <p:cNvPr id="18" name="그룹 49"/>
          <p:cNvGrpSpPr/>
          <p:nvPr/>
        </p:nvGrpSpPr>
        <p:grpSpPr>
          <a:xfrm>
            <a:off x="3022720" y="6296220"/>
            <a:ext cx="6084168" cy="13100"/>
            <a:chOff x="3024336" y="4653136"/>
            <a:chExt cx="6084168" cy="13100"/>
          </a:xfrm>
        </p:grpSpPr>
        <p:cxnSp>
          <p:nvCxnSpPr>
            <p:cNvPr id="51" name="직선 연결선 50"/>
            <p:cNvCxnSpPr/>
            <p:nvPr/>
          </p:nvCxnSpPr>
          <p:spPr>
            <a:xfrm>
              <a:off x="3275856" y="4653136"/>
              <a:ext cx="5472608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3024336" y="4666236"/>
              <a:ext cx="608416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/>
          <p:cNvSpPr txBox="1"/>
          <p:nvPr/>
        </p:nvSpPr>
        <p:spPr>
          <a:xfrm>
            <a:off x="3432572" y="4390653"/>
            <a:ext cx="518457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이주리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님이 좋아합니다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endParaRPr lang="en-US" altLang="ko-KR" sz="9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이주리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굵고 강하게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,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 팀원들을 파악할 수 있음과 동시에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    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스스로도 돌아볼 수 있었다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</a:t>
            </a:r>
            <a:r>
              <a:rPr lang="en-US" altLang="ko-KR" sz="1200" dirty="0" smtClean="0">
                <a:latin typeface="새굴림" pitchFamily="18" charset="-127"/>
                <a:ea typeface="새굴림" pitchFamily="18" charset="-127"/>
              </a:rPr>
              <a:t>    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한달전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모바일에서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· 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ko-KR" altLang="en-US" sz="12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endParaRPr lang="en-US" altLang="ko-KR" sz="11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신병철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각자 다른 성향의 사람들이 모여 산다는 것에 대해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    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조금 더 생각해보게 되었다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   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한달전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모바일에서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· 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ko-KR" altLang="en-US" sz="12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댓글을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입력하세요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...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02980" y="4428604"/>
            <a:ext cx="216000" cy="199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 descr="https://fbcdn-profile-a.akamaihd.net/hprofile-ak-snc4/49240_100002087964630_1999331894_q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331343" y="5348502"/>
            <a:ext cx="476250" cy="476250"/>
          </a:xfrm>
          <a:prstGeom prst="rect">
            <a:avLst/>
          </a:prstGeom>
          <a:noFill/>
        </p:spPr>
      </p:pic>
      <p:pic>
        <p:nvPicPr>
          <p:cNvPr id="6" name="Picture 13" descr="https://fbcdn-profile-a.akamaihd.net/hprofile-ak-ash2/161223_100002319443462_507928980_q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331343" y="4751022"/>
            <a:ext cx="476250" cy="476250"/>
          </a:xfrm>
          <a:prstGeom prst="rect">
            <a:avLst/>
          </a:prstGeom>
          <a:noFill/>
        </p:spPr>
      </p:pic>
      <p:pic>
        <p:nvPicPr>
          <p:cNvPr id="1038" name="Picture 14" descr="C:\Users\shim\Desktop\새 폴더 (2)\20120222_115044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617561" y="3562793"/>
            <a:ext cx="615516" cy="820688"/>
          </a:xfrm>
          <a:prstGeom prst="rect">
            <a:avLst/>
          </a:prstGeom>
          <a:noFill/>
        </p:spPr>
      </p:pic>
      <p:sp>
        <p:nvSpPr>
          <p:cNvPr id="5122" name="AutoShape 2" descr="data:image/jpeg;base64,/9j/4AAQSkZJRgABAQAAAQABAAD/2wCEAAkGBhASDxQUEBQUFBQWFRQUGBYWFBcUFRUWFRQVFBQUFRUXHCYeFxokGRQUHy8gIycpLCwsFR4xNTAqNSYrLCkBCQoKDgwOGg8PGiwkHyQsLCkuKiksLDIsLCwpLCksLC0sLSksKSwvKSwpLCwpKSwpLCwsKSksLCwsLCwsKSo1Kf/AABEIAPsAyQMBIgACEQEDEQH/xAAcAAACAwEBAQEAAAAAAAAAAAAABgEFBwQCAwj/xABGEAABAwICBQgGBQsEAwEAAAABAAIDBBEFIQYHEjFBEyJRYXGBkaEyNVJysbIjQnPB0TM0YnSCg5Kis+HwFCWExBfC8WP/xAAaAQACAwEBAAAAAAAAAAAAAAAABQECBAYD/8QAKREAAgIBAwQBAwUBAAAAAAAAAAECAxEEITEFEkFREzJhcSKRobHRgf/aAAwDAQACEQMRAD8A29fKpqWxtLnkBoFyTuA6V9Vz11OJI3sO5zS3xFlEuNiVjO5FNXxSD6N7Xe64FdF1jhYWuIzDgSOg3GR3Kyo9JqqP0ZC4dD+ePPPzSaHVo5xOOBvPpcsZhLJqV0JLodYA3TR2/SYb/wAp/FMlBjsE35ORpPs7nfwnNMatVVb9MhfbpravqRYIUbSLrSZyUIQgAQhCABCEIAEIQgAQoRdAEouvjPVNYOcQO1Vs+PtHoC/Wch+KzXaumn65JHpCuU+EW9185J2t9IgdpAS5NisrvrW6m5ee9chuT0k96T29crz21xyaY6N8yY3xSBwBBuDuK+i+cEey0DoAHgF9E/i20mzGwQhCsQCgqVBQBmWldHydW/ofZ4/a3+YKp08afUF42Sje07J9127+YDxSOuQ11Xx3P77nWaG35KV9tgQhCxrPg1v7lzh2llTFYF3KN9l+fg7ePNNmFaZU8tg48m7oduPY7d42WdlpG8Edot8VCYU666nZ7r7mC7Q027rZ/Y2QPC9XWWYVpHPT+g7ab7Ds293FvcnbBtK4Z7N9B/suO/3XbnfFPNPr67tuH6Yl1Gisp35XsvUKAVK3mEEXQoKAJuoJXwqaxkYu4gdXE9gVJV4092TeaPPx4LBqtfTpl+p7+j2rplZwXNViEbPSOfQMyqeqxx7vQ5o8T/ZVxKhczqer3W7Q/Sv5GFeljHnclziTckk9JUKUJQ5OW7NKWAXVhkO1M0cBzj3f3suRXWj8OTn/ALI+J+5b+nU/LqIr1v8AseV8u2DLloUqApXeiUEIQgAQhCAOXEqMSxPjduc0jsvuPismliLXFrsi0lp7QbFbE4LPtOMM2JxK0c2Tf1Pbv8RbwKT9Vp7oKxeBt0u7tm4PyLaYtCKFslQXOAOw3aAPtE2B7s0upj0EqNmpLfajI72kO/FJtDj545G+tz8EsD9JA1ws4AjoIBVHXaF00mbQYz+gcv4Tl8EwKbLrJ0wsWJLJy0LZweYvBn9boJO38k5sg6DzHeeXmqOpwmeM8+J469kkdxFwtb2UbKX2dLqbzHY319TtjtLDKTRKaZ1MOWvcEhpdvLRaxN+8dyuwiy+c0zWi7jYBMYJVwSb48i+cu+TaXJ7JVVX40BlHYnp4D8SuLEMVdJk3Jvme38FwsYSbAEnoC53W9Wcn8en/AH/w2VaZL9UwkkLjdxJPSV5VpS4E45vOz1DM/gFaU+GRs3NF+k5lYaekX3vus2/PJ7S1MIbRF6Kikd6LSevcPErrjwGQ7y0efwTCAiycVdEoj9WWZZaub42F6bApGi4Id1Zg9yrU4vNgSeGaTy65J60p6to6tP2uvbJp01sp57gsmuhg2Iw3oGfacyqDCKbblHQ3M/d5pmat/Q9PiLtfnZHjrJ5aiShCF0ZhBCEIAEIQgAKq9IML5eBzPrW2m9ThmPHd3q0UEKk4qUXF+S0ZOLUl4MbItkcjut1jeurCazkqiN/Q4X7Dk7yJVvpphPJTco0cyTyfx8d/il0hcfZCWnux6Z1tc46irPtGyNK9Ko0XxDlqaNxN3AbDu1uXmLHvVuuwrmpxUl5OTnFwk4vwCEFc9XVtjaXO/wDp6ApnJQi5S4RVLLwgq6tsbbu8OJ7Et1lc6Q87IcBwH4lTJJJNJuueAG4D/OKuKDB2szdzneQ7B965yyd3UZdle0Pfs3RUKFmW7K6iwd783c1vmezoV5TUbGCzRbr4nvX2AUptpdBVpl+lb+zNZdKzkLKVF1IK3niCEKCgCvxmfZiIG9x2fx8kuKzx6a7w3oHmf7Lmw6k5SQA7hmfw71xvUXLVav44+Nv9GlGK6u5/kusGpdiO53uzP3DwVgF5AXpdZTUqoKC8C2Uu5tsEIQvYqCEIQAIQhAAhCEAcGL4a2eF0buIyPskbj4rLKmndG9zHizmkgjrH3ce9bCWpT01wHbby0Y5zRzgPrNHHtHwSrqOl+WPfHlf0M+n6n4pdkuGVmg2J7ExiccpMx74/EfBPwKx2OQtcHNNiCCD0EZgrVMFxMTwtkG8ixHQ4bwvPpd/dH43yj06nR2z+RcP+zvKq8Rw+SWQZgMA778claqLJndTG6PZLgVQm4PKOeko2xizR2nie0rpsiyF6QhGC7YrCIbbeWCgqUEKxAqaRaQ1FNUNs1piLd1syfrDa4HcrvCcXjnj2oz2g+k09BCnGMKZURFj+OYPFrhuIWcxTzUVQeDmmxH1Xt+8HeCll109NZmW8H/AypphqK8R2mv5NVBUFcOE4syeIPZ3ji08WldyYxkpLKF8ouLwxRrJNqRx6XH42CYcLo9hmfpHM/gpZhEQft2zvfqB6bLsDUp0XT3TbK2x5b4NFt/dFRjwShCE4MoIQhAAhCEACEIQAIQhAAvLmr0oKAM50rwDkJNtg+ief4Hez2dHgo0RxrkZtlx+jksD+i7c13fuPctAq6RkjHMeAWuFiP84rMscwV1PLsm5ac2u9odB6xxSDVUS01ivr4Hulujqa3RZz4NUDlKWdD8e5WPk5D9Iwb/abuB7RkD3JlanVVsbYKcRNbXKqThIlCEL1PMEIQgCCEu6X4Dy0e2wfSsBI6XN4t+8f3TGV4K8ra42xcZHpVZKuSlEyvBcYfTy7bcwcnN3bQ/EcCtOoq1ksbXsN2uFwf84pC0xwXkZeUYOZIb9TX7yO/f4r56LY+aeTZefonnP9E+12dKS6W6Wlt+Gzgc6mmOprV1fPk0q6F4Ybr2n4iBCEIAEIQgAQhCABCEIAEIQgDySqWo0tpmT8kSSbhpcBdrXE2sT+CNKcZ5CA7Ppv5rerpd3D7ln+F0pknjZ7T2+F7uPgClmr1jrnGuHLGOl0ishKyfCNbC4sVwtk8ZY8ZHceLTwcOtdoCCExcVJYYvTcXlGV1VLPR1A4OabtcPRcP8yIWiYLi7KiIPbkdzm8Wu4gr3ieFRzxlkguN4O4tPSDwKosA0cnpqlx2muiLSDwJP1bt4Efel1NE9NZiO8H/AxtuhqK8y2mv5Gq6lQFKZi0FBRtLgxbGoqdm1Id+5o9Jx6APvVZSUVmXBaMXJ4R33UpU0c0gqKmoddrWwhpuALkE+jzuJ3pqCpVbG2PdHgtbVKqXbLk4cXw1s8L43cRkehwzafFZXLEWuLXCzmktI6xkVsVkhadYZsStlaMn813vNGXiPglnVKO6HyLlDLpl/bP43w/7O/QrHtochIec0cwni32e0fDsTddY7BM5jg9hs5pBB6CFqeC4k2eFsjeORHsuG8K3TdV8keyXKK9R03xy748P+ywQhCbCsEIQgAQhCABCEIAF5e5eil/THFOSpy1p50nMHUPrHw+K87bFXByfg9K4OyaivIm6R4ry9Q5wPMbzWdgOZ7zn4Kx0Eotqoc87o2/zPyHkD4paWiaFUHJ0ocd8hL+7c3yF+9c5ok79T3y/J0Gsao03ZH8DCpUKV05zZCFKglAAglcGJ41DA28rgOhozcexqR8Z0ulmu1l4492R5zu1w3dgWPUayuhbvf0a6NJZe9lt7GLHtL44rsitJJ/K33jxPUEo01NPWT7y5x9Jx3Mb9w6AF5wbBJKl9mZNHpP4N6us9S0fCsKjgjDIxYcTxcelx4lL64W62XdPaHr2b5yq0Ue2G8/foMJwpkEYYzhmTxceJK7rIAUp1GKisITSk5PLBVOkuH8tTSNAzA2m+83MfeO9Wy8uaonFTi4vyTCThJSXgxsJg0Nxbkp9hx5klh2P+qe/d4Ksxqj5KolZwDyR7rucPIriB/z4FcfCctPdn0zrZwjqKse0bKHKVU6OYpy9O159Ic13vDee/f3q2C7CE1OKkvJyU4uEnF+AQhCuVBCEIAEIQgDy4rNdLsR5WqcAeazmDtHpHxy7k+Y3X8jTvk4gZe8cm+ZWU36Uk6tdiKrXkc9LpzJ2PxsS1tzbrt4rYIIg1rQNwAA7hZY8mCh02qI2Brg2QDIE3DrdZG9Y+naquhvv8mvqGmsux2eDRVBcs+qNO6p3oiNnYC4+ap6vFp5fykj3dV7DwGSY2dVqj9O4vh0u2X1YRodfpRTRek8Od7LOcfLId5SvienMz7iEcmOn0n/AIBLIX1p6Z8jg2Npc47gMz/YJbZ1G619sNvwMa+n01Lunv8Ak8SSlxLnEkneSbk9pKvdH9FHz2fJdkXg5/u9A61dYDoW1ln1FnO3hm9re32j5JrDVr0vTm333ft/pl1PUEl2U/v/AIfGko2RsDI2hrRuA/zNfZTZUuldPM+mcIb7VwSBkXNG8Dy8E5m/jg2lx4E8V3ySb58lyHKbrIqfEJozzJHtPU4+YKvKLTqob+UDZB/C7xGXkl0OqVN4kmhjPplq3i0zQlBS7Q6b0z8n3iP6QuP4gryKqY4Xa5rh0ggjyTCF1dizF5F86p1vElgRdPKe1S13tRjxaSPgQlpMWm+INkna1hB5NpBI9pxvbuAS6uU1zTvlg6nRZ+CORi0JxLk6jkz6MmQ98bvEXHgtDascjkLSHNyIII7RmFrOF1olhZIPrNB7DxHjdN+lXd0HW/Ap6pT2zVi8nWhRdSnIoBCEIAFBUqCgBN0/rebHEOJLz2DJvnfwSYrXSis5SrkPBp2B2NyPndVS4/W2/JdJ/wDDrNFX8dMV/wBBCF7iic52y1pcTwAJPgFkSb2RrbS5PCkNJNhmTuHE9yZMM0HmfnMRG3o9J/huHem3C9H4IB9G3ne0c3Hv4dyZUdNss3lshbf1GuvaO7E/CNC5pbOlvEz+c931e/wTthmERQNtE0DpO9x7TvK7AF6T6jSV0r9K39iS/VWXfU9vRClCi61mUlQQi6lAFJjGi8NRckbL/bbv/aG5yScV0aqKe5c3aZ7bcxbrG9q1Erw5qw6jQ13b8P2baNbZTtyvRjl1INty0fFNEKea5A5N5+szIE9bdxSliOiFTFmByjelm/vbv8LpFdoLqd1uvsO6dfTbs9n9ykQpIsbHeN43EdoUJe009zeseATtoFX3Y+In0TtjsdvHiPNJKttFq3k6uMnc4lh7HZDzstmht+O5P/hk1tXyUtetzTwpUNKldecmCEIQALnrqgMje8/VaXeAuuhfOop2vaWvALSLEHcR0FRLONiVjO5kA2nu4ucTfIEkk5ncrWi0TqpPqbA6XnZ8t/ktHp6KOMWY1rR+i0D4L7BqTw6TDOZvI2n1SeMQWBToNAYxYzPLz0N5rfxPkmOjw2OJto2NaOob+08V0gKUyr09dX0IXWX2W/WyAFKEL3PEEIQgASRrYq5I6FjonuY7l2C7HFptsvyuOGQTukPXD6vZ+sM+SRSuSGcup6vllZU8rI+Szorbb3Ptdr722jluWjLMtSn5Oq9+L5XrTUPkECEIUEgoIUoQBwV+DQTD6SNrj02s7ucM0u1ur9u+GQj9F42h/EM/inGyiyz2aaq36onvXqLKvpZmNZorVR74y4dLDteW/wAlVOu08WuBvY5G4zGRWxWXyqKJjxZ7WuH6TQfil0+lQzmDwMIdUnjE1k84fVCSJjx9ZrXeIuulfKnpmsaGsAa0bgBYDsX1TiOUtxS8Z2BCEKSAQhCABCEIAEIQgAQhCABCEIAEh64fV7P1hnySJ8SHrh9Xs/WGfJIpXJDK7Up+Tqvfi+V601ZlqU/J1XvxfK9aah8guAQhCgkEIS9pZpnDQcnyrJH8pt22NnLY2b32iPaCAGFCp9GNJI66Dlomua3bcyz7Xu21zkSOKuCgBZ0t06goC1r2ukkeLhjbCzb22nE7hfJd2i+k8NdDysNxZ2y5rrbTXWvY2yIsRmEv6f6Avrnslhe1kjW7BD77Lm3JFiMwQSeGd1aaC6J/6Cncxz9t73bbyBZt7ABrb52AG89KnwR5GRCEKCQQhCABCFBQBz1OIwxkCSRjCdwc9rb9lyvpBUse3aY5rgeLSHDxCyfXSB/qab7J/wA4VRheOVktLDQUAcHfSOkczmk7UjiBt/UYARc5XJspwRk2WsxymiNpZ4mHodI1p8Cbr50uklHIbR1ELz0CVpPhdZnTamKlwvLPE1xzIDXPz7ebdceM6pquGMvY+OcNBJa0Fr7DM7IdcHxU4RGTarrxLO1ou5waBxJAA7ysT0P1iS0jXslLpYthxjaTcteBzQHHMMO7q4L6U2juKYueWleBGSdkyEiO3/5Ri+Q3X49JUYJyaq/S2gBsaqAH7Vn4rsosUhmF4pY5Pce13wKzD/wtNb85jv0ck63zJY0g0Uq8NkY9xtc8yaJxGYztfItNs7dXFTgjJ+gLpE1w/mDP1hnySLv1daUuraU8qbyxEMed21cXa+3C4vfrBXBrh9Xs/WGfJIoXJL4K3Uofo6r34vletArMcpojaWaJh6HSNafAm6wjAMWqmxvpaPa5Soey5Zk7Za1w2Wn6t9q5dlYDgmWk1NVThtSzxMccyAHSHvdlcqWiEzSodKqFxs2pgJ+1Z+Ks2SAi4Nweg3B7FkVXqYqWtJjnieehzXMv384KgwTSGrwypLHbQa11pYHHmkcS0bgbG4I35cCjAZN7mnaxpc9wa0bySAB2k7llmuOuikFLyb2PsZr7LmutcR2vY5binnH6H/X4c9kLm/TxtLXOvs2Ja8E26gsc0q0Klw/k+VfG7lC62wDlsbJN7ge0hAx/1UYlCzDyJJI2HlpDZz2tNrMsbEp8p6uOQXje14va7XBwv0XCwzRrV3PXQGaOSJrdtzLODr3bbPIbs1qegejElDSuikcxxMjn3YCBYho4jfkhgi+qa6KO3KSMZfdtOa29t9rnNe6aoY9u1G5rxuu1wcLjhcLL9dbRtUvZN8Y1f6oR/tn76X4hRgnI7IQhQSCEIQAKCpUFAGSa6fzmm+yf84V9qhwprKJ01htyyOz/AEYzstHjtHvVDro/Oab7J/zhN2q31VF7039Vyt4K+RtsghShVLH5sqaO9Y+IZA1Do+wGYsFu5fo2mpmsY1jAA1oDQBwDRYDwC/Pbj/uf/M/7C/RI/FWkVQWSdrXgBwuQkei+Jw7eUDfg4pySlrT9VTe9D/VYqosxS1KyHl6lvAxxnwc4fer/AFw+r2frDPkkS7qW/Oaj7JnzlMOuH1ez7dnySK3kr4F3UzQh1RPKRmyNjR1GRxLvJnxWugLMNSY/O+2H4SLUFD5JRBCx7XJRNbWQyAWMkRB6zG6w8nAdy2JZVrrHPpfdm+MaFyDGfVdVF+FxX+oZI+5rzbyIS7rrGVJ2zfCJXGqA/wC3fvpf/VU+uzdSds3wiUrkjwW+qD1cft5fgxPASRqg9XH7eX4MTwoZKMr11+nS9k3xjV9qh9WfvpfiFQ66/Speyb4xq+1Q+rP30vxCnwHkdkIQqkghCEACgqVBQBkmuj85pvsn/OE3arfVUPvTf1XJR10fnNN9k/5wm7Vb6qh96b+q9W8FfI3IQhVLH51d6z/5n/YX6JX52eP9z/5n/YX6JVpFUSlLWn6qm96H+qxNqUtafqqb3of6rFCLMT9S35zUfYs+cpi1w+r2frDPkkS7qW/Oaj7JnzlMOuH1ez7dnySKfJXwUWpWpAmqWcSyN4/Zc5p+YLWQvzro5ic9JIKuJt2scI3+yQ8X2HHhcNyPS0di1Oi1uYe5oMnKxniDGXebLgoaBMdysk10zgz0zeiORx/ae0D5CmSt1uYe1p5PlZDwAjLfN9gFluK4jUYlW7QbeSQhjI25hrR6LQegZknrJQkDZq2qaItwxh9qSV3dtbP/AKqi117qTtm+Eaf9H8KFNSxQjPk2BpPSd7j3uJPekrXNQOdTQygXEcjg7qEjQAT1bTQO8KFyS+Dt1QH/AG4/by/BieFj+rnTyno4Xw1O00bZe1zW7Q5wAc0gZjNt79a07A8fgq4zJTuLmBxZctLcwATke0IYIz7XX6VL2TfGNX2qL1Z++l+IVDrr9Kl7JvjGr3VH6s/fTfEKfAeRylqGt9JwaN2ZAHiV7DrrLdI5JH1ErtnlJBNVRhhbE/k4oadskWy2ZrmgOuXmwu69r5WTNoNJblo2ODomtp3ttfZY+WEPljYDm1t9lwb9XlLKMBkbkICFBIKCpQgBd0k0Jpq57HT8pdjS0bD9nIkE3yN81Y4FgkVJA2GHa2GlxG0dp3OcXG5sOJKsUIAEIQgBN/8AF1Dy/LXm2+U5X8pltbe3u2d1+CcAF6QgAVdj2CR1cDoZtrYdsk7J2TzXBwse0BWKEALujehFNQve+AyXe0NO2/aFgbi2QtmuzSPRyGtiEU23shwfzHbJuAQM7HLMq2QgBdwPQekpY5Y2Nc9kuzttlIkB2QQBa3Wqqt1R4e8ks5WLqY+7e4PBTuhTkjBn8epqiB50s7h0XY3zDEz4HopSUl/9PEGuOReSXPI63HO3UMlcoUZDAAL4VdIyRjmSNDmuFi0i4I6CF90IJEWs1Q0Djdhmjvwa8OaOwPBI8UwaLaMx0MJiic94Ly+77XuQBwAHBXSFOSMFBpLobT1xYZzJ9HtbOw7Z9K175G/ohdmj2j8NHByMO1sbTnc87Ru7fnYZZKzQoJKqv0cglk5Qh7JLBpfHI+Jzmjc1xYRtDt3Lpw3DIoI9iFoa25Nhckkm5c4nNxPEnNdiEACEIQB//9k=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124" name="AutoShape 4" descr="data:image/jpeg;base64,/9j/4AAQSkZJRgABAQAAAQABAAD/2wCEAAkGBhASDxQUEBQUFBQWFRQUGBYWFBcUFRUWFRQVFBQUFRUXHCYeFxokGRQUHy8gIycpLCwsFR4xNTAqNSYrLCkBCQoKDgwOGg8PGiwkHyQsLCkuKiksLDIsLCwpLCksLC0sLSksKSwvKSwpLCwpKSwpLCwsKSksLCwsLCwsKSo1Kf/AABEIAPsAyQMBIgACEQEDEQH/xAAcAAACAwEBAQEAAAAAAAAAAAAABgEFBwQCAwj/xABGEAABAwICBQgGBQsEAwEAAAABAAIDBBEFIQYHEjFBEyJRYXGBkaEyNVJysbIjQnPB0TM0YnSCg5Kis+HwFCWExBfC8WP/xAAaAQACAwEBAAAAAAAAAAAAAAAABQECBAYD/8QAKREAAgIBAwQBAwUBAAAAAAAAAAECAxEEITEFEkFREzJhcSKRobHRgf/aAAwDAQACEQMRAD8A29fKpqWxtLnkBoFyTuA6V9Vz11OJI3sO5zS3xFlEuNiVjO5FNXxSD6N7Xe64FdF1jhYWuIzDgSOg3GR3Kyo9JqqP0ZC4dD+ePPPzSaHVo5xOOBvPpcsZhLJqV0JLodYA3TR2/SYb/wAp/FMlBjsE35ORpPs7nfwnNMatVVb9MhfbpravqRYIUbSLrSZyUIQgAQhCABCEIAEIQgAQoRdAEouvjPVNYOcQO1Vs+PtHoC/Wch+KzXaumn65JHpCuU+EW9185J2t9IgdpAS5NisrvrW6m5ee9chuT0k96T29crz21xyaY6N8yY3xSBwBBuDuK+i+cEey0DoAHgF9E/i20mzGwQhCsQCgqVBQBmWldHydW/ofZ4/a3+YKp08afUF42Sje07J9127+YDxSOuQ11Xx3P77nWaG35KV9tgQhCxrPg1v7lzh2llTFYF3KN9l+fg7ePNNmFaZU8tg48m7oduPY7d42WdlpG8Edot8VCYU666nZ7r7mC7Q027rZ/Y2QPC9XWWYVpHPT+g7ab7Ds293FvcnbBtK4Z7N9B/suO/3XbnfFPNPr67tuH6Yl1Gisp35XsvUKAVK3mEEXQoKAJuoJXwqaxkYu4gdXE9gVJV4092TeaPPx4LBqtfTpl+p7+j2rplZwXNViEbPSOfQMyqeqxx7vQ5o8T/ZVxKhczqer3W7Q/Sv5GFeljHnclziTckk9JUKUJQ5OW7NKWAXVhkO1M0cBzj3f3suRXWj8OTn/ALI+J+5b+nU/LqIr1v8AseV8u2DLloUqApXeiUEIQgAQhCAOXEqMSxPjduc0jsvuPismliLXFrsi0lp7QbFbE4LPtOMM2JxK0c2Tf1Pbv8RbwKT9Vp7oKxeBt0u7tm4PyLaYtCKFslQXOAOw3aAPtE2B7s0upj0EqNmpLfajI72kO/FJtDj545G+tz8EsD9JA1ws4AjoIBVHXaF00mbQYz+gcv4Tl8EwKbLrJ0wsWJLJy0LZweYvBn9boJO38k5sg6DzHeeXmqOpwmeM8+J469kkdxFwtb2UbKX2dLqbzHY319TtjtLDKTRKaZ1MOWvcEhpdvLRaxN+8dyuwiy+c0zWi7jYBMYJVwSb48i+cu+TaXJ7JVVX40BlHYnp4D8SuLEMVdJk3Jvme38FwsYSbAEnoC53W9Wcn8en/AH/w2VaZL9UwkkLjdxJPSV5VpS4E45vOz1DM/gFaU+GRs3NF+k5lYaekX3vus2/PJ7S1MIbRF6Kikd6LSevcPErrjwGQ7y0efwTCAiycVdEoj9WWZZaub42F6bApGi4Id1Zg9yrU4vNgSeGaTy65J60p6to6tP2uvbJp01sp57gsmuhg2Iw3oGfacyqDCKbblHQ3M/d5pmat/Q9PiLtfnZHjrJ5aiShCF0ZhBCEIAEIQgAKq9IML5eBzPrW2m9ThmPHd3q0UEKk4qUXF+S0ZOLUl4MbItkcjut1jeurCazkqiN/Q4X7Dk7yJVvpphPJTco0cyTyfx8d/il0hcfZCWnux6Z1tc46irPtGyNK9Ko0XxDlqaNxN3AbDu1uXmLHvVuuwrmpxUl5OTnFwk4vwCEFc9XVtjaXO/wDp6ApnJQi5S4RVLLwgq6tsbbu8OJ7Et1lc6Q87IcBwH4lTJJJNJuueAG4D/OKuKDB2szdzneQ7B965yyd3UZdle0Pfs3RUKFmW7K6iwd783c1vmezoV5TUbGCzRbr4nvX2AUptpdBVpl+lb+zNZdKzkLKVF1IK3niCEKCgCvxmfZiIG9x2fx8kuKzx6a7w3oHmf7Lmw6k5SQA7hmfw71xvUXLVav44+Nv9GlGK6u5/kusGpdiO53uzP3DwVgF5AXpdZTUqoKC8C2Uu5tsEIQvYqCEIQAIQhAAhCEAcGL4a2eF0buIyPskbj4rLKmndG9zHizmkgjrH3ce9bCWpT01wHbby0Y5zRzgPrNHHtHwSrqOl+WPfHlf0M+n6n4pdkuGVmg2J7ExiccpMx74/EfBPwKx2OQtcHNNiCCD0EZgrVMFxMTwtkG8ixHQ4bwvPpd/dH43yj06nR2z+RcP+zvKq8Rw+SWQZgMA778claqLJndTG6PZLgVQm4PKOeko2xizR2nie0rpsiyF6QhGC7YrCIbbeWCgqUEKxAqaRaQ1FNUNs1piLd1syfrDa4HcrvCcXjnj2oz2g+k09BCnGMKZURFj+OYPFrhuIWcxTzUVQeDmmxH1Xt+8HeCll109NZmW8H/AypphqK8R2mv5NVBUFcOE4syeIPZ3ji08WldyYxkpLKF8ouLwxRrJNqRx6XH42CYcLo9hmfpHM/gpZhEQft2zvfqB6bLsDUp0XT3TbK2x5b4NFt/dFRjwShCE4MoIQhAAhCEACEIQAIQhAAvLmr0oKAM50rwDkJNtg+ief4Hez2dHgo0RxrkZtlx+jksD+i7c13fuPctAq6RkjHMeAWuFiP84rMscwV1PLsm5ac2u9odB6xxSDVUS01ivr4Hulujqa3RZz4NUDlKWdD8e5WPk5D9Iwb/abuB7RkD3JlanVVsbYKcRNbXKqThIlCEL1PMEIQgCCEu6X4Dy0e2wfSsBI6XN4t+8f3TGV4K8ra42xcZHpVZKuSlEyvBcYfTy7bcwcnN3bQ/EcCtOoq1ksbXsN2uFwf84pC0xwXkZeUYOZIb9TX7yO/f4r56LY+aeTZefonnP9E+12dKS6W6Wlt+Gzgc6mmOprV1fPk0q6F4Ybr2n4iBCEIAEIQgAQhCABCEIAEIQgDySqWo0tpmT8kSSbhpcBdrXE2sT+CNKcZ5CA7Ppv5rerpd3D7ln+F0pknjZ7T2+F7uPgClmr1jrnGuHLGOl0ishKyfCNbC4sVwtk8ZY8ZHceLTwcOtdoCCExcVJYYvTcXlGV1VLPR1A4OabtcPRcP8yIWiYLi7KiIPbkdzm8Wu4gr3ieFRzxlkguN4O4tPSDwKosA0cnpqlx2muiLSDwJP1bt4Efel1NE9NZiO8H/AxtuhqK8y2mv5Gq6lQFKZi0FBRtLgxbGoqdm1Id+5o9Jx6APvVZSUVmXBaMXJ4R33UpU0c0gqKmoddrWwhpuALkE+jzuJ3pqCpVbG2PdHgtbVKqXbLk4cXw1s8L43cRkehwzafFZXLEWuLXCzmktI6xkVsVkhadYZsStlaMn813vNGXiPglnVKO6HyLlDLpl/bP43w/7O/QrHtochIec0cwni32e0fDsTddY7BM5jg9hs5pBB6CFqeC4k2eFsjeORHsuG8K3TdV8keyXKK9R03xy748P+ywQhCbCsEIQgAQhCABCEIAF5e5eil/THFOSpy1p50nMHUPrHw+K87bFXByfg9K4OyaivIm6R4ry9Q5wPMbzWdgOZ7zn4Kx0Eotqoc87o2/zPyHkD4paWiaFUHJ0ocd8hL+7c3yF+9c5ok79T3y/J0Gsao03ZH8DCpUKV05zZCFKglAAglcGJ41DA28rgOhozcexqR8Z0ulmu1l4492R5zu1w3dgWPUayuhbvf0a6NJZe9lt7GLHtL44rsitJJ/K33jxPUEo01NPWT7y5x9Jx3Mb9w6AF5wbBJKl9mZNHpP4N6us9S0fCsKjgjDIxYcTxcelx4lL64W62XdPaHr2b5yq0Ue2G8/foMJwpkEYYzhmTxceJK7rIAUp1GKisITSk5PLBVOkuH8tTSNAzA2m+83MfeO9Wy8uaonFTi4vyTCThJSXgxsJg0Nxbkp9hx5klh2P+qe/d4Ksxqj5KolZwDyR7rucPIriB/z4FcfCctPdn0zrZwjqKse0bKHKVU6OYpy9O159Ic13vDee/f3q2C7CE1OKkvJyU4uEnF+AQhCuVBCEIAEIQgDy4rNdLsR5WqcAeazmDtHpHxy7k+Y3X8jTvk4gZe8cm+ZWU36Uk6tdiKrXkc9LpzJ2PxsS1tzbrt4rYIIg1rQNwAA7hZY8mCh02qI2Brg2QDIE3DrdZG9Y+naquhvv8mvqGmsux2eDRVBcs+qNO6p3oiNnYC4+ap6vFp5fykj3dV7DwGSY2dVqj9O4vh0u2X1YRodfpRTRek8Od7LOcfLId5SvienMz7iEcmOn0n/AIBLIX1p6Z8jg2Npc47gMz/YJbZ1G619sNvwMa+n01Lunv8Ak8SSlxLnEkneSbk9pKvdH9FHz2fJdkXg5/u9A61dYDoW1ln1FnO3hm9re32j5JrDVr0vTm333ft/pl1PUEl2U/v/AIfGko2RsDI2hrRuA/zNfZTZUuldPM+mcIb7VwSBkXNG8Dy8E5m/jg2lx4E8V3ySb58lyHKbrIqfEJozzJHtPU4+YKvKLTqob+UDZB/C7xGXkl0OqVN4kmhjPplq3i0zQlBS7Q6b0z8n3iP6QuP4gryKqY4Xa5rh0ggjyTCF1dizF5F86p1vElgRdPKe1S13tRjxaSPgQlpMWm+INkna1hB5NpBI9pxvbuAS6uU1zTvlg6nRZ+CORi0JxLk6jkz6MmQ98bvEXHgtDascjkLSHNyIII7RmFrOF1olhZIPrNB7DxHjdN+lXd0HW/Ap6pT2zVi8nWhRdSnIoBCEIAFBUqCgBN0/rebHEOJLz2DJvnfwSYrXSis5SrkPBp2B2NyPndVS4/W2/JdJ/wDDrNFX8dMV/wBBCF7iic52y1pcTwAJPgFkSb2RrbS5PCkNJNhmTuHE9yZMM0HmfnMRG3o9J/huHem3C9H4IB9G3ne0c3Hv4dyZUdNss3lshbf1GuvaO7E/CNC5pbOlvEz+c931e/wTthmERQNtE0DpO9x7TvK7AF6T6jSV0r9K39iS/VWXfU9vRClCi61mUlQQi6lAFJjGi8NRckbL/bbv/aG5yScV0aqKe5c3aZ7bcxbrG9q1Erw5qw6jQ13b8P2baNbZTtyvRjl1INty0fFNEKea5A5N5+szIE9bdxSliOiFTFmByjelm/vbv8LpFdoLqd1uvsO6dfTbs9n9ykQpIsbHeN43EdoUJe009zeseATtoFX3Y+In0TtjsdvHiPNJKttFq3k6uMnc4lh7HZDzstmht+O5P/hk1tXyUtetzTwpUNKldecmCEIQALnrqgMje8/VaXeAuuhfOop2vaWvALSLEHcR0FRLONiVjO5kA2nu4ucTfIEkk5ncrWi0TqpPqbA6XnZ8t/ktHp6KOMWY1rR+i0D4L7BqTw6TDOZvI2n1SeMQWBToNAYxYzPLz0N5rfxPkmOjw2OJto2NaOob+08V0gKUyr09dX0IXWX2W/WyAFKEL3PEEIQgASRrYq5I6FjonuY7l2C7HFptsvyuOGQTukPXD6vZ+sM+SRSuSGcup6vllZU8rI+Szorbb3Ptdr722jluWjLMtSn5Oq9+L5XrTUPkECEIUEgoIUoQBwV+DQTD6SNrj02s7ucM0u1ur9u+GQj9F42h/EM/inGyiyz2aaq36onvXqLKvpZmNZorVR74y4dLDteW/wAlVOu08WuBvY5G4zGRWxWXyqKJjxZ7WuH6TQfil0+lQzmDwMIdUnjE1k84fVCSJjx9ZrXeIuulfKnpmsaGsAa0bgBYDsX1TiOUtxS8Z2BCEKSAQhCABCEIAEIQgAQhCABCEIAEh64fV7P1hnySJ8SHrh9Xs/WGfJIpXJDK7Up+Tqvfi+V601ZlqU/J1XvxfK9aah8guAQhCgkEIS9pZpnDQcnyrJH8pt22NnLY2b32iPaCAGFCp9GNJI66Dlomua3bcyz7Xu21zkSOKuCgBZ0t06goC1r2ukkeLhjbCzb22nE7hfJd2i+k8NdDysNxZ2y5rrbTXWvY2yIsRmEv6f6Avrnslhe1kjW7BD77Lm3JFiMwQSeGd1aaC6J/6Cncxz9t73bbyBZt7ABrb52AG89KnwR5GRCEKCQQhCABCFBQBz1OIwxkCSRjCdwc9rb9lyvpBUse3aY5rgeLSHDxCyfXSB/qab7J/wA4VRheOVktLDQUAcHfSOkczmk7UjiBt/UYARc5XJspwRk2WsxymiNpZ4mHodI1p8Cbr50uklHIbR1ELz0CVpPhdZnTamKlwvLPE1xzIDXPz7ebdceM6pquGMvY+OcNBJa0Fr7DM7IdcHxU4RGTarrxLO1ou5waBxJAA7ysT0P1iS0jXslLpYthxjaTcteBzQHHMMO7q4L6U2juKYueWleBGSdkyEiO3/5Ri+Q3X49JUYJyaq/S2gBsaqAH7Vn4rsosUhmF4pY5Pce13wKzD/wtNb85jv0ck63zJY0g0Uq8NkY9xtc8yaJxGYztfItNs7dXFTgjJ+gLpE1w/mDP1hnySLv1daUuraU8qbyxEMed21cXa+3C4vfrBXBrh9Xs/WGfJIoXJL4K3Uofo6r34vletArMcpojaWaJh6HSNafAm6wjAMWqmxvpaPa5Soey5Zk7Za1w2Wn6t9q5dlYDgmWk1NVThtSzxMccyAHSHvdlcqWiEzSodKqFxs2pgJ+1Z+Ks2SAi4Nweg3B7FkVXqYqWtJjnieehzXMv384KgwTSGrwypLHbQa11pYHHmkcS0bgbG4I35cCjAZN7mnaxpc9wa0bySAB2k7llmuOuikFLyb2PsZr7LmutcR2vY5binnH6H/X4c9kLm/TxtLXOvs2Ja8E26gsc0q0Klw/k+VfG7lC62wDlsbJN7ge0hAx/1UYlCzDyJJI2HlpDZz2tNrMsbEp8p6uOQXje14va7XBwv0XCwzRrV3PXQGaOSJrdtzLODr3bbPIbs1qegejElDSuikcxxMjn3YCBYho4jfkhgi+qa6KO3KSMZfdtOa29t9rnNe6aoY9u1G5rxuu1wcLjhcLL9dbRtUvZN8Y1f6oR/tn76X4hRgnI7IQhQSCEIQAKCpUFAGSa6fzmm+yf84V9qhwprKJ01htyyOz/AEYzstHjtHvVDro/Oab7J/zhN2q31VF7039Vyt4K+RtsghShVLH5sqaO9Y+IZA1Do+wGYsFu5fo2mpmsY1jAA1oDQBwDRYDwC/Pbj/uf/M/7C/RI/FWkVQWSdrXgBwuQkei+Jw7eUDfg4pySlrT9VTe9D/VYqosxS1KyHl6lvAxxnwc4fer/AFw+r2frDPkkS7qW/Oaj7JnzlMOuH1ez7dnySK3kr4F3UzQh1RPKRmyNjR1GRxLvJnxWugLMNSY/O+2H4SLUFD5JRBCx7XJRNbWQyAWMkRB6zG6w8nAdy2JZVrrHPpfdm+MaFyDGfVdVF+FxX+oZI+5rzbyIS7rrGVJ2zfCJXGqA/wC3fvpf/VU+uzdSds3wiUrkjwW+qD1cft5fgxPASRqg9XH7eX4MTwoZKMr11+nS9k3xjV9qh9WfvpfiFQ66/Speyb4xq+1Q+rP30vxCnwHkdkIQqkghCEACgqVBQBkmuj85pvsn/OE3arfVUPvTf1XJR10fnNN9k/5wm7Vb6qh96b+q9W8FfI3IQhVLH51d6z/5n/YX6JX52eP9z/5n/YX6JVpFUSlLWn6qm96H+qxNqUtafqqb3of6rFCLMT9S35zUfYs+cpi1w+r2frDPkkS7qW/Oaj7JnzlMOuH1ez7dnySKfJXwUWpWpAmqWcSyN4/Zc5p+YLWQvzro5ic9JIKuJt2scI3+yQ8X2HHhcNyPS0di1Oi1uYe5oMnKxniDGXebLgoaBMdysk10zgz0zeiORx/ae0D5CmSt1uYe1p5PlZDwAjLfN9gFluK4jUYlW7QbeSQhjI25hrR6LQegZknrJQkDZq2qaItwxh9qSV3dtbP/AKqi117qTtm+Eaf9H8KFNSxQjPk2BpPSd7j3uJPekrXNQOdTQygXEcjg7qEjQAT1bTQO8KFyS+Dt1QH/AG4/by/BieFj+rnTyno4Xw1O00bZe1zW7Q5wAc0gZjNt79a07A8fgq4zJTuLmBxZctLcwATke0IYIz7XX6VL2TfGNX2qL1Z++l+IVDrr9Kl7JvjGr3VH6s/fTfEKfAeRylqGt9JwaN2ZAHiV7DrrLdI5JH1ErtnlJBNVRhhbE/k4oadskWy2ZrmgOuXmwu69r5WTNoNJblo2ODomtp3ttfZY+WEPljYDm1t9lwb9XlLKMBkbkICFBIKCpQgBd0k0Jpq57HT8pdjS0bD9nIkE3yN81Y4FgkVJA2GHa2GlxG0dp3OcXG5sOJKsUIAEIQgBN/8AF1Dy/LXm2+U5X8pltbe3u2d1+CcAF6QgAVdj2CR1cDoZtrYdsk7J2TzXBwse0BWKEALujehFNQve+AyXe0NO2/aFgbi2QtmuzSPRyGtiEU23shwfzHbJuAQM7HLMq2QgBdwPQekpY5Y2Nc9kuzttlIkB2QQBa3Wqqt1R4e8ks5WLqY+7e4PBTuhTkjBn8epqiB50s7h0XY3zDEz4HopSUl/9PEGuOReSXPI63HO3UMlcoUZDAAL4VdIyRjmSNDmuFi0i4I6CF90IJEWs1Q0Djdhmjvwa8OaOwPBI8UwaLaMx0MJiic94Ly+77XuQBwAHBXSFOSMFBpLobT1xYZzJ9HtbOw7Z9K175G/ohdmj2j8NHByMO1sbTnc87Ru7fnYZZKzQoJKqv0cglk5Qh7JLBpfHI+Jzmjc1xYRtDt3Lpw3DIoI9iFoa25Nhckkm5c4nNxPEnNdiEACEIQB//9k=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5126" name="Picture 6" descr="http://pds12.egloos.com/pds/200811/16/73/e0044073_491f968b377de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44856" y="548680"/>
            <a:ext cx="2194896" cy="2736304"/>
          </a:xfrm>
          <a:prstGeom prst="rect">
            <a:avLst/>
          </a:prstGeom>
          <a:noFill/>
        </p:spPr>
      </p:pic>
      <p:pic>
        <p:nvPicPr>
          <p:cNvPr id="5128" name="Picture 8" descr="C:\Users\shim\Desktop\daum\MBTI.JPG"/>
          <p:cNvPicPr>
            <a:picLocks noChangeAspect="1" noChangeArrowheads="1"/>
          </p:cNvPicPr>
          <p:nvPr/>
        </p:nvPicPr>
        <p:blipFill>
          <a:blip r:embed="rId16" cstate="print"/>
          <a:srcRect r="4502"/>
          <a:stretch>
            <a:fillRect/>
          </a:stretch>
        </p:blipFill>
        <p:spPr bwMode="auto">
          <a:xfrm>
            <a:off x="2615773" y="1484784"/>
            <a:ext cx="1236147" cy="864096"/>
          </a:xfrm>
          <a:prstGeom prst="rect">
            <a:avLst/>
          </a:prstGeom>
          <a:noFill/>
        </p:spPr>
      </p:pic>
      <p:pic>
        <p:nvPicPr>
          <p:cNvPr id="5129" name="Picture 9" descr="C:\Users\shim\Desktop\daum\MBTI2.JPG"/>
          <p:cNvPicPr>
            <a:picLocks noChangeAspect="1" noChangeArrowheads="1"/>
          </p:cNvPicPr>
          <p:nvPr/>
        </p:nvPicPr>
        <p:blipFill>
          <a:blip r:embed="rId17" cstate="print"/>
          <a:srcRect r="6701"/>
          <a:stretch>
            <a:fillRect/>
          </a:stretch>
        </p:blipFill>
        <p:spPr bwMode="auto">
          <a:xfrm>
            <a:off x="3866772" y="1484784"/>
            <a:ext cx="1245600" cy="864096"/>
          </a:xfrm>
          <a:prstGeom prst="rect">
            <a:avLst/>
          </a:prstGeom>
          <a:noFill/>
        </p:spPr>
      </p:pic>
      <p:pic>
        <p:nvPicPr>
          <p:cNvPr id="5130" name="Picture 10" descr="C:\Users\shim\Desktop\daum\MBTI3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386398" y="1484785"/>
            <a:ext cx="1242000" cy="864095"/>
          </a:xfrm>
          <a:prstGeom prst="rect">
            <a:avLst/>
          </a:prstGeom>
          <a:noFill/>
        </p:spPr>
      </p:pic>
      <p:pic>
        <p:nvPicPr>
          <p:cNvPr id="5131" name="Picture 11" descr="C:\Users\shim\Desktop\daum\MBTI4.JPG"/>
          <p:cNvPicPr>
            <a:picLocks noChangeAspect="1" noChangeArrowheads="1"/>
          </p:cNvPicPr>
          <p:nvPr/>
        </p:nvPicPr>
        <p:blipFill>
          <a:blip r:embed="rId19" cstate="print"/>
          <a:srcRect r="4143"/>
          <a:stretch>
            <a:fillRect/>
          </a:stretch>
        </p:blipFill>
        <p:spPr bwMode="auto">
          <a:xfrm>
            <a:off x="5131397" y="1484784"/>
            <a:ext cx="1240803" cy="864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2"/>
          <p:cNvGrpSpPr/>
          <p:nvPr/>
        </p:nvGrpSpPr>
        <p:grpSpPr>
          <a:xfrm>
            <a:off x="3024336" y="4437112"/>
            <a:ext cx="6085756" cy="2016224"/>
            <a:chOff x="3024336" y="4293096"/>
            <a:chExt cx="6085756" cy="2016224"/>
          </a:xfrm>
        </p:grpSpPr>
        <p:grpSp>
          <p:nvGrpSpPr>
            <p:cNvPr id="8" name="그룹 25"/>
            <p:cNvGrpSpPr/>
            <p:nvPr/>
          </p:nvGrpSpPr>
          <p:grpSpPr>
            <a:xfrm>
              <a:off x="3275856" y="4293096"/>
              <a:ext cx="5472608" cy="2016224"/>
              <a:chOff x="3275856" y="4293096"/>
              <a:chExt cx="5472608" cy="2016224"/>
            </a:xfrm>
          </p:grpSpPr>
          <p:sp>
            <p:nvSpPr>
              <p:cNvPr id="24" name="직사각형 23"/>
              <p:cNvSpPr/>
              <p:nvPr/>
            </p:nvSpPr>
            <p:spPr>
              <a:xfrm>
                <a:off x="3275856" y="4365104"/>
                <a:ext cx="5472608" cy="1944216"/>
              </a:xfrm>
              <a:prstGeom prst="rect">
                <a:avLst/>
              </a:prstGeom>
              <a:solidFill>
                <a:srgbClr val="EDEF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ko-KR" altLang="en-US" sz="1400" dirty="0"/>
              </a:p>
            </p:txBody>
          </p:sp>
          <p:sp>
            <p:nvSpPr>
              <p:cNvPr id="25" name="이등변 삼각형 24"/>
              <p:cNvSpPr/>
              <p:nvPr/>
            </p:nvSpPr>
            <p:spPr>
              <a:xfrm>
                <a:off x="3491880" y="4293096"/>
                <a:ext cx="144016" cy="72008"/>
              </a:xfrm>
              <a:prstGeom prst="triangle">
                <a:avLst/>
              </a:prstGeom>
              <a:solidFill>
                <a:srgbClr val="EDEF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0" name="그룹 42"/>
            <p:cNvGrpSpPr/>
            <p:nvPr/>
          </p:nvGrpSpPr>
          <p:grpSpPr>
            <a:xfrm>
              <a:off x="3024336" y="4684089"/>
              <a:ext cx="6084168" cy="13100"/>
              <a:chOff x="3024336" y="4653136"/>
              <a:chExt cx="6084168" cy="13100"/>
            </a:xfrm>
          </p:grpSpPr>
          <p:cxnSp>
            <p:nvCxnSpPr>
              <p:cNvPr id="28" name="직선 연결선 27"/>
              <p:cNvCxnSpPr/>
              <p:nvPr/>
            </p:nvCxnSpPr>
            <p:spPr>
              <a:xfrm>
                <a:off x="3275856" y="4653136"/>
                <a:ext cx="5472608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직선 연결선 28"/>
              <p:cNvCxnSpPr/>
              <p:nvPr/>
            </p:nvCxnSpPr>
            <p:spPr>
              <a:xfrm>
                <a:off x="3024336" y="4666236"/>
                <a:ext cx="608416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그룹 43"/>
            <p:cNvGrpSpPr/>
            <p:nvPr/>
          </p:nvGrpSpPr>
          <p:grpSpPr>
            <a:xfrm>
              <a:off x="3025920" y="5288108"/>
              <a:ext cx="6084168" cy="13100"/>
              <a:chOff x="3024336" y="4653136"/>
              <a:chExt cx="6084168" cy="13100"/>
            </a:xfrm>
          </p:grpSpPr>
          <p:cxnSp>
            <p:nvCxnSpPr>
              <p:cNvPr id="45" name="직선 연결선 44"/>
              <p:cNvCxnSpPr/>
              <p:nvPr/>
            </p:nvCxnSpPr>
            <p:spPr>
              <a:xfrm>
                <a:off x="3275856" y="4653136"/>
                <a:ext cx="5472608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직선 연결선 45"/>
              <p:cNvCxnSpPr/>
              <p:nvPr/>
            </p:nvCxnSpPr>
            <p:spPr>
              <a:xfrm>
                <a:off x="3024336" y="4666236"/>
                <a:ext cx="608416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그룹 46"/>
            <p:cNvGrpSpPr/>
            <p:nvPr/>
          </p:nvGrpSpPr>
          <p:grpSpPr>
            <a:xfrm>
              <a:off x="3025924" y="5864172"/>
              <a:ext cx="6084168" cy="13100"/>
              <a:chOff x="3024336" y="4653136"/>
              <a:chExt cx="6084168" cy="13100"/>
            </a:xfrm>
          </p:grpSpPr>
          <p:cxnSp>
            <p:nvCxnSpPr>
              <p:cNvPr id="48" name="직선 연결선 47"/>
              <p:cNvCxnSpPr/>
              <p:nvPr/>
            </p:nvCxnSpPr>
            <p:spPr>
              <a:xfrm>
                <a:off x="3275856" y="4653136"/>
                <a:ext cx="5472608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직선 연결선 48"/>
              <p:cNvCxnSpPr/>
              <p:nvPr/>
            </p:nvCxnSpPr>
            <p:spPr>
              <a:xfrm>
                <a:off x="3024336" y="4666236"/>
                <a:ext cx="608416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직사각형 54"/>
          <p:cNvSpPr/>
          <p:nvPr/>
        </p:nvSpPr>
        <p:spPr>
          <a:xfrm>
            <a:off x="3419872" y="6093296"/>
            <a:ext cx="5256584" cy="288032"/>
          </a:xfrm>
          <a:prstGeom prst="rect">
            <a:avLst/>
          </a:prstGeom>
          <a:solidFill>
            <a:schemeClr val="bg1"/>
          </a:solidFill>
          <a:ln>
            <a:solidFill>
              <a:srgbClr val="6D8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rgbClr val="3B59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8917" y="-99392"/>
            <a:ext cx="13083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3200" b="1" spc="-5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ndara" pitchFamily="34" charset="0"/>
              </a:rPr>
              <a:t>a</a:t>
            </a:r>
            <a:r>
              <a:rPr lang="en-US" altLang="ko-KR" sz="2400" b="1" cap="none" spc="-5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ndara" pitchFamily="34" charset="0"/>
              </a:rPr>
              <a:t>ttibook</a:t>
            </a:r>
            <a:endParaRPr lang="en-US" altLang="ko-KR" sz="2400" b="1" cap="none" spc="-5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7654" y="54847"/>
            <a:ext cx="942098" cy="357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5038" y="61785"/>
            <a:ext cx="392186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444208" y="114498"/>
            <a:ext cx="1481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err="1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라온아띠</a:t>
            </a:r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7</a:t>
            </a:r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기 베트남팀</a:t>
            </a:r>
            <a:endParaRPr lang="ko-KR" altLang="en-US" sz="1000" b="1" dirty="0">
              <a:solidFill>
                <a:srgbClr val="D8E9EA"/>
              </a:solidFill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t="7778" r="16001" b="22223"/>
          <a:stretch>
            <a:fillRect/>
          </a:stretch>
        </p:blipFill>
        <p:spPr bwMode="auto">
          <a:xfrm>
            <a:off x="6223032" y="90992"/>
            <a:ext cx="28803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직선 연결선 11"/>
          <p:cNvCxnSpPr/>
          <p:nvPr/>
        </p:nvCxnSpPr>
        <p:spPr>
          <a:xfrm flipV="1">
            <a:off x="7914706" y="135682"/>
            <a:ext cx="0" cy="216024"/>
          </a:xfrm>
          <a:prstGeom prst="line">
            <a:avLst/>
          </a:prstGeom>
          <a:ln w="3175">
            <a:solidFill>
              <a:srgbClr val="D8E9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66237" y="116632"/>
            <a:ext cx="11095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 친구 찾기    홈</a:t>
            </a:r>
            <a:endParaRPr lang="ko-KR" altLang="en-US" sz="1000" b="1" dirty="0">
              <a:solidFill>
                <a:srgbClr val="D8E9EA"/>
              </a:solidFill>
              <a:latin typeface="새굴림" pitchFamily="18" charset="-127"/>
              <a:ea typeface="새굴림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 flipV="1">
            <a:off x="8625423" y="137120"/>
            <a:ext cx="0" cy="216024"/>
          </a:xfrm>
          <a:prstGeom prst="line">
            <a:avLst/>
          </a:prstGeom>
          <a:ln w="3175">
            <a:solidFill>
              <a:srgbClr val="D8E9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이등변 삼각형 14"/>
          <p:cNvSpPr/>
          <p:nvPr/>
        </p:nvSpPr>
        <p:spPr>
          <a:xfrm rot="10800000">
            <a:off x="8900208" y="224584"/>
            <a:ext cx="144016" cy="72008"/>
          </a:xfrm>
          <a:prstGeom prst="triangle">
            <a:avLst>
              <a:gd name="adj" fmla="val 51789"/>
            </a:avLst>
          </a:prstGeom>
          <a:solidFill>
            <a:srgbClr val="D8E9EA"/>
          </a:solidFill>
          <a:ln>
            <a:solidFill>
              <a:srgbClr val="3B5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/>
          <p:cNvCxnSpPr/>
          <p:nvPr/>
        </p:nvCxnSpPr>
        <p:spPr>
          <a:xfrm>
            <a:off x="2339752" y="476672"/>
            <a:ext cx="0" cy="63813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379" y="692696"/>
            <a:ext cx="3626117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2343" y="1153319"/>
            <a:ext cx="180000" cy="1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25788" y="1153319"/>
            <a:ext cx="180000" cy="1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02369" y="1484784"/>
            <a:ext cx="629011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7880" y="2060848"/>
            <a:ext cx="202187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3203848" y="2492896"/>
            <a:ext cx="1991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라온아띠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7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기 베트남팀</a:t>
            </a:r>
            <a:endParaRPr lang="ko-KR" altLang="en-US" sz="1400" b="1" dirty="0">
              <a:solidFill>
                <a:srgbClr val="3B5998"/>
              </a:solidFill>
              <a:latin typeface="새굴림" pitchFamily="18" charset="-127"/>
              <a:ea typeface="새굴림" pitchFamily="18" charset="-127"/>
            </a:endParaRPr>
          </a:p>
        </p:txBody>
      </p:sp>
      <p:grpSp>
        <p:nvGrpSpPr>
          <p:cNvPr id="18" name="그룹 49"/>
          <p:cNvGrpSpPr/>
          <p:nvPr/>
        </p:nvGrpSpPr>
        <p:grpSpPr>
          <a:xfrm>
            <a:off x="3022720" y="6440236"/>
            <a:ext cx="6084168" cy="13100"/>
            <a:chOff x="3024336" y="4653136"/>
            <a:chExt cx="6084168" cy="13100"/>
          </a:xfrm>
        </p:grpSpPr>
        <p:cxnSp>
          <p:nvCxnSpPr>
            <p:cNvPr id="51" name="직선 연결선 50"/>
            <p:cNvCxnSpPr/>
            <p:nvPr/>
          </p:nvCxnSpPr>
          <p:spPr>
            <a:xfrm>
              <a:off x="3275856" y="4653136"/>
              <a:ext cx="5472608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3024336" y="4666236"/>
              <a:ext cx="608416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/>
          <p:cNvSpPr txBox="1"/>
          <p:nvPr/>
        </p:nvSpPr>
        <p:spPr>
          <a:xfrm>
            <a:off x="3432572" y="4534669"/>
            <a:ext cx="518457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심성규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님이 좋아합니다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endParaRPr lang="en-US" altLang="ko-KR" sz="8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유지향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몇몇 아이들은 앞에 나와 친구들에게 율동을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    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보여 줄 정도로 재미있어 했다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    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3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주전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모바일에서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· 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ko-KR" altLang="en-US" sz="12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endParaRPr lang="en-US" altLang="ko-KR" sz="11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신병철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아이들이 </a:t>
            </a:r>
            <a:r>
              <a:rPr lang="ko-KR" altLang="en-US" sz="1400" dirty="0" err="1" smtClean="0">
                <a:latin typeface="새굴림" pitchFamily="18" charset="-127"/>
                <a:ea typeface="새굴림" pitchFamily="18" charset="-127"/>
              </a:rPr>
              <a:t>종이접기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 놀이를 좋아했고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아이들이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    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흥미를 가져줘서 고마웠다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    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3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주전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모바일에서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· 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ko-KR" altLang="en-US" sz="12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댓글을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입력하세요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...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02980" y="4572620"/>
            <a:ext cx="216000" cy="199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 descr="https://fbcdn-profile-a.akamaihd.net/hprofile-ak-snc4/49240_100002087964630_1999331894_q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47864" y="5480161"/>
            <a:ext cx="476250" cy="476250"/>
          </a:xfrm>
          <a:prstGeom prst="rect">
            <a:avLst/>
          </a:prstGeom>
          <a:noFill/>
        </p:spPr>
      </p:pic>
      <p:pic>
        <p:nvPicPr>
          <p:cNvPr id="5" name="Picture 11" descr="https://fbcdn-profile-a.akamaihd.net/hprofile-ak-snc4/372600_100001605400276_116266171_q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349998" y="4893874"/>
            <a:ext cx="476250" cy="476250"/>
          </a:xfrm>
          <a:prstGeom prst="rect">
            <a:avLst/>
          </a:prstGeom>
          <a:noFill/>
        </p:spPr>
      </p:pic>
      <p:pic>
        <p:nvPicPr>
          <p:cNvPr id="1038" name="Picture 14" descr="C:\Users\shim\Desktop\새 폴더 (2)\20120222_115044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17561" y="2492896"/>
            <a:ext cx="615516" cy="820688"/>
          </a:xfrm>
          <a:prstGeom prst="rect">
            <a:avLst/>
          </a:prstGeom>
          <a:noFill/>
        </p:spPr>
      </p:pic>
      <p:sp>
        <p:nvSpPr>
          <p:cNvPr id="47" name="TextBox 46"/>
          <p:cNvSpPr txBox="1"/>
          <p:nvPr/>
        </p:nvSpPr>
        <p:spPr>
          <a:xfrm>
            <a:off x="2483768" y="692696"/>
            <a:ext cx="2531462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latin typeface="+mj-lt"/>
                <a:ea typeface="돋움" pitchFamily="50" charset="-127"/>
              </a:rPr>
              <a:t>전주</a:t>
            </a:r>
            <a:r>
              <a:rPr lang="en-US" altLang="ko-KR" sz="2000" b="1" dirty="0" smtClean="0">
                <a:latin typeface="+mj-lt"/>
                <a:ea typeface="돋움" pitchFamily="50" charset="-127"/>
              </a:rPr>
              <a:t>YMCA </a:t>
            </a:r>
            <a:r>
              <a:rPr lang="ko-KR" altLang="en-US" sz="2000" b="1" dirty="0" err="1" smtClean="0">
                <a:latin typeface="+mj-lt"/>
                <a:ea typeface="돋움" pitchFamily="50" charset="-127"/>
              </a:rPr>
              <a:t>어린이집</a:t>
            </a:r>
            <a:endParaRPr lang="en-US" altLang="ko-KR" sz="2000" b="1" dirty="0" smtClean="0">
              <a:latin typeface="+mj-lt"/>
              <a:ea typeface="돋움" pitchFamily="50" charset="-127"/>
            </a:endParaRPr>
          </a:p>
          <a:p>
            <a:endParaRPr lang="en-US" altLang="ko-KR" sz="900" b="1" dirty="0" smtClean="0">
              <a:latin typeface="+mj-lt"/>
              <a:ea typeface="돋움" pitchFamily="50" charset="-127"/>
            </a:endParaRPr>
          </a:p>
          <a:p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   전주 출신           </a:t>
            </a:r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2000</a:t>
            </a:r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년도 설립</a:t>
            </a:r>
            <a:endParaRPr lang="ko-KR" altLang="en-US" sz="1000" dirty="0">
              <a:solidFill>
                <a:schemeClr val="bg1">
                  <a:lumMod val="65000"/>
                </a:schemeClr>
              </a:solidFill>
              <a:latin typeface="+mj-lt"/>
              <a:ea typeface="돋움" pitchFamily="50" charset="-127"/>
            </a:endParaRPr>
          </a:p>
        </p:txBody>
      </p:sp>
      <p:pic>
        <p:nvPicPr>
          <p:cNvPr id="50" name="Picture 13"/>
          <p:cNvPicPr>
            <a:picLocks noChangeAspect="1" noChangeArrowheads="1"/>
          </p:cNvPicPr>
          <p:nvPr/>
        </p:nvPicPr>
        <p:blipFill>
          <a:blip r:embed="rId14" cstate="print"/>
          <a:srcRect b="90909"/>
          <a:stretch>
            <a:fillRect/>
          </a:stretch>
        </p:blipFill>
        <p:spPr bwMode="auto">
          <a:xfrm>
            <a:off x="2627784" y="2420888"/>
            <a:ext cx="6264696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1" name="Picture 1" descr="C:\Users\shim\Desktop\daum\전주 (4).JPG"/>
          <p:cNvPicPr>
            <a:picLocks noChangeAspect="1" noChangeArrowheads="1"/>
          </p:cNvPicPr>
          <p:nvPr/>
        </p:nvPicPr>
        <p:blipFill>
          <a:blip r:embed="rId15" cstate="print"/>
          <a:srcRect l="21834" t="27267" r="23582" b="30168"/>
          <a:stretch>
            <a:fillRect/>
          </a:stretch>
        </p:blipFill>
        <p:spPr bwMode="auto">
          <a:xfrm>
            <a:off x="323529" y="620688"/>
            <a:ext cx="2016224" cy="1242430"/>
          </a:xfrm>
          <a:prstGeom prst="rect">
            <a:avLst/>
          </a:prstGeom>
          <a:noFill/>
        </p:spPr>
      </p:pic>
      <p:pic>
        <p:nvPicPr>
          <p:cNvPr id="25602" name="Picture 2" descr="C:\Users\shim\Desktop\daum\전주 (1).JPG"/>
          <p:cNvPicPr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649294" y="1484784"/>
            <a:ext cx="1242000" cy="864095"/>
          </a:xfrm>
          <a:prstGeom prst="rect">
            <a:avLst/>
          </a:prstGeom>
          <a:noFill/>
        </p:spPr>
      </p:pic>
      <p:pic>
        <p:nvPicPr>
          <p:cNvPr id="25603" name="Picture 3" descr="C:\Users\shim\Desktop\daum\전주 (2).JPG"/>
          <p:cNvPicPr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390868" y="1484784"/>
            <a:ext cx="1242000" cy="864095"/>
          </a:xfrm>
          <a:prstGeom prst="rect">
            <a:avLst/>
          </a:prstGeom>
          <a:noFill/>
        </p:spPr>
      </p:pic>
      <p:pic>
        <p:nvPicPr>
          <p:cNvPr id="25604" name="Picture 4" descr="C:\Users\shim\Desktop\daum\전주 (3).JPG"/>
          <p:cNvPicPr>
            <a:picLocks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875406" y="1484784"/>
            <a:ext cx="1242000" cy="864095"/>
          </a:xfrm>
          <a:prstGeom prst="rect">
            <a:avLst/>
          </a:prstGeom>
          <a:noFill/>
        </p:spPr>
      </p:pic>
      <p:pic>
        <p:nvPicPr>
          <p:cNvPr id="25605" name="Picture 5" descr="C:\Users\shim\Desktop\daum\전주 (5)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614136" y="1484785"/>
            <a:ext cx="1242000" cy="864095"/>
          </a:xfrm>
          <a:prstGeom prst="rect">
            <a:avLst/>
          </a:prstGeom>
          <a:noFill/>
        </p:spPr>
      </p:pic>
      <p:pic>
        <p:nvPicPr>
          <p:cNvPr id="25606" name="Picture 6" descr="C:\Users\shim\Desktop\daum\전주 (6).JPG"/>
          <p:cNvPicPr>
            <a:picLocks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135870" y="1484784"/>
            <a:ext cx="1242000" cy="864095"/>
          </a:xfrm>
          <a:prstGeom prst="rect">
            <a:avLst/>
          </a:prstGeom>
          <a:noFill/>
        </p:spPr>
      </p:pic>
      <p:sp>
        <p:nvSpPr>
          <p:cNvPr id="56" name="TextBox 55"/>
          <p:cNvSpPr txBox="1"/>
          <p:nvPr/>
        </p:nvSpPr>
        <p:spPr>
          <a:xfrm>
            <a:off x="3203848" y="2707583"/>
            <a:ext cx="5415265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프로그램</a:t>
            </a:r>
            <a:endParaRPr lang="en-US" altLang="ko-KR" sz="1400" b="1" dirty="0" smtClean="0">
              <a:latin typeface="새굴림" pitchFamily="18" charset="-127"/>
              <a:ea typeface="새굴림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동요 부르기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과자 따먹기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err="1" smtClean="0">
                <a:latin typeface="새굴림" pitchFamily="18" charset="-127"/>
                <a:ea typeface="새굴림" pitchFamily="18" charset="-127"/>
              </a:rPr>
              <a:t>종이접기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하트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)</a:t>
            </a:r>
          </a:p>
          <a:p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· </a:t>
            </a:r>
            <a:r>
              <a:rPr lang="ko-KR" altLang="en-US" sz="1200" dirty="0" err="1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댓글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달기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· </a:t>
            </a:r>
            <a:r>
              <a:rPr lang="ko-KR" altLang="en-US" sz="1200" dirty="0" err="1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친구사이보기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latin typeface="새굴림" pitchFamily="18" charset="-127"/>
                <a:ea typeface="새굴림" pitchFamily="18" charset="-127"/>
              </a:rPr>
              <a:t>·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11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일 오전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9:00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진안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청소년수련원에서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새굴림" pitchFamily="18" charset="-127"/>
              <a:ea typeface="새굴림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2"/>
          <p:cNvGrpSpPr/>
          <p:nvPr/>
        </p:nvGrpSpPr>
        <p:grpSpPr>
          <a:xfrm>
            <a:off x="3024336" y="4221088"/>
            <a:ext cx="6085756" cy="2016224"/>
            <a:chOff x="3024336" y="4293096"/>
            <a:chExt cx="6085756" cy="2016224"/>
          </a:xfrm>
        </p:grpSpPr>
        <p:grpSp>
          <p:nvGrpSpPr>
            <p:cNvPr id="8" name="그룹 25"/>
            <p:cNvGrpSpPr/>
            <p:nvPr/>
          </p:nvGrpSpPr>
          <p:grpSpPr>
            <a:xfrm>
              <a:off x="3275856" y="4293096"/>
              <a:ext cx="5472608" cy="2016224"/>
              <a:chOff x="3275856" y="4293096"/>
              <a:chExt cx="5472608" cy="2016224"/>
            </a:xfrm>
          </p:grpSpPr>
          <p:sp>
            <p:nvSpPr>
              <p:cNvPr id="24" name="직사각형 23"/>
              <p:cNvSpPr/>
              <p:nvPr/>
            </p:nvSpPr>
            <p:spPr>
              <a:xfrm>
                <a:off x="3275856" y="4365104"/>
                <a:ext cx="5472608" cy="1944216"/>
              </a:xfrm>
              <a:prstGeom prst="rect">
                <a:avLst/>
              </a:prstGeom>
              <a:solidFill>
                <a:srgbClr val="EDEF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en-US" altLang="ko-KR" sz="1400" dirty="0" smtClean="0"/>
              </a:p>
              <a:p>
                <a:pPr algn="ctr"/>
                <a:endParaRPr lang="ko-KR" altLang="en-US" sz="1400" dirty="0"/>
              </a:p>
            </p:txBody>
          </p:sp>
          <p:sp>
            <p:nvSpPr>
              <p:cNvPr id="25" name="이등변 삼각형 24"/>
              <p:cNvSpPr/>
              <p:nvPr/>
            </p:nvSpPr>
            <p:spPr>
              <a:xfrm>
                <a:off x="3491880" y="4293096"/>
                <a:ext cx="144016" cy="72008"/>
              </a:xfrm>
              <a:prstGeom prst="triangle">
                <a:avLst/>
              </a:prstGeom>
              <a:solidFill>
                <a:srgbClr val="EDEF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0" name="그룹 42"/>
            <p:cNvGrpSpPr/>
            <p:nvPr/>
          </p:nvGrpSpPr>
          <p:grpSpPr>
            <a:xfrm>
              <a:off x="3024336" y="4684089"/>
              <a:ext cx="6084168" cy="13100"/>
              <a:chOff x="3024336" y="4653136"/>
              <a:chExt cx="6084168" cy="13100"/>
            </a:xfrm>
          </p:grpSpPr>
          <p:cxnSp>
            <p:nvCxnSpPr>
              <p:cNvPr id="28" name="직선 연결선 27"/>
              <p:cNvCxnSpPr/>
              <p:nvPr/>
            </p:nvCxnSpPr>
            <p:spPr>
              <a:xfrm>
                <a:off x="3275856" y="4653136"/>
                <a:ext cx="5472608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직선 연결선 28"/>
              <p:cNvCxnSpPr/>
              <p:nvPr/>
            </p:nvCxnSpPr>
            <p:spPr>
              <a:xfrm>
                <a:off x="3024336" y="4666236"/>
                <a:ext cx="608416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그룹 43"/>
            <p:cNvGrpSpPr/>
            <p:nvPr/>
          </p:nvGrpSpPr>
          <p:grpSpPr>
            <a:xfrm>
              <a:off x="3025920" y="5288108"/>
              <a:ext cx="6084168" cy="13100"/>
              <a:chOff x="3024336" y="4653136"/>
              <a:chExt cx="6084168" cy="13100"/>
            </a:xfrm>
          </p:grpSpPr>
          <p:cxnSp>
            <p:nvCxnSpPr>
              <p:cNvPr id="45" name="직선 연결선 44"/>
              <p:cNvCxnSpPr/>
              <p:nvPr/>
            </p:nvCxnSpPr>
            <p:spPr>
              <a:xfrm>
                <a:off x="3275856" y="4653136"/>
                <a:ext cx="5472608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직선 연결선 45"/>
              <p:cNvCxnSpPr/>
              <p:nvPr/>
            </p:nvCxnSpPr>
            <p:spPr>
              <a:xfrm>
                <a:off x="3024336" y="4666236"/>
                <a:ext cx="608416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그룹 46"/>
            <p:cNvGrpSpPr/>
            <p:nvPr/>
          </p:nvGrpSpPr>
          <p:grpSpPr>
            <a:xfrm>
              <a:off x="3025924" y="5864172"/>
              <a:ext cx="6084168" cy="13100"/>
              <a:chOff x="3024336" y="4653136"/>
              <a:chExt cx="6084168" cy="13100"/>
            </a:xfrm>
          </p:grpSpPr>
          <p:cxnSp>
            <p:nvCxnSpPr>
              <p:cNvPr id="48" name="직선 연결선 47"/>
              <p:cNvCxnSpPr/>
              <p:nvPr/>
            </p:nvCxnSpPr>
            <p:spPr>
              <a:xfrm>
                <a:off x="3275856" y="4653136"/>
                <a:ext cx="5472608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직선 연결선 48"/>
              <p:cNvCxnSpPr/>
              <p:nvPr/>
            </p:nvCxnSpPr>
            <p:spPr>
              <a:xfrm>
                <a:off x="3024336" y="4666236"/>
                <a:ext cx="608416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직사각형 54"/>
          <p:cNvSpPr/>
          <p:nvPr/>
        </p:nvSpPr>
        <p:spPr>
          <a:xfrm>
            <a:off x="3419872" y="5877272"/>
            <a:ext cx="5256584" cy="288032"/>
          </a:xfrm>
          <a:prstGeom prst="rect">
            <a:avLst/>
          </a:prstGeom>
          <a:solidFill>
            <a:schemeClr val="bg1"/>
          </a:solidFill>
          <a:ln>
            <a:solidFill>
              <a:srgbClr val="6D8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rgbClr val="3B59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8917" y="-99392"/>
            <a:ext cx="13083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3200" b="1" spc="-5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ndara" pitchFamily="34" charset="0"/>
              </a:rPr>
              <a:t>a</a:t>
            </a:r>
            <a:r>
              <a:rPr lang="en-US" altLang="ko-KR" sz="2400" b="1" cap="none" spc="-5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ndara" pitchFamily="34" charset="0"/>
              </a:rPr>
              <a:t>ttibook</a:t>
            </a:r>
            <a:endParaRPr lang="en-US" altLang="ko-KR" sz="2400" b="1" cap="none" spc="-5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7654" y="54847"/>
            <a:ext cx="942098" cy="357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5038" y="61785"/>
            <a:ext cx="392186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444208" y="114498"/>
            <a:ext cx="1481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err="1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라온아띠</a:t>
            </a:r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7</a:t>
            </a:r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기 베트남팀</a:t>
            </a:r>
            <a:endParaRPr lang="ko-KR" altLang="en-US" sz="1000" b="1" dirty="0">
              <a:solidFill>
                <a:srgbClr val="D8E9EA"/>
              </a:solidFill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t="7778" r="16001" b="22223"/>
          <a:stretch>
            <a:fillRect/>
          </a:stretch>
        </p:blipFill>
        <p:spPr bwMode="auto">
          <a:xfrm>
            <a:off x="6223032" y="90992"/>
            <a:ext cx="28803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직선 연결선 11"/>
          <p:cNvCxnSpPr/>
          <p:nvPr/>
        </p:nvCxnSpPr>
        <p:spPr>
          <a:xfrm flipV="1">
            <a:off x="7914706" y="135682"/>
            <a:ext cx="0" cy="216024"/>
          </a:xfrm>
          <a:prstGeom prst="line">
            <a:avLst/>
          </a:prstGeom>
          <a:ln w="3175">
            <a:solidFill>
              <a:srgbClr val="D8E9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66237" y="116632"/>
            <a:ext cx="11095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 친구 찾기    홈</a:t>
            </a:r>
            <a:endParaRPr lang="ko-KR" altLang="en-US" sz="1000" b="1" dirty="0">
              <a:solidFill>
                <a:srgbClr val="D8E9EA"/>
              </a:solidFill>
              <a:latin typeface="새굴림" pitchFamily="18" charset="-127"/>
              <a:ea typeface="새굴림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 flipV="1">
            <a:off x="8625423" y="137120"/>
            <a:ext cx="0" cy="216024"/>
          </a:xfrm>
          <a:prstGeom prst="line">
            <a:avLst/>
          </a:prstGeom>
          <a:ln w="3175">
            <a:solidFill>
              <a:srgbClr val="D8E9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이등변 삼각형 14"/>
          <p:cNvSpPr/>
          <p:nvPr/>
        </p:nvSpPr>
        <p:spPr>
          <a:xfrm rot="10800000">
            <a:off x="8900208" y="224584"/>
            <a:ext cx="144016" cy="72008"/>
          </a:xfrm>
          <a:prstGeom prst="triangle">
            <a:avLst>
              <a:gd name="adj" fmla="val 51789"/>
            </a:avLst>
          </a:prstGeom>
          <a:solidFill>
            <a:srgbClr val="D8E9EA"/>
          </a:solidFill>
          <a:ln>
            <a:solidFill>
              <a:srgbClr val="3B5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/>
          <p:cNvCxnSpPr/>
          <p:nvPr/>
        </p:nvCxnSpPr>
        <p:spPr>
          <a:xfrm>
            <a:off x="2339752" y="476672"/>
            <a:ext cx="0" cy="63813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379" y="692696"/>
            <a:ext cx="3626117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2343" y="1153319"/>
            <a:ext cx="180000" cy="1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25788" y="1153319"/>
            <a:ext cx="180000" cy="1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02369" y="1484784"/>
            <a:ext cx="629011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7880" y="2060848"/>
            <a:ext cx="202187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3203848" y="2492896"/>
            <a:ext cx="1991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라온아띠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7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기 베트남팀</a:t>
            </a:r>
            <a:endParaRPr lang="ko-KR" altLang="en-US" sz="1400" b="1" dirty="0">
              <a:solidFill>
                <a:srgbClr val="3B5998"/>
              </a:solidFill>
              <a:latin typeface="새굴림" pitchFamily="18" charset="-127"/>
              <a:ea typeface="새굴림" pitchFamily="18" charset="-127"/>
            </a:endParaRPr>
          </a:p>
        </p:txBody>
      </p:sp>
      <p:grpSp>
        <p:nvGrpSpPr>
          <p:cNvPr id="18" name="그룹 49"/>
          <p:cNvGrpSpPr/>
          <p:nvPr/>
        </p:nvGrpSpPr>
        <p:grpSpPr>
          <a:xfrm>
            <a:off x="3022720" y="6224212"/>
            <a:ext cx="6084168" cy="13100"/>
            <a:chOff x="3024336" y="4653136"/>
            <a:chExt cx="6084168" cy="13100"/>
          </a:xfrm>
        </p:grpSpPr>
        <p:cxnSp>
          <p:nvCxnSpPr>
            <p:cNvPr id="51" name="직선 연결선 50"/>
            <p:cNvCxnSpPr/>
            <p:nvPr/>
          </p:nvCxnSpPr>
          <p:spPr>
            <a:xfrm>
              <a:off x="3275856" y="4653136"/>
              <a:ext cx="5472608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3024336" y="4666236"/>
              <a:ext cx="608416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/>
          <p:cNvSpPr txBox="1"/>
          <p:nvPr/>
        </p:nvSpPr>
        <p:spPr>
          <a:xfrm>
            <a:off x="3432572" y="4318645"/>
            <a:ext cx="518457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신병철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님이 좋아합니다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endParaRPr lang="en-US" altLang="ko-KR" sz="8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심성규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외국 아동들과 소통할 때에는 비언어적 행동으로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    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접근해야 한다는 것을 알았다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</a:t>
            </a:r>
            <a:r>
              <a:rPr lang="en-US" altLang="ko-KR" sz="1200" dirty="0" smtClean="0">
                <a:latin typeface="새굴림" pitchFamily="18" charset="-127"/>
                <a:ea typeface="새굴림" pitchFamily="18" charset="-127"/>
              </a:rPr>
              <a:t>      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3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주전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모바일에서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· 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ko-KR" altLang="en-US" sz="12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endParaRPr lang="en-US" altLang="ko-KR" sz="11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김민주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자원봉사자와 자원활동가의 차이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,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 그들이 할 수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    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있는 일을 대신해주지 마라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    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3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주전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모바일에서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· 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ko-KR" altLang="en-US" sz="12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하다하다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현수막까지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....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02980" y="4356596"/>
            <a:ext cx="216000" cy="199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 descr="https://fbcdn-profile-a.akamaihd.net/hprofile-ak-ash2/161766_100003367668224_1597252148_q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37641" y="5251780"/>
            <a:ext cx="476250" cy="476250"/>
          </a:xfrm>
          <a:prstGeom prst="rect">
            <a:avLst/>
          </a:prstGeom>
          <a:noFill/>
        </p:spPr>
      </p:pic>
      <p:pic>
        <p:nvPicPr>
          <p:cNvPr id="1031" name="Picture 7" descr="https://fbcdn-profile-a.akamaihd.net/hprofile-ak-snc4/275986_100001505861618_1541836751_q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337641" y="4675716"/>
            <a:ext cx="476250" cy="476250"/>
          </a:xfrm>
          <a:prstGeom prst="rect">
            <a:avLst/>
          </a:prstGeom>
          <a:noFill/>
        </p:spPr>
      </p:pic>
      <p:pic>
        <p:nvPicPr>
          <p:cNvPr id="1038" name="Picture 14" descr="C:\Users\shim\Desktop\새 폴더 (2)\20120222_115044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17561" y="2492896"/>
            <a:ext cx="615516" cy="820688"/>
          </a:xfrm>
          <a:prstGeom prst="rect">
            <a:avLst/>
          </a:prstGeom>
          <a:noFill/>
        </p:spPr>
      </p:pic>
      <p:sp>
        <p:nvSpPr>
          <p:cNvPr id="47" name="TextBox 46"/>
          <p:cNvSpPr txBox="1"/>
          <p:nvPr/>
        </p:nvSpPr>
        <p:spPr>
          <a:xfrm>
            <a:off x="2483768" y="692696"/>
            <a:ext cx="2531462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latin typeface="+mj-lt"/>
                <a:ea typeface="돋움" pitchFamily="50" charset="-127"/>
              </a:rPr>
              <a:t>전주</a:t>
            </a:r>
            <a:r>
              <a:rPr lang="en-US" altLang="ko-KR" sz="2000" b="1" dirty="0" smtClean="0">
                <a:latin typeface="+mj-lt"/>
                <a:ea typeface="돋움" pitchFamily="50" charset="-127"/>
              </a:rPr>
              <a:t>YMCA </a:t>
            </a:r>
            <a:r>
              <a:rPr lang="ko-KR" altLang="en-US" sz="2000" b="1" dirty="0" err="1" smtClean="0">
                <a:latin typeface="+mj-lt"/>
                <a:ea typeface="돋움" pitchFamily="50" charset="-127"/>
              </a:rPr>
              <a:t>어린이집</a:t>
            </a:r>
            <a:endParaRPr lang="en-US" altLang="ko-KR" sz="2000" b="1" dirty="0" smtClean="0">
              <a:latin typeface="+mj-lt"/>
              <a:ea typeface="돋움" pitchFamily="50" charset="-127"/>
            </a:endParaRPr>
          </a:p>
          <a:p>
            <a:endParaRPr lang="en-US" altLang="ko-KR" sz="900" b="1" dirty="0" smtClean="0">
              <a:latin typeface="+mj-lt"/>
              <a:ea typeface="돋움" pitchFamily="50" charset="-127"/>
            </a:endParaRPr>
          </a:p>
          <a:p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   전주 출신           </a:t>
            </a:r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2000</a:t>
            </a:r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돋움" pitchFamily="50" charset="-127"/>
              </a:rPr>
              <a:t>년도 설립</a:t>
            </a:r>
            <a:endParaRPr lang="ko-KR" altLang="en-US" sz="1000" dirty="0">
              <a:solidFill>
                <a:schemeClr val="bg1">
                  <a:lumMod val="65000"/>
                </a:schemeClr>
              </a:solidFill>
              <a:latin typeface="+mj-lt"/>
              <a:ea typeface="돋움" pitchFamily="50" charset="-127"/>
            </a:endParaRPr>
          </a:p>
        </p:txBody>
      </p:sp>
      <p:pic>
        <p:nvPicPr>
          <p:cNvPr id="50" name="Picture 13"/>
          <p:cNvPicPr>
            <a:picLocks noChangeAspect="1" noChangeArrowheads="1"/>
          </p:cNvPicPr>
          <p:nvPr/>
        </p:nvPicPr>
        <p:blipFill>
          <a:blip r:embed="rId14" cstate="print"/>
          <a:srcRect b="90909"/>
          <a:stretch>
            <a:fillRect/>
          </a:stretch>
        </p:blipFill>
        <p:spPr bwMode="auto">
          <a:xfrm>
            <a:off x="2627784" y="2420888"/>
            <a:ext cx="6264696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 descr="C:\Users\shim\Desktop\daum\전주 (1).JPG"/>
          <p:cNvPicPr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649294" y="1484784"/>
            <a:ext cx="1242000" cy="864095"/>
          </a:xfrm>
          <a:prstGeom prst="rect">
            <a:avLst/>
          </a:prstGeom>
          <a:noFill/>
        </p:spPr>
      </p:pic>
      <p:pic>
        <p:nvPicPr>
          <p:cNvPr id="25603" name="Picture 3" descr="C:\Users\shim\Desktop\daum\전주 (2).JPG"/>
          <p:cNvPicPr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390868" y="1484784"/>
            <a:ext cx="1242000" cy="864095"/>
          </a:xfrm>
          <a:prstGeom prst="rect">
            <a:avLst/>
          </a:prstGeom>
          <a:noFill/>
        </p:spPr>
      </p:pic>
      <p:pic>
        <p:nvPicPr>
          <p:cNvPr id="25604" name="Picture 4" descr="C:\Users\shim\Desktop\daum\전주 (3).JPG"/>
          <p:cNvPicPr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75406" y="1484784"/>
            <a:ext cx="1242000" cy="864095"/>
          </a:xfrm>
          <a:prstGeom prst="rect">
            <a:avLst/>
          </a:prstGeom>
          <a:noFill/>
        </p:spPr>
      </p:pic>
      <p:pic>
        <p:nvPicPr>
          <p:cNvPr id="25605" name="Picture 5" descr="C:\Users\shim\Desktop\daum\전주 (5)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614136" y="1484785"/>
            <a:ext cx="1242000" cy="864095"/>
          </a:xfrm>
          <a:prstGeom prst="rect">
            <a:avLst/>
          </a:prstGeom>
          <a:noFill/>
        </p:spPr>
      </p:pic>
      <p:pic>
        <p:nvPicPr>
          <p:cNvPr id="25606" name="Picture 6" descr="C:\Users\shim\Desktop\daum\전주 (6).JPG"/>
          <p:cNvPicPr>
            <a:picLocks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135870" y="1484784"/>
            <a:ext cx="1242000" cy="864095"/>
          </a:xfrm>
          <a:prstGeom prst="rect">
            <a:avLst/>
          </a:prstGeom>
          <a:noFill/>
        </p:spPr>
      </p:pic>
      <p:sp>
        <p:nvSpPr>
          <p:cNvPr id="53" name="TextBox 52"/>
          <p:cNvSpPr txBox="1"/>
          <p:nvPr/>
        </p:nvSpPr>
        <p:spPr>
          <a:xfrm>
            <a:off x="3203848" y="2707583"/>
            <a:ext cx="541526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평가와 </a:t>
            </a:r>
            <a:r>
              <a:rPr lang="ko-KR" altLang="en-US" sz="2000" b="1" dirty="0" err="1" smtClean="0">
                <a:latin typeface="새굴림" pitchFamily="18" charset="-127"/>
                <a:ea typeface="새굴림" pitchFamily="18" charset="-127"/>
              </a:rPr>
              <a:t>느낀점</a:t>
            </a:r>
            <a:endParaRPr lang="en-US" altLang="ko-KR" sz="2000" dirty="0" smtClean="0">
              <a:latin typeface="새굴림" pitchFamily="18" charset="-127"/>
              <a:ea typeface="새굴림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1. 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의사소통이 원활하지 않아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, 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활동에 어려움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2. 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게시판 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Vs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아이들과의 교류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· </a:t>
            </a:r>
            <a:r>
              <a:rPr lang="ko-KR" altLang="en-US" sz="1200" dirty="0" err="1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댓글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달기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· </a:t>
            </a:r>
            <a:r>
              <a:rPr lang="ko-KR" altLang="en-US" sz="1200" dirty="0" err="1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친구사이보기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latin typeface="새굴림" pitchFamily="18" charset="-127"/>
                <a:ea typeface="새굴림" pitchFamily="18" charset="-127"/>
              </a:rPr>
              <a:t>·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11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일 오전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9:00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진안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청소년수련원에서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56" name="Picture 1" descr="C:\Users\shim\Desktop\daum\전주 (4).JPG"/>
          <p:cNvPicPr>
            <a:picLocks noChangeAspect="1" noChangeArrowheads="1"/>
          </p:cNvPicPr>
          <p:nvPr/>
        </p:nvPicPr>
        <p:blipFill>
          <a:blip r:embed="rId20" cstate="print"/>
          <a:srcRect l="21834" t="27267" r="23582" b="30168"/>
          <a:stretch>
            <a:fillRect/>
          </a:stretch>
        </p:blipFill>
        <p:spPr bwMode="auto">
          <a:xfrm>
            <a:off x="323529" y="620688"/>
            <a:ext cx="2016224" cy="12424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  <a:solidFill>
            <a:srgbClr val="3B59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8917" y="-99392"/>
            <a:ext cx="13083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3200" b="1" spc="-5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ndara" pitchFamily="34" charset="0"/>
              </a:rPr>
              <a:t>a</a:t>
            </a:r>
            <a:r>
              <a:rPr lang="en-US" altLang="ko-KR" sz="2400" b="1" cap="none" spc="-5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ndara" pitchFamily="34" charset="0"/>
              </a:rPr>
              <a:t>ttibook</a:t>
            </a:r>
            <a:endParaRPr lang="en-US" altLang="ko-KR" sz="2400" b="1" cap="none" spc="-5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7654" y="54847"/>
            <a:ext cx="942098" cy="357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5038" y="61785"/>
            <a:ext cx="392186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444208" y="114498"/>
            <a:ext cx="1481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err="1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라온아띠</a:t>
            </a:r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7</a:t>
            </a:r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기 베트남팀</a:t>
            </a:r>
            <a:endParaRPr lang="ko-KR" altLang="en-US" sz="1000" b="1" dirty="0">
              <a:solidFill>
                <a:srgbClr val="D8E9EA"/>
              </a:solidFill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t="7778" r="16001" b="22223"/>
          <a:stretch>
            <a:fillRect/>
          </a:stretch>
        </p:blipFill>
        <p:spPr bwMode="auto">
          <a:xfrm>
            <a:off x="6223032" y="90992"/>
            <a:ext cx="28803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직선 연결선 11"/>
          <p:cNvCxnSpPr/>
          <p:nvPr/>
        </p:nvCxnSpPr>
        <p:spPr>
          <a:xfrm flipV="1">
            <a:off x="7914706" y="135682"/>
            <a:ext cx="0" cy="216024"/>
          </a:xfrm>
          <a:prstGeom prst="line">
            <a:avLst/>
          </a:prstGeom>
          <a:ln w="3175">
            <a:solidFill>
              <a:srgbClr val="D8E9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66237" y="116632"/>
            <a:ext cx="11095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solidFill>
                  <a:srgbClr val="D8E9EA"/>
                </a:solidFill>
                <a:latin typeface="새굴림" pitchFamily="18" charset="-127"/>
                <a:ea typeface="새굴림" pitchFamily="18" charset="-127"/>
              </a:rPr>
              <a:t> 친구 찾기    홈</a:t>
            </a:r>
            <a:endParaRPr lang="ko-KR" altLang="en-US" sz="1000" b="1" dirty="0">
              <a:solidFill>
                <a:srgbClr val="D8E9EA"/>
              </a:solidFill>
              <a:latin typeface="새굴림" pitchFamily="18" charset="-127"/>
              <a:ea typeface="새굴림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 flipV="1">
            <a:off x="8625423" y="137120"/>
            <a:ext cx="0" cy="216024"/>
          </a:xfrm>
          <a:prstGeom prst="line">
            <a:avLst/>
          </a:prstGeom>
          <a:ln w="3175">
            <a:solidFill>
              <a:srgbClr val="D8E9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이등변 삼각형 14"/>
          <p:cNvSpPr/>
          <p:nvPr/>
        </p:nvSpPr>
        <p:spPr>
          <a:xfrm rot="10800000">
            <a:off x="8900208" y="224584"/>
            <a:ext cx="144016" cy="72008"/>
          </a:xfrm>
          <a:prstGeom prst="triangle">
            <a:avLst>
              <a:gd name="adj" fmla="val 51789"/>
            </a:avLst>
          </a:prstGeom>
          <a:solidFill>
            <a:srgbClr val="D8E9EA"/>
          </a:solidFill>
          <a:ln>
            <a:solidFill>
              <a:srgbClr val="3B5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/>
          <p:cNvCxnSpPr/>
          <p:nvPr/>
        </p:nvCxnSpPr>
        <p:spPr>
          <a:xfrm>
            <a:off x="2339752" y="476672"/>
            <a:ext cx="0" cy="63813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7880" y="3429000"/>
            <a:ext cx="202187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14" descr="C:\Users\shim\Desktop\새 폴더 (2)\20120222_11504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620688"/>
            <a:ext cx="2006001" cy="2674668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7" cstate="print"/>
          <a:srcRect l="23510" t="42067" r="39346" b="55490"/>
          <a:stretch>
            <a:fillRect/>
          </a:stretch>
        </p:blipFill>
        <p:spPr bwMode="auto">
          <a:xfrm>
            <a:off x="2398321" y="1484784"/>
            <a:ext cx="4693959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TextBox 56"/>
          <p:cNvSpPr txBox="1"/>
          <p:nvPr/>
        </p:nvSpPr>
        <p:spPr>
          <a:xfrm>
            <a:off x="7108863" y="1400419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새굴림" pitchFamily="18" charset="-127"/>
                <a:ea typeface="새굴림" pitchFamily="18" charset="-127"/>
              </a:rPr>
              <a:t>끝맺음</a:t>
            </a:r>
            <a:endParaRPr lang="ko-KR" altLang="en-US" sz="2400" dirty="0"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58" name="Picture 3"/>
          <p:cNvPicPr>
            <a:picLocks noChangeAspect="1" noChangeArrowheads="1"/>
          </p:cNvPicPr>
          <p:nvPr/>
        </p:nvPicPr>
        <p:blipFill>
          <a:blip r:embed="rId7" cstate="print"/>
          <a:srcRect l="56470" t="43696" r="38402" b="55490"/>
          <a:stretch>
            <a:fillRect/>
          </a:stretch>
        </p:blipFill>
        <p:spPr bwMode="auto">
          <a:xfrm>
            <a:off x="8172400" y="1628800"/>
            <a:ext cx="648072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3"/>
          <p:cNvPicPr>
            <a:picLocks noChangeAspect="1" noChangeArrowheads="1"/>
          </p:cNvPicPr>
          <p:nvPr/>
        </p:nvPicPr>
        <p:blipFill>
          <a:blip r:embed="rId7" cstate="print"/>
          <a:srcRect l="24930" t="27410" r="10682" b="61023"/>
          <a:stretch>
            <a:fillRect/>
          </a:stretch>
        </p:blipFill>
        <p:spPr bwMode="auto">
          <a:xfrm>
            <a:off x="2411760" y="598108"/>
            <a:ext cx="6480720" cy="814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" name="그룹 25"/>
          <p:cNvGrpSpPr/>
          <p:nvPr/>
        </p:nvGrpSpPr>
        <p:grpSpPr>
          <a:xfrm>
            <a:off x="3275856" y="2852936"/>
            <a:ext cx="5472608" cy="3168352"/>
            <a:chOff x="3275856" y="4293096"/>
            <a:chExt cx="5472608" cy="2016224"/>
          </a:xfrm>
        </p:grpSpPr>
        <p:sp>
          <p:nvSpPr>
            <p:cNvPr id="27" name="직사각형 26"/>
            <p:cNvSpPr/>
            <p:nvPr/>
          </p:nvSpPr>
          <p:spPr>
            <a:xfrm>
              <a:off x="3275856" y="4365104"/>
              <a:ext cx="5472608" cy="1944216"/>
            </a:xfrm>
            <a:prstGeom prst="rect">
              <a:avLst/>
            </a:prstGeom>
            <a:solidFill>
              <a:srgbClr val="EDEF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400" dirty="0" smtClean="0"/>
            </a:p>
            <a:p>
              <a:pPr algn="ctr"/>
              <a:endParaRPr lang="en-US" altLang="ko-KR" sz="1400" dirty="0" smtClean="0"/>
            </a:p>
            <a:p>
              <a:pPr algn="ctr"/>
              <a:endParaRPr lang="en-US" altLang="ko-KR" sz="1400" dirty="0" smtClean="0"/>
            </a:p>
            <a:p>
              <a:pPr algn="ctr"/>
              <a:endParaRPr lang="en-US" altLang="ko-KR" sz="1400" dirty="0" smtClean="0"/>
            </a:p>
            <a:p>
              <a:pPr algn="ctr"/>
              <a:endParaRPr lang="en-US" altLang="ko-KR" sz="1400" dirty="0" smtClean="0"/>
            </a:p>
            <a:p>
              <a:pPr algn="ctr"/>
              <a:endParaRPr lang="en-US" altLang="ko-KR" sz="1400" dirty="0" smtClean="0"/>
            </a:p>
            <a:p>
              <a:pPr algn="ctr"/>
              <a:endParaRPr lang="en-US" altLang="ko-KR" sz="1400" dirty="0" smtClean="0"/>
            </a:p>
            <a:p>
              <a:pPr algn="ctr"/>
              <a:endParaRPr lang="en-US" altLang="ko-KR" sz="1400" dirty="0" smtClean="0"/>
            </a:p>
            <a:p>
              <a:pPr algn="ctr"/>
              <a:endParaRPr lang="ko-KR" altLang="en-US" sz="1400" dirty="0"/>
            </a:p>
          </p:txBody>
        </p:sp>
        <p:sp>
          <p:nvSpPr>
            <p:cNvPr id="28" name="이등변 삼각형 27"/>
            <p:cNvSpPr/>
            <p:nvPr/>
          </p:nvSpPr>
          <p:spPr>
            <a:xfrm>
              <a:off x="3491880" y="4293096"/>
              <a:ext cx="144016" cy="72008"/>
            </a:xfrm>
            <a:prstGeom prst="triangle">
              <a:avLst/>
            </a:prstGeom>
            <a:solidFill>
              <a:srgbClr val="EDEF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3189261" y="1807753"/>
            <a:ext cx="1991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라온아띠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7</a:t>
            </a:r>
            <a:r>
              <a:rPr lang="ko-KR" altLang="en-US" sz="1400" b="1" dirty="0" smtClean="0">
                <a:solidFill>
                  <a:srgbClr val="3B5998"/>
                </a:solidFill>
                <a:latin typeface="새굴림" pitchFamily="18" charset="-127"/>
                <a:ea typeface="새굴림" pitchFamily="18" charset="-127"/>
              </a:rPr>
              <a:t>기 베트남팀</a:t>
            </a:r>
            <a:endParaRPr lang="ko-KR" altLang="en-US" sz="1400" b="1" dirty="0">
              <a:solidFill>
                <a:srgbClr val="3B5998"/>
              </a:solidFill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01618" y="2083428"/>
            <a:ext cx="54152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시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작이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반이다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지역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NGO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활동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endParaRPr lang="en-US" altLang="ko-KR" sz="1400" dirty="0" smtClean="0">
              <a:solidFill>
                <a:srgbClr val="6D84B4"/>
              </a:solidFill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· </a:t>
            </a:r>
            <a:r>
              <a:rPr lang="ko-KR" altLang="en-US" sz="1200" dirty="0" err="1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댓글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달기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· </a:t>
            </a:r>
            <a:r>
              <a:rPr lang="ko-KR" altLang="en-US" sz="1200" dirty="0" err="1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친구사이보기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latin typeface="새굴림" pitchFamily="18" charset="-127"/>
                <a:ea typeface="새굴림" pitchFamily="18" charset="-127"/>
              </a:rPr>
              <a:t>·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10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일 오후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2:00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진안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지역아동센터에서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288556" y="2924944"/>
            <a:ext cx="567593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</a:t>
            </a:r>
            <a:r>
              <a:rPr lang="ko-KR" altLang="en-US" sz="1400" b="1" dirty="0" err="1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라온아띠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7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기 베트남팀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이 좋아합니다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endParaRPr lang="en-US" altLang="ko-KR" sz="7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신병철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아이들과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허물없이 어울리는데 활동 초점을 맞췄는데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,</a:t>
            </a:r>
          </a:p>
          <a:p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     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어느 정도 이루어진 것 같다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3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주전 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· 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ko-KR" altLang="en-US" sz="12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endParaRPr lang="en-US" altLang="ko-KR" sz="8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이주리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서울훈련에서는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큰 개념으로 가는 이론을 배웠다면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,</a:t>
            </a:r>
          </a:p>
          <a:p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      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지역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NGO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는 처음 풀뿌리부터 경험할 수 있었다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  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3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주전 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· 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ko-KR" altLang="en-US" sz="12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endParaRPr lang="en-US" altLang="ko-KR" sz="7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4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유지향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지역 </a:t>
            </a:r>
            <a:r>
              <a:rPr lang="ko-KR" altLang="en-US" sz="1400" dirty="0" err="1" smtClean="0">
                <a:latin typeface="새굴림" pitchFamily="18" charset="-127"/>
                <a:ea typeface="새굴림" pitchFamily="18" charset="-127"/>
              </a:rPr>
              <a:t>인턴십은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 우리에게 많은 혼란과 고민거리들을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      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안겨주었다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    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3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주전 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· 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ko-KR" altLang="en-US" sz="12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endParaRPr lang="en-US" altLang="ko-KR" sz="8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   </a:t>
            </a:r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김민주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낯선 환경에 놓이니 나도 모르게 팀원들에게 많이</a:t>
            </a:r>
            <a:endParaRPr lang="en-US" altLang="ko-KR" sz="1400" dirty="0" smtClean="0">
              <a:latin typeface="새굴림" pitchFamily="18" charset="-127"/>
              <a:ea typeface="새굴림" pitchFamily="18" charset="-127"/>
            </a:endParaRPr>
          </a:p>
          <a:p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       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의지하게 되었다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    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3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주전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모바일에서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· 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ko-KR" altLang="en-US" sz="12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  <a:p>
            <a:endParaRPr lang="en-US" altLang="ko-KR" sz="1000" b="1" dirty="0" smtClean="0">
              <a:solidFill>
                <a:srgbClr val="6D84B4"/>
              </a:solidFill>
              <a:latin typeface="새굴림" pitchFamily="18" charset="-127"/>
              <a:ea typeface="새굴림" pitchFamily="18" charset="-127"/>
            </a:endParaRPr>
          </a:p>
          <a:p>
            <a:r>
              <a:rPr lang="ko-KR" altLang="en-US" sz="1400" b="1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       심성규 </a:t>
            </a:r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배웠던 것들을 내려놓지 못해서 혼란이 왔고 아쉬웠다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</a:t>
            </a:r>
          </a:p>
          <a:p>
            <a:r>
              <a:rPr lang="ko-KR" altLang="en-US" sz="1400" dirty="0" smtClean="0">
                <a:latin typeface="새굴림" pitchFamily="18" charset="-127"/>
                <a:ea typeface="새굴림" pitchFamily="18" charset="-127"/>
              </a:rPr>
              <a:t>        하지만 많은 것을 배웠다</a:t>
            </a:r>
            <a:r>
              <a:rPr lang="en-US" altLang="ko-KR" sz="1400" dirty="0" smtClean="0">
                <a:latin typeface="새굴림" pitchFamily="18" charset="-127"/>
                <a:ea typeface="새굴림" pitchFamily="18" charset="-127"/>
              </a:rPr>
              <a:t>.     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3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주전 </a:t>
            </a:r>
            <a:r>
              <a:rPr lang="ko-KR" altLang="en-US" sz="1200" dirty="0" err="1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모바일에서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· </a:t>
            </a:r>
            <a:r>
              <a:rPr lang="ko-KR" altLang="en-US" sz="1200" dirty="0" smtClean="0">
                <a:solidFill>
                  <a:srgbClr val="6D84B4"/>
                </a:solidFill>
                <a:latin typeface="새굴림" pitchFamily="18" charset="-127"/>
                <a:ea typeface="새굴림" pitchFamily="18" charset="-127"/>
              </a:rPr>
              <a:t>좋아요</a:t>
            </a:r>
            <a:r>
              <a:rPr lang="ko-KR" altLang="en-US" sz="12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1200" dirty="0" smtClean="0"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00750" y="2962895"/>
            <a:ext cx="216000" cy="199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5" descr="https://fbcdn-profile-a.akamaihd.net/hprofile-ak-ash2/161766_100003367668224_1597252148_q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12927" y="4908348"/>
            <a:ext cx="476250" cy="476250"/>
          </a:xfrm>
          <a:prstGeom prst="rect">
            <a:avLst/>
          </a:prstGeom>
          <a:noFill/>
        </p:spPr>
      </p:pic>
      <p:pic>
        <p:nvPicPr>
          <p:cNvPr id="35" name="Picture 9" descr="https://fbcdn-profile-a.akamaihd.net/hprofile-ak-snc4/49240_100002087964630_1999331894_q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312927" y="3247078"/>
            <a:ext cx="476250" cy="476250"/>
          </a:xfrm>
          <a:prstGeom prst="rect">
            <a:avLst/>
          </a:prstGeom>
          <a:noFill/>
        </p:spPr>
      </p:pic>
      <p:pic>
        <p:nvPicPr>
          <p:cNvPr id="36" name="Picture 11" descr="https://fbcdn-profile-a.akamaihd.net/hprofile-ak-snc4/372600_100001605400276_116266171_q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12927" y="4349888"/>
            <a:ext cx="476250" cy="476250"/>
          </a:xfrm>
          <a:prstGeom prst="rect">
            <a:avLst/>
          </a:prstGeom>
          <a:noFill/>
        </p:spPr>
      </p:pic>
      <p:pic>
        <p:nvPicPr>
          <p:cNvPr id="37" name="Picture 13" descr="https://fbcdn-profile-a.akamaihd.net/hprofile-ak-ash2/161223_100002319443462_507928980_q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312927" y="3803283"/>
            <a:ext cx="476250" cy="476250"/>
          </a:xfrm>
          <a:prstGeom prst="rect">
            <a:avLst/>
          </a:prstGeom>
          <a:noFill/>
        </p:spPr>
      </p:pic>
      <p:pic>
        <p:nvPicPr>
          <p:cNvPr id="38" name="Picture 14" descr="C:\Users\shim\Desktop\새 폴더 (2)\20120222_11504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15331" y="1879761"/>
            <a:ext cx="615516" cy="820688"/>
          </a:xfrm>
          <a:prstGeom prst="rect">
            <a:avLst/>
          </a:prstGeom>
          <a:noFill/>
        </p:spPr>
      </p:pic>
      <p:grpSp>
        <p:nvGrpSpPr>
          <p:cNvPr id="40" name="그룹 49"/>
          <p:cNvGrpSpPr/>
          <p:nvPr/>
        </p:nvGrpSpPr>
        <p:grpSpPr>
          <a:xfrm>
            <a:off x="3024336" y="5995831"/>
            <a:ext cx="6084168" cy="13100"/>
            <a:chOff x="3024336" y="4653136"/>
            <a:chExt cx="6084168" cy="13100"/>
          </a:xfrm>
        </p:grpSpPr>
        <p:cxnSp>
          <p:nvCxnSpPr>
            <p:cNvPr id="41" name="직선 연결선 40"/>
            <p:cNvCxnSpPr/>
            <p:nvPr/>
          </p:nvCxnSpPr>
          <p:spPr>
            <a:xfrm>
              <a:off x="3275856" y="4653136"/>
              <a:ext cx="5472608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3024336" y="4666236"/>
              <a:ext cx="608416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그룹 42"/>
          <p:cNvGrpSpPr/>
          <p:nvPr/>
        </p:nvGrpSpPr>
        <p:grpSpPr>
          <a:xfrm>
            <a:off x="3024336" y="3212976"/>
            <a:ext cx="6084168" cy="13100"/>
            <a:chOff x="3024336" y="4653136"/>
            <a:chExt cx="6084168" cy="13100"/>
          </a:xfrm>
        </p:grpSpPr>
        <p:cxnSp>
          <p:nvCxnSpPr>
            <p:cNvPr id="44" name="직선 연결선 43"/>
            <p:cNvCxnSpPr/>
            <p:nvPr/>
          </p:nvCxnSpPr>
          <p:spPr>
            <a:xfrm>
              <a:off x="3275856" y="4653136"/>
              <a:ext cx="5472608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>
              <a:off x="3024336" y="4666236"/>
              <a:ext cx="608416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그룹 42"/>
          <p:cNvGrpSpPr/>
          <p:nvPr/>
        </p:nvGrpSpPr>
        <p:grpSpPr>
          <a:xfrm>
            <a:off x="3024336" y="3751969"/>
            <a:ext cx="6084168" cy="13100"/>
            <a:chOff x="3024336" y="4653136"/>
            <a:chExt cx="6084168" cy="13100"/>
          </a:xfrm>
        </p:grpSpPr>
        <p:cxnSp>
          <p:nvCxnSpPr>
            <p:cNvPr id="47" name="직선 연결선 46"/>
            <p:cNvCxnSpPr/>
            <p:nvPr/>
          </p:nvCxnSpPr>
          <p:spPr>
            <a:xfrm>
              <a:off x="3275856" y="4653136"/>
              <a:ext cx="5472608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3024336" y="4666236"/>
              <a:ext cx="608416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그룹 42"/>
          <p:cNvGrpSpPr/>
          <p:nvPr/>
        </p:nvGrpSpPr>
        <p:grpSpPr>
          <a:xfrm>
            <a:off x="3024336" y="4309738"/>
            <a:ext cx="6084168" cy="13100"/>
            <a:chOff x="3024336" y="4653136"/>
            <a:chExt cx="6084168" cy="13100"/>
          </a:xfrm>
        </p:grpSpPr>
        <p:cxnSp>
          <p:nvCxnSpPr>
            <p:cNvPr id="51" name="직선 연결선 50"/>
            <p:cNvCxnSpPr/>
            <p:nvPr/>
          </p:nvCxnSpPr>
          <p:spPr>
            <a:xfrm>
              <a:off x="3275856" y="4653136"/>
              <a:ext cx="5472608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3024336" y="4666236"/>
              <a:ext cx="608416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그룹 42"/>
          <p:cNvGrpSpPr/>
          <p:nvPr/>
        </p:nvGrpSpPr>
        <p:grpSpPr>
          <a:xfrm>
            <a:off x="3024336" y="4862050"/>
            <a:ext cx="6084168" cy="13100"/>
            <a:chOff x="3024336" y="4653136"/>
            <a:chExt cx="6084168" cy="13100"/>
          </a:xfrm>
        </p:grpSpPr>
        <p:cxnSp>
          <p:nvCxnSpPr>
            <p:cNvPr id="54" name="직선 연결선 53"/>
            <p:cNvCxnSpPr/>
            <p:nvPr/>
          </p:nvCxnSpPr>
          <p:spPr>
            <a:xfrm>
              <a:off x="3275856" y="4653136"/>
              <a:ext cx="5472608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3024336" y="4666236"/>
              <a:ext cx="608416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그룹 42"/>
          <p:cNvGrpSpPr/>
          <p:nvPr/>
        </p:nvGrpSpPr>
        <p:grpSpPr>
          <a:xfrm>
            <a:off x="3024336" y="5437581"/>
            <a:ext cx="6084168" cy="13100"/>
            <a:chOff x="3024336" y="4653136"/>
            <a:chExt cx="6084168" cy="13100"/>
          </a:xfrm>
        </p:grpSpPr>
        <p:cxnSp>
          <p:nvCxnSpPr>
            <p:cNvPr id="60" name="직선 연결선 59"/>
            <p:cNvCxnSpPr/>
            <p:nvPr/>
          </p:nvCxnSpPr>
          <p:spPr>
            <a:xfrm>
              <a:off x="3275856" y="4653136"/>
              <a:ext cx="5472608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>
              <a:off x="3024336" y="4666236"/>
              <a:ext cx="608416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6" name="Picture 7" descr="https://fbcdn-profile-a.akamaihd.net/hprofile-ak-snc4/275986_100001505861618_1541836751_q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312927" y="5473030"/>
            <a:ext cx="476250" cy="476250"/>
          </a:xfrm>
          <a:prstGeom prst="rect">
            <a:avLst/>
          </a:prstGeom>
          <a:noFill/>
        </p:spPr>
      </p:pic>
      <p:pic>
        <p:nvPicPr>
          <p:cNvPr id="61" name="Picture 5" descr="https://fbcdn-profile-a.akamaihd.net/hprofile-ak-ash2/161766_100003367668224_1597252148_q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4592" y="4601174"/>
            <a:ext cx="432000" cy="432000"/>
          </a:xfrm>
          <a:prstGeom prst="rect">
            <a:avLst/>
          </a:prstGeom>
          <a:noFill/>
        </p:spPr>
      </p:pic>
      <p:pic>
        <p:nvPicPr>
          <p:cNvPr id="64" name="Picture 7" descr="https://fbcdn-profile-a.akamaihd.net/hprofile-ak-snc4/275986_100001505861618_1541836751_q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54592" y="5489984"/>
            <a:ext cx="432000" cy="432000"/>
          </a:xfrm>
          <a:prstGeom prst="rect">
            <a:avLst/>
          </a:prstGeom>
          <a:noFill/>
        </p:spPr>
      </p:pic>
      <p:pic>
        <p:nvPicPr>
          <p:cNvPr id="65" name="Picture 9" descr="https://fbcdn-profile-a.akamaihd.net/hprofile-ak-snc4/49240_100002087964630_1999331894_q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4592" y="5045579"/>
            <a:ext cx="432000" cy="432000"/>
          </a:xfrm>
          <a:prstGeom prst="rect">
            <a:avLst/>
          </a:prstGeom>
          <a:noFill/>
        </p:spPr>
      </p:pic>
      <p:pic>
        <p:nvPicPr>
          <p:cNvPr id="67" name="Picture 11" descr="https://fbcdn-profile-a.akamaihd.net/hprofile-ak-snc4/372600_100001605400276_116266171_q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4592" y="5934389"/>
            <a:ext cx="432000" cy="432000"/>
          </a:xfrm>
          <a:prstGeom prst="rect">
            <a:avLst/>
          </a:prstGeom>
          <a:noFill/>
        </p:spPr>
      </p:pic>
      <p:pic>
        <p:nvPicPr>
          <p:cNvPr id="68" name="Picture 13" descr="https://fbcdn-profile-a.akamaihd.net/hprofile-ak-ash2/161223_100002319443462_507928980_q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54592" y="6378746"/>
            <a:ext cx="432000" cy="432000"/>
          </a:xfrm>
          <a:prstGeom prst="rect">
            <a:avLst/>
          </a:prstGeom>
          <a:noFill/>
        </p:spPr>
      </p:pic>
      <p:sp>
        <p:nvSpPr>
          <p:cNvPr id="69" name="TextBox 68"/>
          <p:cNvSpPr txBox="1"/>
          <p:nvPr/>
        </p:nvSpPr>
        <p:spPr>
          <a:xfrm>
            <a:off x="751703" y="4578546"/>
            <a:ext cx="761747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>
                <a:solidFill>
                  <a:srgbClr val="3B5998"/>
                </a:solidFill>
              </a:rPr>
              <a:t>김민주</a:t>
            </a:r>
            <a:endParaRPr lang="en-US" altLang="ko-KR" sz="1500" b="1" dirty="0" smtClean="0">
              <a:solidFill>
                <a:srgbClr val="3B5998"/>
              </a:solidFill>
            </a:endParaRPr>
          </a:p>
          <a:p>
            <a:endParaRPr lang="en-US" altLang="ko-KR" sz="1400" b="1" dirty="0" smtClean="0">
              <a:solidFill>
                <a:srgbClr val="3B5998"/>
              </a:solidFill>
            </a:endParaRPr>
          </a:p>
          <a:p>
            <a:r>
              <a:rPr lang="ko-KR" altLang="en-US" sz="1500" b="1" dirty="0" smtClean="0">
                <a:solidFill>
                  <a:srgbClr val="3B5998"/>
                </a:solidFill>
              </a:rPr>
              <a:t>신병철</a:t>
            </a:r>
            <a:endParaRPr lang="en-US" altLang="ko-KR" sz="1500" b="1" dirty="0" smtClean="0">
              <a:solidFill>
                <a:srgbClr val="3B5998"/>
              </a:solidFill>
            </a:endParaRPr>
          </a:p>
          <a:p>
            <a:endParaRPr lang="en-US" altLang="ko-KR" sz="1400" b="1" dirty="0" smtClean="0">
              <a:solidFill>
                <a:srgbClr val="3B5998"/>
              </a:solidFill>
            </a:endParaRPr>
          </a:p>
          <a:p>
            <a:r>
              <a:rPr lang="ko-KR" altLang="en-US" sz="1500" b="1" dirty="0" smtClean="0">
                <a:solidFill>
                  <a:srgbClr val="3B5998"/>
                </a:solidFill>
              </a:rPr>
              <a:t>심성규</a:t>
            </a:r>
            <a:endParaRPr lang="en-US" altLang="ko-KR" sz="1500" b="1" dirty="0" smtClean="0">
              <a:solidFill>
                <a:srgbClr val="3B5998"/>
              </a:solidFill>
            </a:endParaRPr>
          </a:p>
          <a:p>
            <a:endParaRPr lang="en-US" altLang="ko-KR" sz="1400" b="1" dirty="0" smtClean="0">
              <a:solidFill>
                <a:srgbClr val="3B5998"/>
              </a:solidFill>
            </a:endParaRPr>
          </a:p>
          <a:p>
            <a:r>
              <a:rPr lang="ko-KR" altLang="en-US" sz="1500" b="1" dirty="0" smtClean="0">
                <a:solidFill>
                  <a:srgbClr val="3B5998"/>
                </a:solidFill>
              </a:rPr>
              <a:t>유지향</a:t>
            </a:r>
            <a:endParaRPr lang="en-US" altLang="ko-KR" sz="1500" b="1" dirty="0" smtClean="0">
              <a:solidFill>
                <a:srgbClr val="3B5998"/>
              </a:solidFill>
            </a:endParaRPr>
          </a:p>
          <a:p>
            <a:endParaRPr lang="en-US" altLang="ko-KR" sz="1400" b="1" dirty="0" smtClean="0">
              <a:solidFill>
                <a:srgbClr val="3B5998"/>
              </a:solidFill>
            </a:endParaRPr>
          </a:p>
          <a:p>
            <a:r>
              <a:rPr lang="ko-KR" altLang="en-US" sz="1500" b="1" dirty="0" smtClean="0">
                <a:solidFill>
                  <a:srgbClr val="3B5998"/>
                </a:solidFill>
              </a:rPr>
              <a:t>이주리</a:t>
            </a:r>
            <a:endParaRPr lang="ko-KR" altLang="en-US" sz="1500" b="1" dirty="0">
              <a:solidFill>
                <a:srgbClr val="3B59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-51818"/>
            <a:ext cx="9145588" cy="4941168"/>
          </a:xfrm>
          <a:prstGeom prst="rect">
            <a:avLst/>
          </a:prstGeom>
          <a:solidFill>
            <a:srgbClr val="3B59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endParaRPr lang="en-US" altLang="ko-K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 descr="http://pds10.egloos.com/pds/200906/03/71/a0117771_4a262667a8e73.jpg"/>
          <p:cNvPicPr>
            <a:picLocks noChangeAspect="1" noChangeArrowheads="1"/>
          </p:cNvPicPr>
          <p:nvPr/>
        </p:nvPicPr>
        <p:blipFill>
          <a:blip r:embed="rId2" cstate="print"/>
          <a:srcRect t="1958"/>
          <a:stretch>
            <a:fillRect/>
          </a:stretch>
        </p:blipFill>
        <p:spPr bwMode="auto">
          <a:xfrm>
            <a:off x="251520" y="188640"/>
            <a:ext cx="3024336" cy="4464496"/>
          </a:xfrm>
          <a:prstGeom prst="rect">
            <a:avLst/>
          </a:prstGeom>
          <a:noFill/>
        </p:spPr>
      </p:pic>
      <p:sp>
        <p:nvSpPr>
          <p:cNvPr id="4" name="직사각형 3"/>
          <p:cNvSpPr/>
          <p:nvPr/>
        </p:nvSpPr>
        <p:spPr>
          <a:xfrm>
            <a:off x="3059832" y="5489937"/>
            <a:ext cx="6048672" cy="132343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ko-KR" altLang="en-US" sz="8000" b="1" spc="-6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539F"/>
                </a:solidFill>
                <a:effectLst/>
                <a:latin typeface="Candara" pitchFamily="34" charset="0"/>
              </a:rPr>
              <a:t>감사합니다</a:t>
            </a:r>
            <a:r>
              <a:rPr lang="en-US" altLang="ko-KR" sz="8000" b="1" spc="-6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539F"/>
                </a:solidFill>
                <a:effectLst/>
                <a:latin typeface="Candara" pitchFamily="34" charset="0"/>
                <a:sym typeface="Wingdings" pitchFamily="2" charset="2"/>
              </a:rPr>
              <a:t> </a:t>
            </a:r>
            <a:r>
              <a:rPr lang="en-US" altLang="ko-KR" sz="8000" b="1" spc="-6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539F"/>
                </a:solidFill>
                <a:effectLst/>
                <a:latin typeface="Candara" pitchFamily="34" charset="0"/>
                <a:sym typeface="Wingdings" pitchFamily="2" charset="2"/>
              </a:rPr>
              <a:t>:)</a:t>
            </a:r>
            <a:endParaRPr lang="en-US" altLang="ko-KR" sz="9600" b="1" cap="none" spc="-6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00539F"/>
              </a:solidFill>
              <a:effectLst/>
              <a:latin typeface="Candara" pitchFamily="34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3429000"/>
            <a:ext cx="3143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3212976"/>
            <a:ext cx="3429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4365104"/>
            <a:ext cx="3143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2996952"/>
            <a:ext cx="3429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2420888"/>
            <a:ext cx="3429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2564904"/>
            <a:ext cx="3143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원호 31"/>
          <p:cNvSpPr/>
          <p:nvPr/>
        </p:nvSpPr>
        <p:spPr>
          <a:xfrm rot="20227099">
            <a:off x="-869612" y="2715448"/>
            <a:ext cx="2682868" cy="1399140"/>
          </a:xfrm>
          <a:prstGeom prst="arc">
            <a:avLst>
              <a:gd name="adj1" fmla="val 21284025"/>
              <a:gd name="adj2" fmla="val 512192"/>
            </a:avLst>
          </a:prstGeom>
          <a:ln w="38100">
            <a:solidFill>
              <a:srgbClr val="8DA0C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원호 23"/>
          <p:cNvSpPr/>
          <p:nvPr/>
        </p:nvSpPr>
        <p:spPr>
          <a:xfrm rot="16781564">
            <a:off x="449950" y="3087075"/>
            <a:ext cx="2294389" cy="1114835"/>
          </a:xfrm>
          <a:prstGeom prst="arc">
            <a:avLst>
              <a:gd name="adj1" fmla="val 12082744"/>
              <a:gd name="adj2" fmla="val 20299261"/>
            </a:avLst>
          </a:prstGeom>
          <a:ln w="38100">
            <a:solidFill>
              <a:srgbClr val="8DA0C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EDEFF4"/>
              </a:solidFill>
            </a:endParaRPr>
          </a:p>
        </p:txBody>
      </p:sp>
      <p:sp>
        <p:nvSpPr>
          <p:cNvPr id="25" name="원호 24"/>
          <p:cNvSpPr/>
          <p:nvPr/>
        </p:nvSpPr>
        <p:spPr>
          <a:xfrm rot="8398582">
            <a:off x="503479" y="2577710"/>
            <a:ext cx="2862766" cy="1602260"/>
          </a:xfrm>
          <a:prstGeom prst="arc">
            <a:avLst>
              <a:gd name="adj1" fmla="val 12306829"/>
              <a:gd name="adj2" fmla="val 20302463"/>
            </a:avLst>
          </a:prstGeom>
          <a:ln w="38100">
            <a:solidFill>
              <a:srgbClr val="8DA0C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EDEFF4"/>
              </a:solidFill>
            </a:endParaRPr>
          </a:p>
        </p:txBody>
      </p:sp>
      <p:sp>
        <p:nvSpPr>
          <p:cNvPr id="26" name="원호 25"/>
          <p:cNvSpPr/>
          <p:nvPr/>
        </p:nvSpPr>
        <p:spPr>
          <a:xfrm rot="21101515">
            <a:off x="941289" y="2503870"/>
            <a:ext cx="2400854" cy="1559275"/>
          </a:xfrm>
          <a:prstGeom prst="arc">
            <a:avLst>
              <a:gd name="adj1" fmla="val 14236544"/>
              <a:gd name="adj2" fmla="val 15670539"/>
            </a:avLst>
          </a:prstGeom>
          <a:ln w="38100">
            <a:solidFill>
              <a:srgbClr val="8DA0C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EDEFF4"/>
              </a:solidFill>
            </a:endParaRPr>
          </a:p>
        </p:txBody>
      </p:sp>
      <p:sp>
        <p:nvSpPr>
          <p:cNvPr id="27" name="원호 26"/>
          <p:cNvSpPr/>
          <p:nvPr/>
        </p:nvSpPr>
        <p:spPr>
          <a:xfrm rot="10258074">
            <a:off x="1385263" y="2988303"/>
            <a:ext cx="866549" cy="751619"/>
          </a:xfrm>
          <a:prstGeom prst="arc">
            <a:avLst>
              <a:gd name="adj1" fmla="val 12590139"/>
              <a:gd name="adj2" fmla="val 18263615"/>
            </a:avLst>
          </a:prstGeom>
          <a:ln w="38100">
            <a:solidFill>
              <a:srgbClr val="8DA0C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EDEFF4"/>
              </a:solidFill>
            </a:endParaRPr>
          </a:p>
        </p:txBody>
      </p:sp>
      <p:sp>
        <p:nvSpPr>
          <p:cNvPr id="28" name="원호 27"/>
          <p:cNvSpPr/>
          <p:nvPr/>
        </p:nvSpPr>
        <p:spPr>
          <a:xfrm rot="4162857">
            <a:off x="1329872" y="3153450"/>
            <a:ext cx="675763" cy="493140"/>
          </a:xfrm>
          <a:prstGeom prst="arc">
            <a:avLst>
              <a:gd name="adj1" fmla="val 4172057"/>
              <a:gd name="adj2" fmla="val 9667313"/>
            </a:avLst>
          </a:prstGeom>
          <a:ln w="38100">
            <a:solidFill>
              <a:srgbClr val="8DA0C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EDEFF4"/>
              </a:solidFill>
            </a:endParaRPr>
          </a:p>
        </p:txBody>
      </p:sp>
      <p:sp>
        <p:nvSpPr>
          <p:cNvPr id="29" name="원호 28"/>
          <p:cNvSpPr/>
          <p:nvPr/>
        </p:nvSpPr>
        <p:spPr>
          <a:xfrm rot="4793748">
            <a:off x="1592136" y="2609893"/>
            <a:ext cx="856510" cy="855871"/>
          </a:xfrm>
          <a:prstGeom prst="arc">
            <a:avLst>
              <a:gd name="adj1" fmla="val 12541707"/>
              <a:gd name="adj2" fmla="val 19997239"/>
            </a:avLst>
          </a:prstGeom>
          <a:ln w="38100">
            <a:solidFill>
              <a:srgbClr val="8DA0C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EDEFF4"/>
              </a:solidFill>
            </a:endParaRPr>
          </a:p>
        </p:txBody>
      </p:sp>
      <p:sp>
        <p:nvSpPr>
          <p:cNvPr id="34" name="원호 33"/>
          <p:cNvSpPr/>
          <p:nvPr/>
        </p:nvSpPr>
        <p:spPr>
          <a:xfrm rot="1961574">
            <a:off x="1741002" y="2298641"/>
            <a:ext cx="1337494" cy="1558124"/>
          </a:xfrm>
          <a:prstGeom prst="arc">
            <a:avLst>
              <a:gd name="adj1" fmla="val 12627319"/>
              <a:gd name="adj2" fmla="val 17981454"/>
            </a:avLst>
          </a:prstGeom>
          <a:ln w="38100">
            <a:solidFill>
              <a:srgbClr val="8DA0C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EDEFF4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275856" y="2125305"/>
            <a:ext cx="41764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rgbClr val="EDEFF4"/>
                </a:solidFill>
              </a:rPr>
              <a:t>귀국 후 우리들의 모습을</a:t>
            </a:r>
            <a:endParaRPr lang="en-US" altLang="ko-KR" sz="2400" b="1" dirty="0" smtClean="0">
              <a:solidFill>
                <a:srgbClr val="EDEFF4"/>
              </a:solidFill>
            </a:endParaRPr>
          </a:p>
          <a:p>
            <a:endParaRPr lang="en-US" altLang="ko-KR" sz="1200" b="1" dirty="0" smtClean="0">
              <a:solidFill>
                <a:srgbClr val="EDEFF4"/>
              </a:solidFill>
            </a:endParaRPr>
          </a:p>
          <a:p>
            <a:r>
              <a:rPr lang="en-US" altLang="ko-KR" sz="2400" b="1" dirty="0" smtClean="0">
                <a:solidFill>
                  <a:srgbClr val="EDEFF4"/>
                </a:solidFill>
              </a:rPr>
              <a:t>                </a:t>
            </a:r>
            <a:r>
              <a:rPr lang="ko-KR" altLang="en-US" sz="2400" b="1" dirty="0" smtClean="0">
                <a:solidFill>
                  <a:srgbClr val="EDEFF4"/>
                </a:solidFill>
              </a:rPr>
              <a:t>기대하며</a:t>
            </a:r>
            <a:r>
              <a:rPr lang="en-US" altLang="ko-KR" sz="2400" b="1" dirty="0" smtClean="0">
                <a:solidFill>
                  <a:srgbClr val="EDEFF4"/>
                </a:solidFill>
              </a:rPr>
              <a:t>…</a:t>
            </a:r>
            <a:endParaRPr lang="ko-KR" altLang="en-US" sz="2400" dirty="0">
              <a:solidFill>
                <a:srgbClr val="EDEFF4"/>
              </a:solidFill>
            </a:endParaRPr>
          </a:p>
        </p:txBody>
      </p:sp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824" y="2780928"/>
            <a:ext cx="3429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원호 30"/>
          <p:cNvSpPr/>
          <p:nvPr/>
        </p:nvSpPr>
        <p:spPr>
          <a:xfrm rot="16863587">
            <a:off x="286043" y="3726981"/>
            <a:ext cx="2682868" cy="1399140"/>
          </a:xfrm>
          <a:prstGeom prst="arc">
            <a:avLst>
              <a:gd name="adj1" fmla="val 21284025"/>
              <a:gd name="adj2" fmla="val 512192"/>
            </a:avLst>
          </a:prstGeom>
          <a:ln w="38100">
            <a:solidFill>
              <a:srgbClr val="8DA0C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3744416" y="3439160"/>
            <a:ext cx="5724128" cy="18620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ko-KR" sz="11500" b="1" spc="-6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Candara" pitchFamily="34" charset="0"/>
              </a:rPr>
              <a:t>Raona</a:t>
            </a:r>
            <a:r>
              <a:rPr lang="en-US" altLang="ko-KR" sz="11500" b="1" cap="none" spc="-6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Candara" pitchFamily="34" charset="0"/>
              </a:rPr>
              <a:t>tti</a:t>
            </a:r>
            <a:endParaRPr lang="en-US" altLang="ko-KR" sz="11500" b="1" cap="none" spc="-6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923</TotalTime>
  <Words>787</Words>
  <Application>Microsoft Office PowerPoint</Application>
  <PresentationFormat>화면 슬라이드 쇼(4:3)</PresentationFormat>
  <Paragraphs>250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shim</dc:creator>
  <cp:lastModifiedBy>shim</cp:lastModifiedBy>
  <cp:revision>89</cp:revision>
  <dcterms:created xsi:type="dcterms:W3CDTF">2012-02-28T16:09:31Z</dcterms:created>
  <dcterms:modified xsi:type="dcterms:W3CDTF">2012-03-01T07:24:45Z</dcterms:modified>
</cp:coreProperties>
</file>