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0883D-57FB-4E33-838B-59C2C409ED6E}" type="datetimeFigureOut">
              <a:rPr lang="ko-KR" altLang="en-US" smtClean="0"/>
              <a:pPr/>
              <a:t>2011-03-29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7DE78-1BFB-4476-828B-7E094D4B36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ine 4"/>
          <p:cNvSpPr>
            <a:spLocks noChangeShapeType="1"/>
          </p:cNvSpPr>
          <p:nvPr/>
        </p:nvSpPr>
        <p:spPr bwMode="auto">
          <a:xfrm>
            <a:off x="0" y="2643188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Line 6"/>
          <p:cNvSpPr>
            <a:spLocks noChangeShapeType="1"/>
          </p:cNvSpPr>
          <p:nvPr/>
        </p:nvSpPr>
        <p:spPr bwMode="auto">
          <a:xfrm>
            <a:off x="-7938" y="2643188"/>
            <a:ext cx="9144001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8" name="Rectangle 322"/>
          <p:cNvSpPr>
            <a:spLocks noChangeArrowheads="1"/>
          </p:cNvSpPr>
          <p:nvPr/>
        </p:nvSpPr>
        <p:spPr bwMode="auto">
          <a:xfrm>
            <a:off x="0" y="2274888"/>
            <a:ext cx="2484438" cy="73025"/>
          </a:xfrm>
          <a:prstGeom prst="rect">
            <a:avLst/>
          </a:prstGeom>
          <a:solidFill>
            <a:srgbClr val="003366">
              <a:alpha val="5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9" name="Rectangle 323"/>
          <p:cNvSpPr>
            <a:spLocks noChangeArrowheads="1"/>
          </p:cNvSpPr>
          <p:nvPr/>
        </p:nvSpPr>
        <p:spPr bwMode="auto">
          <a:xfrm>
            <a:off x="0" y="4311650"/>
            <a:ext cx="9144000" cy="14288"/>
          </a:xfrm>
          <a:prstGeom prst="rect">
            <a:avLst/>
          </a:prstGeom>
          <a:solidFill>
            <a:schemeClr val="bg1">
              <a:alpha val="50195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0" name="Rectangle 324"/>
          <p:cNvSpPr>
            <a:spLocks noChangeArrowheads="1"/>
          </p:cNvSpPr>
          <p:nvPr/>
        </p:nvSpPr>
        <p:spPr bwMode="auto">
          <a:xfrm>
            <a:off x="0" y="2376488"/>
            <a:ext cx="9144000" cy="14287"/>
          </a:xfrm>
          <a:prstGeom prst="rect">
            <a:avLst/>
          </a:prstGeom>
          <a:solidFill>
            <a:schemeClr val="bg1">
              <a:alpha val="50195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1" name="Rectangle 325"/>
          <p:cNvSpPr>
            <a:spLocks noChangeArrowheads="1"/>
          </p:cNvSpPr>
          <p:nvPr/>
        </p:nvSpPr>
        <p:spPr bwMode="auto">
          <a:xfrm>
            <a:off x="0" y="4354513"/>
            <a:ext cx="2484438" cy="73025"/>
          </a:xfrm>
          <a:prstGeom prst="rect">
            <a:avLst/>
          </a:prstGeom>
          <a:solidFill>
            <a:srgbClr val="003366">
              <a:alpha val="5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2" name="Rectangle 326"/>
          <p:cNvSpPr>
            <a:spLocks noChangeArrowheads="1"/>
          </p:cNvSpPr>
          <p:nvPr/>
        </p:nvSpPr>
        <p:spPr bwMode="auto">
          <a:xfrm>
            <a:off x="6659563" y="2274888"/>
            <a:ext cx="2484437" cy="73025"/>
          </a:xfrm>
          <a:prstGeom prst="rect">
            <a:avLst/>
          </a:prstGeom>
          <a:solidFill>
            <a:srgbClr val="003366">
              <a:alpha val="5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3" name="Rectangle 327"/>
          <p:cNvSpPr>
            <a:spLocks noChangeArrowheads="1"/>
          </p:cNvSpPr>
          <p:nvPr/>
        </p:nvSpPr>
        <p:spPr bwMode="auto">
          <a:xfrm>
            <a:off x="6659563" y="4354513"/>
            <a:ext cx="2484437" cy="73025"/>
          </a:xfrm>
          <a:prstGeom prst="rect">
            <a:avLst/>
          </a:prstGeom>
          <a:solidFill>
            <a:srgbClr val="003366">
              <a:alpha val="50195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51" name="Group 219"/>
          <p:cNvGrpSpPr>
            <a:grpSpLocks/>
          </p:cNvGrpSpPr>
          <p:nvPr/>
        </p:nvGrpSpPr>
        <p:grpSpPr bwMode="auto">
          <a:xfrm>
            <a:off x="8728077" y="604838"/>
            <a:ext cx="229789" cy="229789"/>
            <a:chOff x="372" y="981"/>
            <a:chExt cx="741" cy="737"/>
          </a:xfrm>
          <a:solidFill>
            <a:schemeClr val="bg1">
              <a:alpha val="50000"/>
            </a:schemeClr>
          </a:solidFill>
        </p:grpSpPr>
        <p:sp>
          <p:nvSpPr>
            <p:cNvPr id="404" name="AutoShape 217"/>
            <p:cNvSpPr>
              <a:spLocks noChangeArrowheads="1"/>
            </p:cNvSpPr>
            <p:nvPr/>
          </p:nvSpPr>
          <p:spPr bwMode="auto">
            <a:xfrm rot="-13500000">
              <a:off x="372" y="981"/>
              <a:ext cx="741" cy="737"/>
            </a:xfrm>
            <a:custGeom>
              <a:avLst/>
              <a:gdLst>
                <a:gd name="G0" fmla="+- 1700 0 0"/>
                <a:gd name="G1" fmla="+- 21600 0 1700"/>
                <a:gd name="G2" fmla="+- 21600 0 17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00" y="10800"/>
                  </a:moveTo>
                  <a:cubicBezTo>
                    <a:pt x="1700" y="15826"/>
                    <a:pt x="5774" y="19900"/>
                    <a:pt x="10800" y="19900"/>
                  </a:cubicBezTo>
                  <a:cubicBezTo>
                    <a:pt x="15826" y="19900"/>
                    <a:pt x="19900" y="15826"/>
                    <a:pt x="19900" y="10800"/>
                  </a:cubicBezTo>
                  <a:cubicBezTo>
                    <a:pt x="19900" y="5774"/>
                    <a:pt x="15826" y="1700"/>
                    <a:pt x="10800" y="1700"/>
                  </a:cubicBezTo>
                  <a:cubicBezTo>
                    <a:pt x="5774" y="1700"/>
                    <a:pt x="1700" y="5774"/>
                    <a:pt x="1700" y="10800"/>
                  </a:cubicBezTo>
                  <a:close/>
                </a:path>
              </a:pathLst>
            </a:cu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405" name="Oval 218"/>
            <p:cNvSpPr>
              <a:spLocks noChangeArrowheads="1"/>
            </p:cNvSpPr>
            <p:nvPr/>
          </p:nvSpPr>
          <p:spPr bwMode="auto">
            <a:xfrm>
              <a:off x="560" y="1167"/>
              <a:ext cx="364" cy="364"/>
            </a:xfrm>
            <a:prstGeom prst="ellipse">
              <a:avLst/>
            </a:pr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</p:grpSp>
      <p:grpSp>
        <p:nvGrpSpPr>
          <p:cNvPr id="52" name="Group 220"/>
          <p:cNvGrpSpPr>
            <a:grpSpLocks/>
          </p:cNvGrpSpPr>
          <p:nvPr/>
        </p:nvGrpSpPr>
        <p:grpSpPr bwMode="auto">
          <a:xfrm>
            <a:off x="8145438" y="1512868"/>
            <a:ext cx="373434" cy="359801"/>
            <a:chOff x="372" y="981"/>
            <a:chExt cx="741" cy="737"/>
          </a:xfrm>
          <a:solidFill>
            <a:schemeClr val="bg1">
              <a:alpha val="50000"/>
            </a:schemeClr>
          </a:solidFill>
        </p:grpSpPr>
        <p:sp>
          <p:nvSpPr>
            <p:cNvPr id="407" name="AutoShape 221"/>
            <p:cNvSpPr>
              <a:spLocks noChangeArrowheads="1"/>
            </p:cNvSpPr>
            <p:nvPr/>
          </p:nvSpPr>
          <p:spPr bwMode="auto">
            <a:xfrm rot="-13500000">
              <a:off x="372" y="981"/>
              <a:ext cx="741" cy="737"/>
            </a:xfrm>
            <a:custGeom>
              <a:avLst/>
              <a:gdLst>
                <a:gd name="G0" fmla="+- 1700 0 0"/>
                <a:gd name="G1" fmla="+- 21600 0 1700"/>
                <a:gd name="G2" fmla="+- 21600 0 17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00" y="10800"/>
                  </a:moveTo>
                  <a:cubicBezTo>
                    <a:pt x="1700" y="15826"/>
                    <a:pt x="5774" y="19900"/>
                    <a:pt x="10800" y="19900"/>
                  </a:cubicBezTo>
                  <a:cubicBezTo>
                    <a:pt x="15826" y="19900"/>
                    <a:pt x="19900" y="15826"/>
                    <a:pt x="19900" y="10800"/>
                  </a:cubicBezTo>
                  <a:cubicBezTo>
                    <a:pt x="19900" y="5774"/>
                    <a:pt x="15826" y="1700"/>
                    <a:pt x="10800" y="1700"/>
                  </a:cubicBezTo>
                  <a:cubicBezTo>
                    <a:pt x="5774" y="1700"/>
                    <a:pt x="1700" y="5774"/>
                    <a:pt x="1700" y="10800"/>
                  </a:cubicBezTo>
                  <a:close/>
                </a:path>
              </a:pathLst>
            </a:cu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408" name="Oval 222"/>
            <p:cNvSpPr>
              <a:spLocks noChangeArrowheads="1"/>
            </p:cNvSpPr>
            <p:nvPr/>
          </p:nvSpPr>
          <p:spPr bwMode="auto">
            <a:xfrm>
              <a:off x="560" y="1167"/>
              <a:ext cx="364" cy="364"/>
            </a:xfrm>
            <a:prstGeom prst="ellipse">
              <a:avLst/>
            </a:pr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</p:grpSp>
      <p:grpSp>
        <p:nvGrpSpPr>
          <p:cNvPr id="53" name="Group 223"/>
          <p:cNvGrpSpPr>
            <a:grpSpLocks/>
          </p:cNvGrpSpPr>
          <p:nvPr/>
        </p:nvGrpSpPr>
        <p:grpSpPr bwMode="auto">
          <a:xfrm>
            <a:off x="8869336" y="1382690"/>
            <a:ext cx="164811" cy="152689"/>
            <a:chOff x="372" y="981"/>
            <a:chExt cx="741" cy="737"/>
          </a:xfrm>
          <a:solidFill>
            <a:schemeClr val="bg1">
              <a:alpha val="50000"/>
            </a:schemeClr>
          </a:solidFill>
        </p:grpSpPr>
        <p:sp>
          <p:nvSpPr>
            <p:cNvPr id="410" name="AutoShape 224"/>
            <p:cNvSpPr>
              <a:spLocks noChangeArrowheads="1"/>
            </p:cNvSpPr>
            <p:nvPr/>
          </p:nvSpPr>
          <p:spPr bwMode="auto">
            <a:xfrm rot="-13500000">
              <a:off x="372" y="981"/>
              <a:ext cx="741" cy="737"/>
            </a:xfrm>
            <a:custGeom>
              <a:avLst/>
              <a:gdLst>
                <a:gd name="G0" fmla="+- 1700 0 0"/>
                <a:gd name="G1" fmla="+- 21600 0 1700"/>
                <a:gd name="G2" fmla="+- 21600 0 17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00" y="10800"/>
                  </a:moveTo>
                  <a:cubicBezTo>
                    <a:pt x="1700" y="15826"/>
                    <a:pt x="5774" y="19900"/>
                    <a:pt x="10800" y="19900"/>
                  </a:cubicBezTo>
                  <a:cubicBezTo>
                    <a:pt x="15826" y="19900"/>
                    <a:pt x="19900" y="15826"/>
                    <a:pt x="19900" y="10800"/>
                  </a:cubicBezTo>
                  <a:cubicBezTo>
                    <a:pt x="19900" y="5774"/>
                    <a:pt x="15826" y="1700"/>
                    <a:pt x="10800" y="1700"/>
                  </a:cubicBezTo>
                  <a:cubicBezTo>
                    <a:pt x="5774" y="1700"/>
                    <a:pt x="1700" y="5774"/>
                    <a:pt x="1700" y="10800"/>
                  </a:cubicBezTo>
                  <a:close/>
                </a:path>
              </a:pathLst>
            </a:cu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411" name="Oval 225"/>
            <p:cNvSpPr>
              <a:spLocks noChangeArrowheads="1"/>
            </p:cNvSpPr>
            <p:nvPr/>
          </p:nvSpPr>
          <p:spPr bwMode="auto">
            <a:xfrm>
              <a:off x="560" y="1167"/>
              <a:ext cx="364" cy="364"/>
            </a:xfrm>
            <a:prstGeom prst="ellipse">
              <a:avLst/>
            </a:pr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</p:grpSp>
      <p:grpSp>
        <p:nvGrpSpPr>
          <p:cNvPr id="54" name="Group 322"/>
          <p:cNvGrpSpPr>
            <a:grpSpLocks/>
          </p:cNvGrpSpPr>
          <p:nvPr/>
        </p:nvGrpSpPr>
        <p:grpSpPr bwMode="auto">
          <a:xfrm>
            <a:off x="8262940" y="1214422"/>
            <a:ext cx="108848" cy="108848"/>
            <a:chOff x="372" y="981"/>
            <a:chExt cx="741" cy="737"/>
          </a:xfrm>
          <a:solidFill>
            <a:schemeClr val="bg1">
              <a:alpha val="50000"/>
            </a:schemeClr>
          </a:solidFill>
        </p:grpSpPr>
        <p:sp>
          <p:nvSpPr>
            <p:cNvPr id="413" name="AutoShape 323"/>
            <p:cNvSpPr>
              <a:spLocks noChangeArrowheads="1"/>
            </p:cNvSpPr>
            <p:nvPr/>
          </p:nvSpPr>
          <p:spPr bwMode="auto">
            <a:xfrm rot="-13500000">
              <a:off x="372" y="981"/>
              <a:ext cx="741" cy="737"/>
            </a:xfrm>
            <a:custGeom>
              <a:avLst/>
              <a:gdLst>
                <a:gd name="G0" fmla="+- 1700 0 0"/>
                <a:gd name="G1" fmla="+- 21600 0 1700"/>
                <a:gd name="G2" fmla="+- 21600 0 17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00" y="10800"/>
                  </a:moveTo>
                  <a:cubicBezTo>
                    <a:pt x="1700" y="15826"/>
                    <a:pt x="5774" y="19900"/>
                    <a:pt x="10800" y="19900"/>
                  </a:cubicBezTo>
                  <a:cubicBezTo>
                    <a:pt x="15826" y="19900"/>
                    <a:pt x="19900" y="15826"/>
                    <a:pt x="19900" y="10800"/>
                  </a:cubicBezTo>
                  <a:cubicBezTo>
                    <a:pt x="19900" y="5774"/>
                    <a:pt x="15826" y="1700"/>
                    <a:pt x="10800" y="1700"/>
                  </a:cubicBezTo>
                  <a:cubicBezTo>
                    <a:pt x="5774" y="1700"/>
                    <a:pt x="1700" y="5774"/>
                    <a:pt x="1700" y="10800"/>
                  </a:cubicBezTo>
                  <a:close/>
                </a:path>
              </a:pathLst>
            </a:cu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414" name="Oval 324"/>
            <p:cNvSpPr>
              <a:spLocks noChangeArrowheads="1"/>
            </p:cNvSpPr>
            <p:nvPr/>
          </p:nvSpPr>
          <p:spPr bwMode="auto">
            <a:xfrm>
              <a:off x="560" y="1167"/>
              <a:ext cx="364" cy="364"/>
            </a:xfrm>
            <a:prstGeom prst="ellipse">
              <a:avLst/>
            </a:pr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</p:grpSp>
      <p:grpSp>
        <p:nvGrpSpPr>
          <p:cNvPr id="55" name="Group 325"/>
          <p:cNvGrpSpPr>
            <a:grpSpLocks/>
          </p:cNvGrpSpPr>
          <p:nvPr/>
        </p:nvGrpSpPr>
        <p:grpSpPr bwMode="auto">
          <a:xfrm>
            <a:off x="7721603" y="857233"/>
            <a:ext cx="213160" cy="213160"/>
            <a:chOff x="372" y="981"/>
            <a:chExt cx="741" cy="737"/>
          </a:xfrm>
          <a:solidFill>
            <a:schemeClr val="bg1">
              <a:alpha val="50000"/>
            </a:schemeClr>
          </a:solidFill>
        </p:grpSpPr>
        <p:sp>
          <p:nvSpPr>
            <p:cNvPr id="416" name="AutoShape 326"/>
            <p:cNvSpPr>
              <a:spLocks noChangeArrowheads="1"/>
            </p:cNvSpPr>
            <p:nvPr/>
          </p:nvSpPr>
          <p:spPr bwMode="auto">
            <a:xfrm rot="-13500000">
              <a:off x="372" y="981"/>
              <a:ext cx="741" cy="737"/>
            </a:xfrm>
            <a:custGeom>
              <a:avLst/>
              <a:gdLst>
                <a:gd name="G0" fmla="+- 1700 0 0"/>
                <a:gd name="G1" fmla="+- 21600 0 1700"/>
                <a:gd name="G2" fmla="+- 21600 0 17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00" y="10800"/>
                  </a:moveTo>
                  <a:cubicBezTo>
                    <a:pt x="1700" y="15826"/>
                    <a:pt x="5774" y="19900"/>
                    <a:pt x="10800" y="19900"/>
                  </a:cubicBezTo>
                  <a:cubicBezTo>
                    <a:pt x="15826" y="19900"/>
                    <a:pt x="19900" y="15826"/>
                    <a:pt x="19900" y="10800"/>
                  </a:cubicBezTo>
                  <a:cubicBezTo>
                    <a:pt x="19900" y="5774"/>
                    <a:pt x="15826" y="1700"/>
                    <a:pt x="10800" y="1700"/>
                  </a:cubicBezTo>
                  <a:cubicBezTo>
                    <a:pt x="5774" y="1700"/>
                    <a:pt x="1700" y="5774"/>
                    <a:pt x="1700" y="10800"/>
                  </a:cubicBezTo>
                  <a:close/>
                </a:path>
              </a:pathLst>
            </a:cu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417" name="Oval 327"/>
            <p:cNvSpPr>
              <a:spLocks noChangeArrowheads="1"/>
            </p:cNvSpPr>
            <p:nvPr/>
          </p:nvSpPr>
          <p:spPr bwMode="auto">
            <a:xfrm>
              <a:off x="560" y="1167"/>
              <a:ext cx="364" cy="364"/>
            </a:xfrm>
            <a:prstGeom prst="ellipse">
              <a:avLst/>
            </a:pr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</p:grpSp>
      <p:grpSp>
        <p:nvGrpSpPr>
          <p:cNvPr id="56" name="Group 328"/>
          <p:cNvGrpSpPr>
            <a:grpSpLocks/>
          </p:cNvGrpSpPr>
          <p:nvPr/>
        </p:nvGrpSpPr>
        <p:grpSpPr bwMode="auto">
          <a:xfrm>
            <a:off x="8286776" y="2054201"/>
            <a:ext cx="142876" cy="135304"/>
            <a:chOff x="372" y="981"/>
            <a:chExt cx="741" cy="737"/>
          </a:xfrm>
          <a:solidFill>
            <a:schemeClr val="bg1">
              <a:alpha val="50000"/>
            </a:schemeClr>
          </a:solidFill>
        </p:grpSpPr>
        <p:sp>
          <p:nvSpPr>
            <p:cNvPr id="419" name="AutoShape 329"/>
            <p:cNvSpPr>
              <a:spLocks noChangeArrowheads="1"/>
            </p:cNvSpPr>
            <p:nvPr/>
          </p:nvSpPr>
          <p:spPr bwMode="auto">
            <a:xfrm rot="-13500000">
              <a:off x="372" y="981"/>
              <a:ext cx="741" cy="737"/>
            </a:xfrm>
            <a:custGeom>
              <a:avLst/>
              <a:gdLst>
                <a:gd name="G0" fmla="+- 1700 0 0"/>
                <a:gd name="G1" fmla="+- 21600 0 1700"/>
                <a:gd name="G2" fmla="+- 21600 0 17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00" y="10800"/>
                  </a:moveTo>
                  <a:cubicBezTo>
                    <a:pt x="1700" y="15826"/>
                    <a:pt x="5774" y="19900"/>
                    <a:pt x="10800" y="19900"/>
                  </a:cubicBezTo>
                  <a:cubicBezTo>
                    <a:pt x="15826" y="19900"/>
                    <a:pt x="19900" y="15826"/>
                    <a:pt x="19900" y="10800"/>
                  </a:cubicBezTo>
                  <a:cubicBezTo>
                    <a:pt x="19900" y="5774"/>
                    <a:pt x="15826" y="1700"/>
                    <a:pt x="10800" y="1700"/>
                  </a:cubicBezTo>
                  <a:cubicBezTo>
                    <a:pt x="5774" y="1700"/>
                    <a:pt x="1700" y="5774"/>
                    <a:pt x="1700" y="10800"/>
                  </a:cubicBezTo>
                  <a:close/>
                </a:path>
              </a:pathLst>
            </a:cu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  <p:sp>
          <p:nvSpPr>
            <p:cNvPr id="420" name="Oval 330"/>
            <p:cNvSpPr>
              <a:spLocks noChangeArrowheads="1"/>
            </p:cNvSpPr>
            <p:nvPr/>
          </p:nvSpPr>
          <p:spPr bwMode="auto">
            <a:xfrm>
              <a:off x="560" y="1167"/>
              <a:ext cx="364" cy="364"/>
            </a:xfrm>
            <a:prstGeom prst="ellipse">
              <a:avLst/>
            </a:prstGeom>
            <a:grpFill/>
            <a:ln w="31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굴림" charset="-127"/>
                <a:ea typeface="굴림" charset="-127"/>
              </a:endParaRPr>
            </a:p>
          </p:txBody>
        </p:sp>
      </p:grpSp>
      <p:sp>
        <p:nvSpPr>
          <p:cNvPr id="415" name="TextBox 414"/>
          <p:cNvSpPr txBox="1"/>
          <p:nvPr/>
        </p:nvSpPr>
        <p:spPr>
          <a:xfrm>
            <a:off x="2555776" y="2420888"/>
            <a:ext cx="4176464" cy="1800200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</a:bodyPr>
          <a:lstStyle/>
          <a:p>
            <a:pPr>
              <a:defRPr/>
            </a:pPr>
            <a:r>
              <a:rPr lang="ko-KR" altLang="en-US" sz="9600" b="1" dirty="0">
                <a:solidFill>
                  <a:schemeClr val="accent5">
                    <a:lumMod val="50000"/>
                  </a:schemeClr>
                </a:solidFill>
                <a:latin typeface="HY산B" pitchFamily="18" charset="-127"/>
                <a:ea typeface="HY산B" pitchFamily="18" charset="-127"/>
              </a:rPr>
              <a:t>지역</a:t>
            </a:r>
            <a:r>
              <a:rPr lang="en-US" altLang="ko-KR" sz="9600" b="1" dirty="0">
                <a:solidFill>
                  <a:schemeClr val="accent5">
                    <a:lumMod val="50000"/>
                  </a:schemeClr>
                </a:solidFill>
                <a:latin typeface="HY산B" pitchFamily="18" charset="-127"/>
                <a:ea typeface="HY산B" pitchFamily="18" charset="-127"/>
              </a:rPr>
              <a:t>NGO</a:t>
            </a:r>
            <a:r>
              <a:rPr lang="ko-KR" altLang="en-US" sz="9600" b="1" dirty="0" err="1">
                <a:solidFill>
                  <a:schemeClr val="accent5">
                    <a:lumMod val="50000"/>
                  </a:schemeClr>
                </a:solidFill>
                <a:latin typeface="HY산B" pitchFamily="18" charset="-127"/>
                <a:ea typeface="HY산B" pitchFamily="18" charset="-127"/>
              </a:rPr>
              <a:t>인턴쉽</a:t>
            </a:r>
            <a:endParaRPr lang="ko-KR" altLang="en-US" sz="9600" b="1" dirty="0">
              <a:solidFill>
                <a:schemeClr val="accent5">
                  <a:lumMod val="50000"/>
                </a:schemeClr>
              </a:solidFill>
              <a:latin typeface="HY산B" pitchFamily="18" charset="-127"/>
              <a:ea typeface="HY산B" pitchFamily="18" charset="-127"/>
            </a:endParaRPr>
          </a:p>
        </p:txBody>
      </p:sp>
      <p:sp>
        <p:nvSpPr>
          <p:cNvPr id="418" name="TextBox 417"/>
          <p:cNvSpPr txBox="1">
            <a:spLocks noChangeArrowheads="1"/>
          </p:cNvSpPr>
          <p:nvPr/>
        </p:nvSpPr>
        <p:spPr bwMode="auto">
          <a:xfrm>
            <a:off x="5002882" y="4583088"/>
            <a:ext cx="1657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600" dirty="0">
                <a:latin typeface="나눔손글씨 펜" pitchFamily="66" charset="-127"/>
                <a:ea typeface="나눔손글씨 펜" pitchFamily="66" charset="-127"/>
              </a:rPr>
              <a:t>수원 </a:t>
            </a:r>
            <a:r>
              <a:rPr lang="en-US" altLang="ko-KR" sz="3600" dirty="0">
                <a:latin typeface="나눔손글씨 펜" pitchFamily="66" charset="-127"/>
                <a:ea typeface="나눔손글씨 펜" pitchFamily="66" charset="-127"/>
              </a:rPr>
              <a:t>YMCA</a:t>
            </a:r>
            <a:endParaRPr lang="ko-KR" altLang="en-US" sz="3600" dirty="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421" name="TextBox 420"/>
          <p:cNvSpPr txBox="1">
            <a:spLocks noChangeArrowheads="1"/>
          </p:cNvSpPr>
          <p:nvPr/>
        </p:nvSpPr>
        <p:spPr bwMode="auto">
          <a:xfrm>
            <a:off x="2555776" y="1556792"/>
            <a:ext cx="12490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600" smtClean="0">
                <a:latin typeface="나눔손글씨 펜" pitchFamily="66" charset="-127"/>
                <a:ea typeface="나눔손글씨 펜" pitchFamily="66" charset="-127"/>
              </a:rPr>
              <a:t>캄보디</a:t>
            </a: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아</a:t>
            </a:r>
            <a:endParaRPr lang="ko-KR" altLang="en-US" sz="3600" dirty="0">
              <a:latin typeface="나눔손글씨 펜" pitchFamily="66" charset="-127"/>
              <a:ea typeface="나눔손글씨 펜" pitchFamily="66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14" y="0"/>
            <a:chExt cx="5874" cy="436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13" y="0"/>
              <a:ext cx="5647" cy="4320"/>
              <a:chOff x="113" y="0"/>
              <a:chExt cx="5647" cy="4320"/>
            </a:xfrm>
          </p:grpSpPr>
          <p:sp>
            <p:nvSpPr>
              <p:cNvPr id="6163" name="AutoShape 4"/>
              <p:cNvSpPr>
                <a:spLocks noChangeArrowheads="1"/>
              </p:cNvSpPr>
              <p:nvPr/>
            </p:nvSpPr>
            <p:spPr bwMode="auto">
              <a:xfrm>
                <a:off x="113" y="119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164" name="AutoShape 5"/>
              <p:cNvSpPr>
                <a:spLocks noChangeArrowheads="1"/>
              </p:cNvSpPr>
              <p:nvPr/>
            </p:nvSpPr>
            <p:spPr bwMode="auto">
              <a:xfrm rot="-5400000">
                <a:off x="-1965" y="2197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165" name="AutoShape 6"/>
              <p:cNvSpPr>
                <a:spLocks noChangeArrowheads="1"/>
              </p:cNvSpPr>
              <p:nvPr/>
            </p:nvSpPr>
            <p:spPr bwMode="auto">
              <a:xfrm>
                <a:off x="2835" y="4156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166" name="AutoShape 7"/>
              <p:cNvSpPr>
                <a:spLocks noChangeArrowheads="1"/>
              </p:cNvSpPr>
              <p:nvPr/>
            </p:nvSpPr>
            <p:spPr bwMode="auto">
              <a:xfrm rot="-5400000">
                <a:off x="3524" y="2078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167" name="Text Box 8"/>
              <p:cNvSpPr txBox="1">
                <a:spLocks noChangeArrowheads="1"/>
              </p:cNvSpPr>
              <p:nvPr/>
            </p:nvSpPr>
            <p:spPr bwMode="auto">
              <a:xfrm>
                <a:off x="3220" y="0"/>
                <a:ext cx="2540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라온아띠 </a:t>
                </a:r>
                <a:r>
                  <a:rPr lang="en-US" altLang="ko-KR" sz="3600">
                    <a:latin typeface="나눔손글씨 펜" pitchFamily="66" charset="-127"/>
                    <a:ea typeface="나눔손글씨 펜" pitchFamily="66" charset="-127"/>
                  </a:rPr>
                  <a:t>5</a:t>
                </a: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기 캄보디아</a:t>
                </a:r>
              </a:p>
            </p:txBody>
          </p:sp>
        </p:grpSp>
        <p:sp>
          <p:nvSpPr>
            <p:cNvPr id="6162" name="Text Box 9"/>
            <p:cNvSpPr txBox="1">
              <a:spLocks noChangeArrowheads="1"/>
            </p:cNvSpPr>
            <p:nvPr/>
          </p:nvSpPr>
          <p:spPr bwMode="auto">
            <a:xfrm>
              <a:off x="-114" y="3959"/>
              <a:ext cx="254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cxnSp>
        <p:nvCxnSpPr>
          <p:cNvPr id="34" name="직선 연결선 33"/>
          <p:cNvCxnSpPr/>
          <p:nvPr/>
        </p:nvCxnSpPr>
        <p:spPr>
          <a:xfrm>
            <a:off x="1835696" y="2036763"/>
            <a:ext cx="5500694" cy="0"/>
          </a:xfrm>
          <a:prstGeom prst="line">
            <a:avLst/>
          </a:prstGeom>
          <a:ln w="38100">
            <a:gradFill flip="none" rotWithShape="1">
              <a:gsLst>
                <a:gs pos="0">
                  <a:srgbClr val="FF0000"/>
                </a:gs>
                <a:gs pos="5000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2609850" y="1044575"/>
            <a:ext cx="39465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라온아띠 </a:t>
            </a:r>
            <a:r>
              <a:rPr lang="en-US" altLang="ko-KR" sz="3200" b="1">
                <a:latin typeface="나눔손글씨 펜" pitchFamily="66" charset="-127"/>
                <a:ea typeface="나눔손글씨 펜" pitchFamily="66" charset="-127"/>
              </a:rPr>
              <a:t>5</a:t>
            </a:r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기 캄보디아 팀원 소개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836988" y="1470025"/>
            <a:ext cx="14922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주요활동 보고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3978275" y="2089150"/>
            <a:ext cx="12080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밥퍼활동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662363" y="2439988"/>
            <a:ext cx="183991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캄보디아어 교육</a:t>
            </a:r>
            <a:endParaRPr lang="ko-KR" altLang="en-US" sz="3200"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3911600" y="2789238"/>
            <a:ext cx="134143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한국어 교육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3940175" y="3140075"/>
            <a:ext cx="12842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도서관교육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3859213" y="3489325"/>
            <a:ext cx="14446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탁구</a:t>
            </a:r>
            <a:r>
              <a:rPr lang="en-US" altLang="ko-KR" sz="3200" b="1">
                <a:latin typeface="나눔손글씨 펜" pitchFamily="66" charset="-127"/>
                <a:ea typeface="나눔손글씨 펜" pitchFamily="66" charset="-127"/>
              </a:rPr>
              <a:t>/</a:t>
            </a:r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줄넘기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3722688" y="3840163"/>
            <a:ext cx="17192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 dirty="0">
                <a:latin typeface="나눔손글씨 펜" pitchFamily="66" charset="-127"/>
                <a:ea typeface="나눔손글씨 펜" pitchFamily="66" charset="-127"/>
              </a:rPr>
              <a:t>페이스페인팅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3722688" y="4189413"/>
            <a:ext cx="17208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깜짝요리미션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7472363" y="1712913"/>
            <a:ext cx="749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4000" b="1">
                <a:latin typeface="나눔손글씨 펜" pitchFamily="66" charset="-127"/>
                <a:ea typeface="나눔손글씨 펜" pitchFamily="66" charset="-127"/>
              </a:rPr>
              <a:t>목차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3725863" y="4514850"/>
            <a:ext cx="17811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아</a:t>
            </a:r>
            <a:r>
              <a:rPr lang="en-US" altLang="ko-KR" sz="3200" b="1">
                <a:latin typeface="나눔손글씨 펜" pitchFamily="66" charset="-127"/>
                <a:ea typeface="나눔손글씨 펜" pitchFamily="66" charset="-127"/>
              </a:rPr>
              <a:t>.</a:t>
            </a:r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스 수업진행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792538" y="4854575"/>
            <a:ext cx="169703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수원지역탐방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3827463" y="5219700"/>
            <a:ext cx="1630362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b="1">
                <a:latin typeface="나눔손글씨 펜" pitchFamily="66" charset="-127"/>
                <a:ea typeface="나눔손글씨 펜" pitchFamily="66" charset="-127"/>
              </a:rPr>
              <a:t>청량리 밥퍼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14" y="0"/>
            <a:chExt cx="5874" cy="436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13" y="0"/>
              <a:ext cx="5647" cy="4320"/>
              <a:chOff x="113" y="0"/>
              <a:chExt cx="5647" cy="4320"/>
            </a:xfrm>
          </p:grpSpPr>
          <p:sp>
            <p:nvSpPr>
              <p:cNvPr id="7195" name="AutoShape 4"/>
              <p:cNvSpPr>
                <a:spLocks noChangeArrowheads="1"/>
              </p:cNvSpPr>
              <p:nvPr/>
            </p:nvSpPr>
            <p:spPr bwMode="auto">
              <a:xfrm>
                <a:off x="113" y="119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96" name="AutoShape 5"/>
              <p:cNvSpPr>
                <a:spLocks noChangeArrowheads="1"/>
              </p:cNvSpPr>
              <p:nvPr/>
            </p:nvSpPr>
            <p:spPr bwMode="auto">
              <a:xfrm rot="-5400000">
                <a:off x="-1965" y="2197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97" name="AutoShape 6"/>
              <p:cNvSpPr>
                <a:spLocks noChangeArrowheads="1"/>
              </p:cNvSpPr>
              <p:nvPr/>
            </p:nvSpPr>
            <p:spPr bwMode="auto">
              <a:xfrm>
                <a:off x="2835" y="4156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98" name="AutoShape 7"/>
              <p:cNvSpPr>
                <a:spLocks noChangeArrowheads="1"/>
              </p:cNvSpPr>
              <p:nvPr/>
            </p:nvSpPr>
            <p:spPr bwMode="auto">
              <a:xfrm rot="-5400000">
                <a:off x="3524" y="2078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99" name="Text Box 8"/>
              <p:cNvSpPr txBox="1">
                <a:spLocks noChangeArrowheads="1"/>
              </p:cNvSpPr>
              <p:nvPr/>
            </p:nvSpPr>
            <p:spPr bwMode="auto">
              <a:xfrm>
                <a:off x="3220" y="0"/>
                <a:ext cx="2540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라온아띠 </a:t>
                </a:r>
                <a:r>
                  <a:rPr lang="en-US" altLang="ko-KR" sz="3600">
                    <a:latin typeface="나눔손글씨 펜" pitchFamily="66" charset="-127"/>
                    <a:ea typeface="나눔손글씨 펜" pitchFamily="66" charset="-127"/>
                  </a:rPr>
                  <a:t>5</a:t>
                </a: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기 캄보디아</a:t>
                </a:r>
              </a:p>
            </p:txBody>
          </p:sp>
        </p:grpSp>
        <p:sp>
          <p:nvSpPr>
            <p:cNvPr id="7194" name="Text Box 9"/>
            <p:cNvSpPr txBox="1">
              <a:spLocks noChangeArrowheads="1"/>
            </p:cNvSpPr>
            <p:nvPr/>
          </p:nvSpPr>
          <p:spPr bwMode="auto">
            <a:xfrm>
              <a:off x="-114" y="3959"/>
              <a:ext cx="254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sp>
        <p:nvSpPr>
          <p:cNvPr id="7171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717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7173" name="_x33984072" descr="EMB000000bc702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43213" y="981075"/>
            <a:ext cx="2808287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7175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pSp>
        <p:nvGrpSpPr>
          <p:cNvPr id="4" name="그룹 41"/>
          <p:cNvGrpSpPr>
            <a:grpSpLocks/>
          </p:cNvGrpSpPr>
          <p:nvPr/>
        </p:nvGrpSpPr>
        <p:grpSpPr bwMode="auto">
          <a:xfrm>
            <a:off x="5818188" y="1049338"/>
            <a:ext cx="3325812" cy="784225"/>
            <a:chOff x="5817905" y="1049525"/>
            <a:chExt cx="3326095" cy="783686"/>
          </a:xfrm>
        </p:grpSpPr>
        <p:sp>
          <p:nvSpPr>
            <p:cNvPr id="7191" name="TextBox 23"/>
            <p:cNvSpPr txBox="1">
              <a:spLocks noChangeArrowheads="1"/>
            </p:cNvSpPr>
            <p:nvPr/>
          </p:nvSpPr>
          <p:spPr bwMode="auto">
            <a:xfrm>
              <a:off x="6191672" y="1340768"/>
              <a:ext cx="2952328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latin typeface="-구름L" pitchFamily="18" charset="-127"/>
                  <a:ea typeface="민윤희체" pitchFamily="2" charset="-127"/>
                </a:rPr>
                <a:t>빠른 </a:t>
              </a:r>
              <a:r>
                <a:rPr lang="en-US" altLang="ko-KR" sz="2600">
                  <a:latin typeface="-구름L" pitchFamily="18" charset="-127"/>
                  <a:ea typeface="민윤희체" pitchFamily="2" charset="-127"/>
                </a:rPr>
                <a:t>90</a:t>
              </a:r>
              <a:r>
                <a:rPr lang="ko-KR" altLang="en-US" sz="2600">
                  <a:latin typeface="-구름L" pitchFamily="18" charset="-127"/>
                  <a:ea typeface="민윤희체" pitchFamily="2" charset="-127"/>
                </a:rPr>
                <a:t>년생</a:t>
              </a:r>
              <a:r>
                <a:rPr lang="en-US" altLang="ko-KR" sz="2600">
                  <a:latin typeface="-구름L" pitchFamily="18" charset="-127"/>
                  <a:ea typeface="민윤희체" pitchFamily="2" charset="-127"/>
                </a:rPr>
                <a:t>(</a:t>
              </a:r>
              <a:r>
                <a:rPr lang="ko-KR" altLang="en-US" sz="2600">
                  <a:latin typeface="-구름L" pitchFamily="18" charset="-127"/>
                  <a:ea typeface="민윤희체" pitchFamily="2" charset="-127"/>
                </a:rPr>
                <a:t>막내</a:t>
              </a:r>
              <a:r>
                <a:rPr lang="en-US" altLang="ko-KR" sz="2600">
                  <a:latin typeface="-구름L" pitchFamily="18" charset="-127"/>
                  <a:ea typeface="민윤희체" pitchFamily="2" charset="-127"/>
                </a:rPr>
                <a:t>)</a:t>
              </a:r>
            </a:p>
          </p:txBody>
        </p:sp>
        <p:sp>
          <p:nvSpPr>
            <p:cNvPr id="7192" name="자유형 27"/>
            <p:cNvSpPr>
              <a:spLocks/>
            </p:cNvSpPr>
            <p:nvPr/>
          </p:nvSpPr>
          <p:spPr bwMode="auto">
            <a:xfrm rot="2554428">
              <a:off x="5817905" y="1049525"/>
              <a:ext cx="715880" cy="769019"/>
            </a:xfrm>
            <a:custGeom>
              <a:avLst/>
              <a:gdLst>
                <a:gd name="T0" fmla="*/ 35396 w 715880"/>
                <a:gd name="T1" fmla="*/ 769019 h 914400"/>
                <a:gd name="T2" fmla="*/ 99191 w 715880"/>
                <a:gd name="T3" fmla="*/ 447104 h 914400"/>
                <a:gd name="T4" fmla="*/ 248047 w 715880"/>
                <a:gd name="T5" fmla="*/ 339799 h 914400"/>
                <a:gd name="T6" fmla="*/ 375638 w 715880"/>
                <a:gd name="T7" fmla="*/ 304031 h 914400"/>
                <a:gd name="T8" fmla="*/ 503229 w 715880"/>
                <a:gd name="T9" fmla="*/ 321915 h 914400"/>
                <a:gd name="T10" fmla="*/ 567024 w 715880"/>
                <a:gd name="T11" fmla="*/ 339799 h 914400"/>
                <a:gd name="T12" fmla="*/ 588289 w 715880"/>
                <a:gd name="T13" fmla="*/ 393452 h 914400"/>
                <a:gd name="T14" fmla="*/ 567024 w 715880"/>
                <a:gd name="T15" fmla="*/ 482872 h 914400"/>
                <a:gd name="T16" fmla="*/ 375638 w 715880"/>
                <a:gd name="T17" fmla="*/ 482872 h 914400"/>
                <a:gd name="T18" fmla="*/ 311843 w 715880"/>
                <a:gd name="T19" fmla="*/ 447104 h 914400"/>
                <a:gd name="T20" fmla="*/ 290577 w 715880"/>
                <a:gd name="T21" fmla="*/ 393452 h 914400"/>
                <a:gd name="T22" fmla="*/ 248047 w 715880"/>
                <a:gd name="T23" fmla="*/ 357683 h 914400"/>
                <a:gd name="T24" fmla="*/ 248047 w 715880"/>
                <a:gd name="T25" fmla="*/ 125189 h 914400"/>
                <a:gd name="T26" fmla="*/ 311843 w 715880"/>
                <a:gd name="T27" fmla="*/ 89421 h 914400"/>
                <a:gd name="T28" fmla="*/ 354373 w 715880"/>
                <a:gd name="T29" fmla="*/ 53652 h 914400"/>
                <a:gd name="T30" fmla="*/ 481964 w 715880"/>
                <a:gd name="T31" fmla="*/ 0 h 914400"/>
                <a:gd name="T32" fmla="*/ 715880 w 715880"/>
                <a:gd name="T33" fmla="*/ 17884 h 9144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15880" h="914400">
                  <a:moveTo>
                    <a:pt x="35396" y="914400"/>
                  </a:moveTo>
                  <a:cubicBezTo>
                    <a:pt x="48149" y="723099"/>
                    <a:pt x="0" y="647350"/>
                    <a:pt x="99191" y="531628"/>
                  </a:cubicBezTo>
                  <a:cubicBezTo>
                    <a:pt x="131620" y="493794"/>
                    <a:pt x="195953" y="427190"/>
                    <a:pt x="248047" y="404037"/>
                  </a:cubicBezTo>
                  <a:cubicBezTo>
                    <a:pt x="289014" y="385830"/>
                    <a:pt x="375638" y="361507"/>
                    <a:pt x="375638" y="361507"/>
                  </a:cubicBezTo>
                  <a:cubicBezTo>
                    <a:pt x="418168" y="368595"/>
                    <a:pt x="461139" y="373419"/>
                    <a:pt x="503229" y="382772"/>
                  </a:cubicBezTo>
                  <a:cubicBezTo>
                    <a:pt x="525111" y="387635"/>
                    <a:pt x="551174" y="388187"/>
                    <a:pt x="567024" y="404037"/>
                  </a:cubicBezTo>
                  <a:cubicBezTo>
                    <a:pt x="582874" y="419887"/>
                    <a:pt x="581201" y="446568"/>
                    <a:pt x="588289" y="467833"/>
                  </a:cubicBezTo>
                  <a:cubicBezTo>
                    <a:pt x="581201" y="503275"/>
                    <a:pt x="587073" y="544085"/>
                    <a:pt x="567024" y="574158"/>
                  </a:cubicBezTo>
                  <a:cubicBezTo>
                    <a:pt x="535614" y="621273"/>
                    <a:pt x="384363" y="575612"/>
                    <a:pt x="375638" y="574158"/>
                  </a:cubicBezTo>
                  <a:cubicBezTo>
                    <a:pt x="354373" y="559981"/>
                    <a:pt x="327809" y="551585"/>
                    <a:pt x="311843" y="531628"/>
                  </a:cubicBezTo>
                  <a:cubicBezTo>
                    <a:pt x="297840" y="514125"/>
                    <a:pt x="302110" y="487054"/>
                    <a:pt x="290577" y="467833"/>
                  </a:cubicBezTo>
                  <a:cubicBezTo>
                    <a:pt x="280262" y="450641"/>
                    <a:pt x="262224" y="439479"/>
                    <a:pt x="248047" y="425302"/>
                  </a:cubicBezTo>
                  <a:cubicBezTo>
                    <a:pt x="212880" y="319801"/>
                    <a:pt x="197140" y="301576"/>
                    <a:pt x="248047" y="148856"/>
                  </a:cubicBezTo>
                  <a:cubicBezTo>
                    <a:pt x="256129" y="124610"/>
                    <a:pt x="291886" y="122292"/>
                    <a:pt x="311843" y="106326"/>
                  </a:cubicBezTo>
                  <a:cubicBezTo>
                    <a:pt x="327499" y="93801"/>
                    <a:pt x="338717" y="76320"/>
                    <a:pt x="354373" y="63795"/>
                  </a:cubicBezTo>
                  <a:cubicBezTo>
                    <a:pt x="413262" y="16683"/>
                    <a:pt x="414583" y="22460"/>
                    <a:pt x="481964" y="0"/>
                  </a:cubicBezTo>
                  <a:cubicBezTo>
                    <a:pt x="687440" y="22831"/>
                    <a:pt x="609162" y="21265"/>
                    <a:pt x="715880" y="21265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" name="그룹 36"/>
          <p:cNvGrpSpPr>
            <a:grpSpLocks/>
          </p:cNvGrpSpPr>
          <p:nvPr/>
        </p:nvGrpSpPr>
        <p:grpSpPr bwMode="auto">
          <a:xfrm>
            <a:off x="0" y="1508125"/>
            <a:ext cx="2817813" cy="715963"/>
            <a:chOff x="0" y="1507730"/>
            <a:chExt cx="2817282" cy="715880"/>
          </a:xfrm>
        </p:grpSpPr>
        <p:sp>
          <p:nvSpPr>
            <p:cNvPr id="7189" name="TextBox 24"/>
            <p:cNvSpPr txBox="1">
              <a:spLocks noChangeArrowheads="1"/>
            </p:cNvSpPr>
            <p:nvPr/>
          </p:nvSpPr>
          <p:spPr bwMode="auto">
            <a:xfrm>
              <a:off x="0" y="1556792"/>
              <a:ext cx="216024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latin typeface="-구름L" pitchFamily="18" charset="-127"/>
                  <a:ea typeface="민윤희체" pitchFamily="2" charset="-127"/>
                </a:rPr>
                <a:t>경남 마산 출신</a:t>
              </a:r>
              <a:endParaRPr lang="en-US" altLang="ko-KR" sz="2600">
                <a:latin typeface="-구름L" pitchFamily="18" charset="-127"/>
                <a:ea typeface="민윤희체" pitchFamily="2" charset="-127"/>
              </a:endParaRPr>
            </a:p>
          </p:txBody>
        </p:sp>
        <p:sp>
          <p:nvSpPr>
            <p:cNvPr id="7190" name="자유형 28"/>
            <p:cNvSpPr>
              <a:spLocks/>
            </p:cNvSpPr>
            <p:nvPr/>
          </p:nvSpPr>
          <p:spPr bwMode="auto">
            <a:xfrm rot="-8084824">
              <a:off x="2074833" y="1481160"/>
              <a:ext cx="715880" cy="769019"/>
            </a:xfrm>
            <a:custGeom>
              <a:avLst/>
              <a:gdLst>
                <a:gd name="T0" fmla="*/ 35396 w 715880"/>
                <a:gd name="T1" fmla="*/ 769019 h 914400"/>
                <a:gd name="T2" fmla="*/ 99191 w 715880"/>
                <a:gd name="T3" fmla="*/ 447104 h 914400"/>
                <a:gd name="T4" fmla="*/ 248047 w 715880"/>
                <a:gd name="T5" fmla="*/ 339799 h 914400"/>
                <a:gd name="T6" fmla="*/ 375638 w 715880"/>
                <a:gd name="T7" fmla="*/ 304031 h 914400"/>
                <a:gd name="T8" fmla="*/ 503229 w 715880"/>
                <a:gd name="T9" fmla="*/ 321915 h 914400"/>
                <a:gd name="T10" fmla="*/ 567024 w 715880"/>
                <a:gd name="T11" fmla="*/ 339799 h 914400"/>
                <a:gd name="T12" fmla="*/ 588289 w 715880"/>
                <a:gd name="T13" fmla="*/ 393452 h 914400"/>
                <a:gd name="T14" fmla="*/ 567024 w 715880"/>
                <a:gd name="T15" fmla="*/ 482872 h 914400"/>
                <a:gd name="T16" fmla="*/ 375638 w 715880"/>
                <a:gd name="T17" fmla="*/ 482872 h 914400"/>
                <a:gd name="T18" fmla="*/ 311843 w 715880"/>
                <a:gd name="T19" fmla="*/ 447104 h 914400"/>
                <a:gd name="T20" fmla="*/ 290577 w 715880"/>
                <a:gd name="T21" fmla="*/ 393452 h 914400"/>
                <a:gd name="T22" fmla="*/ 248047 w 715880"/>
                <a:gd name="T23" fmla="*/ 357683 h 914400"/>
                <a:gd name="T24" fmla="*/ 248047 w 715880"/>
                <a:gd name="T25" fmla="*/ 125189 h 914400"/>
                <a:gd name="T26" fmla="*/ 311843 w 715880"/>
                <a:gd name="T27" fmla="*/ 89421 h 914400"/>
                <a:gd name="T28" fmla="*/ 354373 w 715880"/>
                <a:gd name="T29" fmla="*/ 53652 h 914400"/>
                <a:gd name="T30" fmla="*/ 481964 w 715880"/>
                <a:gd name="T31" fmla="*/ 0 h 914400"/>
                <a:gd name="T32" fmla="*/ 715880 w 715880"/>
                <a:gd name="T33" fmla="*/ 17884 h 9144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15880" h="914400">
                  <a:moveTo>
                    <a:pt x="35396" y="914400"/>
                  </a:moveTo>
                  <a:cubicBezTo>
                    <a:pt x="48149" y="723099"/>
                    <a:pt x="0" y="647350"/>
                    <a:pt x="99191" y="531628"/>
                  </a:cubicBezTo>
                  <a:cubicBezTo>
                    <a:pt x="131620" y="493794"/>
                    <a:pt x="195953" y="427190"/>
                    <a:pt x="248047" y="404037"/>
                  </a:cubicBezTo>
                  <a:cubicBezTo>
                    <a:pt x="289014" y="385830"/>
                    <a:pt x="375638" y="361507"/>
                    <a:pt x="375638" y="361507"/>
                  </a:cubicBezTo>
                  <a:cubicBezTo>
                    <a:pt x="418168" y="368595"/>
                    <a:pt x="461139" y="373419"/>
                    <a:pt x="503229" y="382772"/>
                  </a:cubicBezTo>
                  <a:cubicBezTo>
                    <a:pt x="525111" y="387635"/>
                    <a:pt x="551174" y="388187"/>
                    <a:pt x="567024" y="404037"/>
                  </a:cubicBezTo>
                  <a:cubicBezTo>
                    <a:pt x="582874" y="419887"/>
                    <a:pt x="581201" y="446568"/>
                    <a:pt x="588289" y="467833"/>
                  </a:cubicBezTo>
                  <a:cubicBezTo>
                    <a:pt x="581201" y="503275"/>
                    <a:pt x="587073" y="544085"/>
                    <a:pt x="567024" y="574158"/>
                  </a:cubicBezTo>
                  <a:cubicBezTo>
                    <a:pt x="535614" y="621273"/>
                    <a:pt x="384363" y="575612"/>
                    <a:pt x="375638" y="574158"/>
                  </a:cubicBezTo>
                  <a:cubicBezTo>
                    <a:pt x="354373" y="559981"/>
                    <a:pt x="327809" y="551585"/>
                    <a:pt x="311843" y="531628"/>
                  </a:cubicBezTo>
                  <a:cubicBezTo>
                    <a:pt x="297840" y="514125"/>
                    <a:pt x="302110" y="487054"/>
                    <a:pt x="290577" y="467833"/>
                  </a:cubicBezTo>
                  <a:cubicBezTo>
                    <a:pt x="280262" y="450641"/>
                    <a:pt x="262224" y="439479"/>
                    <a:pt x="248047" y="425302"/>
                  </a:cubicBezTo>
                  <a:cubicBezTo>
                    <a:pt x="212880" y="319801"/>
                    <a:pt x="197140" y="301576"/>
                    <a:pt x="248047" y="148856"/>
                  </a:cubicBezTo>
                  <a:cubicBezTo>
                    <a:pt x="256129" y="124610"/>
                    <a:pt x="291886" y="122292"/>
                    <a:pt x="311843" y="106326"/>
                  </a:cubicBezTo>
                  <a:cubicBezTo>
                    <a:pt x="327499" y="93801"/>
                    <a:pt x="338717" y="76320"/>
                    <a:pt x="354373" y="63795"/>
                  </a:cubicBezTo>
                  <a:cubicBezTo>
                    <a:pt x="413262" y="16683"/>
                    <a:pt x="414583" y="22460"/>
                    <a:pt x="481964" y="0"/>
                  </a:cubicBezTo>
                  <a:cubicBezTo>
                    <a:pt x="687440" y="22831"/>
                    <a:pt x="609162" y="21265"/>
                    <a:pt x="715880" y="21265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" name="그룹 37"/>
          <p:cNvGrpSpPr>
            <a:grpSpLocks/>
          </p:cNvGrpSpPr>
          <p:nvPr/>
        </p:nvGrpSpPr>
        <p:grpSpPr bwMode="auto">
          <a:xfrm>
            <a:off x="539750" y="2608263"/>
            <a:ext cx="2300288" cy="1684337"/>
            <a:chOff x="539552" y="2608456"/>
            <a:chExt cx="2300056" cy="1684640"/>
          </a:xfrm>
        </p:grpSpPr>
        <p:sp>
          <p:nvSpPr>
            <p:cNvPr id="7187" name="TextBox 25"/>
            <p:cNvSpPr txBox="1">
              <a:spLocks noChangeArrowheads="1"/>
            </p:cNvSpPr>
            <p:nvPr/>
          </p:nvSpPr>
          <p:spPr bwMode="auto">
            <a:xfrm>
              <a:off x="539552" y="3400544"/>
              <a:ext cx="2195736" cy="89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ko-KR" altLang="en-US" sz="2600">
                  <a:latin typeface="-구름L" pitchFamily="18" charset="-127"/>
                  <a:ea typeface="민윤희체" pitchFamily="2" charset="-127"/>
                </a:rPr>
                <a:t>딜리버리를 잘하며 온갖 잡일에 능함</a:t>
              </a:r>
              <a:endParaRPr lang="en-US" altLang="ko-KR" sz="2600">
                <a:latin typeface="-구름L" pitchFamily="18" charset="-127"/>
                <a:ea typeface="민윤희체" pitchFamily="2" charset="-127"/>
              </a:endParaRPr>
            </a:p>
          </p:txBody>
        </p:sp>
        <p:sp>
          <p:nvSpPr>
            <p:cNvPr id="7188" name="자유형 29"/>
            <p:cNvSpPr>
              <a:spLocks/>
            </p:cNvSpPr>
            <p:nvPr/>
          </p:nvSpPr>
          <p:spPr bwMode="auto">
            <a:xfrm>
              <a:off x="2123728" y="2608456"/>
              <a:ext cx="715880" cy="769019"/>
            </a:xfrm>
            <a:custGeom>
              <a:avLst/>
              <a:gdLst>
                <a:gd name="T0" fmla="*/ 35396 w 715880"/>
                <a:gd name="T1" fmla="*/ 769019 h 914400"/>
                <a:gd name="T2" fmla="*/ 99191 w 715880"/>
                <a:gd name="T3" fmla="*/ 447104 h 914400"/>
                <a:gd name="T4" fmla="*/ 248047 w 715880"/>
                <a:gd name="T5" fmla="*/ 339799 h 914400"/>
                <a:gd name="T6" fmla="*/ 375638 w 715880"/>
                <a:gd name="T7" fmla="*/ 304031 h 914400"/>
                <a:gd name="T8" fmla="*/ 503229 w 715880"/>
                <a:gd name="T9" fmla="*/ 321915 h 914400"/>
                <a:gd name="T10" fmla="*/ 567024 w 715880"/>
                <a:gd name="T11" fmla="*/ 339799 h 914400"/>
                <a:gd name="T12" fmla="*/ 588289 w 715880"/>
                <a:gd name="T13" fmla="*/ 393452 h 914400"/>
                <a:gd name="T14" fmla="*/ 567024 w 715880"/>
                <a:gd name="T15" fmla="*/ 482872 h 914400"/>
                <a:gd name="T16" fmla="*/ 375638 w 715880"/>
                <a:gd name="T17" fmla="*/ 482872 h 914400"/>
                <a:gd name="T18" fmla="*/ 311843 w 715880"/>
                <a:gd name="T19" fmla="*/ 447104 h 914400"/>
                <a:gd name="T20" fmla="*/ 290577 w 715880"/>
                <a:gd name="T21" fmla="*/ 393452 h 914400"/>
                <a:gd name="T22" fmla="*/ 248047 w 715880"/>
                <a:gd name="T23" fmla="*/ 357683 h 914400"/>
                <a:gd name="T24" fmla="*/ 248047 w 715880"/>
                <a:gd name="T25" fmla="*/ 125189 h 914400"/>
                <a:gd name="T26" fmla="*/ 311843 w 715880"/>
                <a:gd name="T27" fmla="*/ 89421 h 914400"/>
                <a:gd name="T28" fmla="*/ 354373 w 715880"/>
                <a:gd name="T29" fmla="*/ 53652 h 914400"/>
                <a:gd name="T30" fmla="*/ 481964 w 715880"/>
                <a:gd name="T31" fmla="*/ 0 h 914400"/>
                <a:gd name="T32" fmla="*/ 715880 w 715880"/>
                <a:gd name="T33" fmla="*/ 17884 h 9144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15880" h="914400">
                  <a:moveTo>
                    <a:pt x="35396" y="914400"/>
                  </a:moveTo>
                  <a:cubicBezTo>
                    <a:pt x="48149" y="723099"/>
                    <a:pt x="0" y="647350"/>
                    <a:pt x="99191" y="531628"/>
                  </a:cubicBezTo>
                  <a:cubicBezTo>
                    <a:pt x="131620" y="493794"/>
                    <a:pt x="195953" y="427190"/>
                    <a:pt x="248047" y="404037"/>
                  </a:cubicBezTo>
                  <a:cubicBezTo>
                    <a:pt x="289014" y="385830"/>
                    <a:pt x="375638" y="361507"/>
                    <a:pt x="375638" y="361507"/>
                  </a:cubicBezTo>
                  <a:cubicBezTo>
                    <a:pt x="418168" y="368595"/>
                    <a:pt x="461139" y="373419"/>
                    <a:pt x="503229" y="382772"/>
                  </a:cubicBezTo>
                  <a:cubicBezTo>
                    <a:pt x="525111" y="387635"/>
                    <a:pt x="551174" y="388187"/>
                    <a:pt x="567024" y="404037"/>
                  </a:cubicBezTo>
                  <a:cubicBezTo>
                    <a:pt x="582874" y="419887"/>
                    <a:pt x="581201" y="446568"/>
                    <a:pt x="588289" y="467833"/>
                  </a:cubicBezTo>
                  <a:cubicBezTo>
                    <a:pt x="581201" y="503275"/>
                    <a:pt x="587073" y="544085"/>
                    <a:pt x="567024" y="574158"/>
                  </a:cubicBezTo>
                  <a:cubicBezTo>
                    <a:pt x="535614" y="621273"/>
                    <a:pt x="384363" y="575612"/>
                    <a:pt x="375638" y="574158"/>
                  </a:cubicBezTo>
                  <a:cubicBezTo>
                    <a:pt x="354373" y="559981"/>
                    <a:pt x="327809" y="551585"/>
                    <a:pt x="311843" y="531628"/>
                  </a:cubicBezTo>
                  <a:cubicBezTo>
                    <a:pt x="297840" y="514125"/>
                    <a:pt x="302110" y="487054"/>
                    <a:pt x="290577" y="467833"/>
                  </a:cubicBezTo>
                  <a:cubicBezTo>
                    <a:pt x="280262" y="450641"/>
                    <a:pt x="262224" y="439479"/>
                    <a:pt x="248047" y="425302"/>
                  </a:cubicBezTo>
                  <a:cubicBezTo>
                    <a:pt x="212880" y="319801"/>
                    <a:pt x="197140" y="301576"/>
                    <a:pt x="248047" y="148856"/>
                  </a:cubicBezTo>
                  <a:cubicBezTo>
                    <a:pt x="256129" y="124610"/>
                    <a:pt x="291886" y="122292"/>
                    <a:pt x="311843" y="106326"/>
                  </a:cubicBezTo>
                  <a:cubicBezTo>
                    <a:pt x="327499" y="93801"/>
                    <a:pt x="338717" y="76320"/>
                    <a:pt x="354373" y="63795"/>
                  </a:cubicBezTo>
                  <a:cubicBezTo>
                    <a:pt x="413262" y="16683"/>
                    <a:pt x="414583" y="22460"/>
                    <a:pt x="481964" y="0"/>
                  </a:cubicBezTo>
                  <a:cubicBezTo>
                    <a:pt x="687440" y="22831"/>
                    <a:pt x="609162" y="21265"/>
                    <a:pt x="715880" y="21265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그룹 40"/>
          <p:cNvGrpSpPr>
            <a:grpSpLocks/>
          </p:cNvGrpSpPr>
          <p:nvPr/>
        </p:nvGrpSpPr>
        <p:grpSpPr bwMode="auto">
          <a:xfrm>
            <a:off x="5724525" y="4221163"/>
            <a:ext cx="2879725" cy="1612900"/>
            <a:chOff x="5724127" y="4221089"/>
            <a:chExt cx="2880321" cy="1612631"/>
          </a:xfrm>
        </p:grpSpPr>
        <p:sp>
          <p:nvSpPr>
            <p:cNvPr id="7185" name="TextBox 26"/>
            <p:cNvSpPr txBox="1">
              <a:spLocks noChangeArrowheads="1"/>
            </p:cNvSpPr>
            <p:nvPr/>
          </p:nvSpPr>
          <p:spPr bwMode="auto">
            <a:xfrm>
              <a:off x="6084168" y="4941168"/>
              <a:ext cx="2520280" cy="89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latin typeface="-구름L" pitchFamily="18" charset="-127"/>
                  <a:ea typeface="민윤희체" pitchFamily="2" charset="-127"/>
                </a:rPr>
                <a:t>성질내면 하이톤으로 변함</a:t>
              </a:r>
              <a:r>
                <a:rPr lang="en-US" altLang="ko-KR" sz="2600">
                  <a:latin typeface="-구름L" pitchFamily="18" charset="-127"/>
                  <a:ea typeface="민윤희체" pitchFamily="2" charset="-127"/>
                </a:rPr>
                <a:t>(</a:t>
              </a:r>
              <a:r>
                <a:rPr lang="ko-KR" altLang="en-US" sz="2600">
                  <a:latin typeface="-구름L" pitchFamily="18" charset="-127"/>
                  <a:ea typeface="민윤희체" pitchFamily="2" charset="-127"/>
                </a:rPr>
                <a:t>재밌음</a:t>
              </a:r>
              <a:r>
                <a:rPr lang="en-US" altLang="ko-KR" sz="2600">
                  <a:latin typeface="-구름L" pitchFamily="18" charset="-127"/>
                  <a:ea typeface="민윤희체" pitchFamily="2" charset="-127"/>
                </a:rPr>
                <a:t>)</a:t>
              </a:r>
              <a:endParaRPr lang="ko-KR" altLang="en-US" sz="2600">
                <a:latin typeface="-구름L" pitchFamily="18" charset="-127"/>
                <a:ea typeface="민윤희체" pitchFamily="2" charset="-127"/>
              </a:endParaRPr>
            </a:p>
          </p:txBody>
        </p:sp>
        <p:sp>
          <p:nvSpPr>
            <p:cNvPr id="7186" name="자유형 30"/>
            <p:cNvSpPr>
              <a:spLocks/>
            </p:cNvSpPr>
            <p:nvPr/>
          </p:nvSpPr>
          <p:spPr bwMode="auto">
            <a:xfrm rot="5400000">
              <a:off x="5750697" y="4194519"/>
              <a:ext cx="715880" cy="769019"/>
            </a:xfrm>
            <a:custGeom>
              <a:avLst/>
              <a:gdLst>
                <a:gd name="T0" fmla="*/ 35396 w 715880"/>
                <a:gd name="T1" fmla="*/ 769019 h 914400"/>
                <a:gd name="T2" fmla="*/ 99191 w 715880"/>
                <a:gd name="T3" fmla="*/ 447104 h 914400"/>
                <a:gd name="T4" fmla="*/ 248047 w 715880"/>
                <a:gd name="T5" fmla="*/ 339799 h 914400"/>
                <a:gd name="T6" fmla="*/ 375638 w 715880"/>
                <a:gd name="T7" fmla="*/ 304031 h 914400"/>
                <a:gd name="T8" fmla="*/ 503229 w 715880"/>
                <a:gd name="T9" fmla="*/ 321915 h 914400"/>
                <a:gd name="T10" fmla="*/ 567024 w 715880"/>
                <a:gd name="T11" fmla="*/ 339799 h 914400"/>
                <a:gd name="T12" fmla="*/ 588289 w 715880"/>
                <a:gd name="T13" fmla="*/ 393452 h 914400"/>
                <a:gd name="T14" fmla="*/ 567024 w 715880"/>
                <a:gd name="T15" fmla="*/ 482872 h 914400"/>
                <a:gd name="T16" fmla="*/ 375638 w 715880"/>
                <a:gd name="T17" fmla="*/ 482872 h 914400"/>
                <a:gd name="T18" fmla="*/ 311843 w 715880"/>
                <a:gd name="T19" fmla="*/ 447104 h 914400"/>
                <a:gd name="T20" fmla="*/ 290577 w 715880"/>
                <a:gd name="T21" fmla="*/ 393452 h 914400"/>
                <a:gd name="T22" fmla="*/ 248047 w 715880"/>
                <a:gd name="T23" fmla="*/ 357683 h 914400"/>
                <a:gd name="T24" fmla="*/ 248047 w 715880"/>
                <a:gd name="T25" fmla="*/ 125189 h 914400"/>
                <a:gd name="T26" fmla="*/ 311843 w 715880"/>
                <a:gd name="T27" fmla="*/ 89421 h 914400"/>
                <a:gd name="T28" fmla="*/ 354373 w 715880"/>
                <a:gd name="T29" fmla="*/ 53652 h 914400"/>
                <a:gd name="T30" fmla="*/ 481964 w 715880"/>
                <a:gd name="T31" fmla="*/ 0 h 914400"/>
                <a:gd name="T32" fmla="*/ 715880 w 715880"/>
                <a:gd name="T33" fmla="*/ 17884 h 9144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15880" h="914400">
                  <a:moveTo>
                    <a:pt x="35396" y="914400"/>
                  </a:moveTo>
                  <a:cubicBezTo>
                    <a:pt x="48149" y="723099"/>
                    <a:pt x="0" y="647350"/>
                    <a:pt x="99191" y="531628"/>
                  </a:cubicBezTo>
                  <a:cubicBezTo>
                    <a:pt x="131620" y="493794"/>
                    <a:pt x="195953" y="427190"/>
                    <a:pt x="248047" y="404037"/>
                  </a:cubicBezTo>
                  <a:cubicBezTo>
                    <a:pt x="289014" y="385830"/>
                    <a:pt x="375638" y="361507"/>
                    <a:pt x="375638" y="361507"/>
                  </a:cubicBezTo>
                  <a:cubicBezTo>
                    <a:pt x="418168" y="368595"/>
                    <a:pt x="461139" y="373419"/>
                    <a:pt x="503229" y="382772"/>
                  </a:cubicBezTo>
                  <a:cubicBezTo>
                    <a:pt x="525111" y="387635"/>
                    <a:pt x="551174" y="388187"/>
                    <a:pt x="567024" y="404037"/>
                  </a:cubicBezTo>
                  <a:cubicBezTo>
                    <a:pt x="582874" y="419887"/>
                    <a:pt x="581201" y="446568"/>
                    <a:pt x="588289" y="467833"/>
                  </a:cubicBezTo>
                  <a:cubicBezTo>
                    <a:pt x="581201" y="503275"/>
                    <a:pt x="587073" y="544085"/>
                    <a:pt x="567024" y="574158"/>
                  </a:cubicBezTo>
                  <a:cubicBezTo>
                    <a:pt x="535614" y="621273"/>
                    <a:pt x="384363" y="575612"/>
                    <a:pt x="375638" y="574158"/>
                  </a:cubicBezTo>
                  <a:cubicBezTo>
                    <a:pt x="354373" y="559981"/>
                    <a:pt x="327809" y="551585"/>
                    <a:pt x="311843" y="531628"/>
                  </a:cubicBezTo>
                  <a:cubicBezTo>
                    <a:pt x="297840" y="514125"/>
                    <a:pt x="302110" y="487054"/>
                    <a:pt x="290577" y="467833"/>
                  </a:cubicBezTo>
                  <a:cubicBezTo>
                    <a:pt x="280262" y="450641"/>
                    <a:pt x="262224" y="439479"/>
                    <a:pt x="248047" y="425302"/>
                  </a:cubicBezTo>
                  <a:cubicBezTo>
                    <a:pt x="212880" y="319801"/>
                    <a:pt x="197140" y="301576"/>
                    <a:pt x="248047" y="148856"/>
                  </a:cubicBezTo>
                  <a:cubicBezTo>
                    <a:pt x="256129" y="124610"/>
                    <a:pt x="291886" y="122292"/>
                    <a:pt x="311843" y="106326"/>
                  </a:cubicBezTo>
                  <a:cubicBezTo>
                    <a:pt x="327499" y="93801"/>
                    <a:pt x="338717" y="76320"/>
                    <a:pt x="354373" y="63795"/>
                  </a:cubicBezTo>
                  <a:cubicBezTo>
                    <a:pt x="413262" y="16683"/>
                    <a:pt x="414583" y="22460"/>
                    <a:pt x="481964" y="0"/>
                  </a:cubicBezTo>
                  <a:cubicBezTo>
                    <a:pt x="687440" y="22831"/>
                    <a:pt x="609162" y="21265"/>
                    <a:pt x="715880" y="21265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3" name="모서리가 둥근 직사각형 32"/>
          <p:cNvSpPr>
            <a:spLocks noChangeArrowheads="1"/>
          </p:cNvSpPr>
          <p:nvPr/>
        </p:nvSpPr>
        <p:spPr bwMode="auto">
          <a:xfrm>
            <a:off x="5867400" y="2852738"/>
            <a:ext cx="2736850" cy="792162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32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딜리버리 유정</a:t>
            </a:r>
          </a:p>
        </p:txBody>
      </p:sp>
      <p:sp>
        <p:nvSpPr>
          <p:cNvPr id="7181" name="TextBox 14"/>
          <p:cNvSpPr txBox="1">
            <a:spLocks noChangeArrowheads="1"/>
          </p:cNvSpPr>
          <p:nvPr/>
        </p:nvSpPr>
        <p:spPr bwMode="auto">
          <a:xfrm>
            <a:off x="500063" y="428625"/>
            <a:ext cx="2200275" cy="646113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36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단원소개</a:t>
            </a:r>
          </a:p>
        </p:txBody>
      </p:sp>
      <p:grpSp>
        <p:nvGrpSpPr>
          <p:cNvPr id="8" name="그룹 38"/>
          <p:cNvGrpSpPr>
            <a:grpSpLocks/>
          </p:cNvGrpSpPr>
          <p:nvPr/>
        </p:nvGrpSpPr>
        <p:grpSpPr bwMode="auto">
          <a:xfrm>
            <a:off x="0" y="4724400"/>
            <a:ext cx="2952750" cy="925513"/>
            <a:chOff x="0" y="4725144"/>
            <a:chExt cx="2952328" cy="924491"/>
          </a:xfrm>
        </p:grpSpPr>
        <p:sp>
          <p:nvSpPr>
            <p:cNvPr id="7183" name="TextBox 34"/>
            <p:cNvSpPr txBox="1">
              <a:spLocks noChangeArrowheads="1"/>
            </p:cNvSpPr>
            <p:nvPr/>
          </p:nvSpPr>
          <p:spPr bwMode="auto">
            <a:xfrm>
              <a:off x="0" y="5157192"/>
              <a:ext cx="2952328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latin typeface="-구름L" pitchFamily="18" charset="-127"/>
                  <a:ea typeface="민윤희체" pitchFamily="2" charset="-127"/>
                </a:rPr>
                <a:t>캄팀 실질적 웃음 담당</a:t>
              </a:r>
              <a:endParaRPr lang="en-US" altLang="ko-KR" sz="2600">
                <a:latin typeface="-구름L" pitchFamily="18" charset="-127"/>
                <a:ea typeface="민윤희체" pitchFamily="2" charset="-127"/>
              </a:endParaRPr>
            </a:p>
          </p:txBody>
        </p:sp>
        <p:sp>
          <p:nvSpPr>
            <p:cNvPr id="7184" name="자유형 35"/>
            <p:cNvSpPr>
              <a:spLocks/>
            </p:cNvSpPr>
            <p:nvPr/>
          </p:nvSpPr>
          <p:spPr bwMode="auto">
            <a:xfrm>
              <a:off x="2195736" y="4725144"/>
              <a:ext cx="656974" cy="425303"/>
            </a:xfrm>
            <a:custGeom>
              <a:avLst/>
              <a:gdLst>
                <a:gd name="T0" fmla="*/ 0 w 656974"/>
                <a:gd name="T1" fmla="*/ 425303 h 425303"/>
                <a:gd name="T2" fmla="*/ 42530 w 656974"/>
                <a:gd name="T3" fmla="*/ 276447 h 425303"/>
                <a:gd name="T4" fmla="*/ 63795 w 656974"/>
                <a:gd name="T5" fmla="*/ 212651 h 425303"/>
                <a:gd name="T6" fmla="*/ 106326 w 656974"/>
                <a:gd name="T7" fmla="*/ 170121 h 425303"/>
                <a:gd name="T8" fmla="*/ 212651 w 656974"/>
                <a:gd name="T9" fmla="*/ 191386 h 425303"/>
                <a:gd name="T10" fmla="*/ 276447 w 656974"/>
                <a:gd name="T11" fmla="*/ 212651 h 425303"/>
                <a:gd name="T12" fmla="*/ 170121 w 656974"/>
                <a:gd name="T13" fmla="*/ 318977 h 425303"/>
                <a:gd name="T14" fmla="*/ 85061 w 656974"/>
                <a:gd name="T15" fmla="*/ 276447 h 425303"/>
                <a:gd name="T16" fmla="*/ 85061 w 656974"/>
                <a:gd name="T17" fmla="*/ 85061 h 425303"/>
                <a:gd name="T18" fmla="*/ 106326 w 656974"/>
                <a:gd name="T19" fmla="*/ 21265 h 425303"/>
                <a:gd name="T20" fmla="*/ 170121 w 656974"/>
                <a:gd name="T21" fmla="*/ 0 h 425303"/>
                <a:gd name="T22" fmla="*/ 531628 w 656974"/>
                <a:gd name="T23" fmla="*/ 21265 h 425303"/>
                <a:gd name="T24" fmla="*/ 637954 w 656974"/>
                <a:gd name="T25" fmla="*/ 42530 h 425303"/>
                <a:gd name="T26" fmla="*/ 574158 w 656974"/>
                <a:gd name="T27" fmla="*/ 42530 h 42530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56974" h="425303">
                  <a:moveTo>
                    <a:pt x="0" y="425303"/>
                  </a:moveTo>
                  <a:cubicBezTo>
                    <a:pt x="14177" y="375684"/>
                    <a:pt x="27702" y="325875"/>
                    <a:pt x="42530" y="276447"/>
                  </a:cubicBezTo>
                  <a:cubicBezTo>
                    <a:pt x="48971" y="254977"/>
                    <a:pt x="52262" y="231872"/>
                    <a:pt x="63795" y="212651"/>
                  </a:cubicBezTo>
                  <a:cubicBezTo>
                    <a:pt x="74110" y="195459"/>
                    <a:pt x="92149" y="184298"/>
                    <a:pt x="106326" y="170121"/>
                  </a:cubicBezTo>
                  <a:cubicBezTo>
                    <a:pt x="141768" y="177209"/>
                    <a:pt x="177587" y="182620"/>
                    <a:pt x="212651" y="191386"/>
                  </a:cubicBezTo>
                  <a:cubicBezTo>
                    <a:pt x="234397" y="196823"/>
                    <a:pt x="271010" y="190905"/>
                    <a:pt x="276447" y="212651"/>
                  </a:cubicBezTo>
                  <a:cubicBezTo>
                    <a:pt x="286573" y="253156"/>
                    <a:pt x="188349" y="306825"/>
                    <a:pt x="170121" y="318977"/>
                  </a:cubicBezTo>
                  <a:cubicBezTo>
                    <a:pt x="141768" y="304800"/>
                    <a:pt x="107476" y="298862"/>
                    <a:pt x="85061" y="276447"/>
                  </a:cubicBezTo>
                  <a:cubicBezTo>
                    <a:pt x="41006" y="232392"/>
                    <a:pt x="77717" y="118110"/>
                    <a:pt x="85061" y="85061"/>
                  </a:cubicBezTo>
                  <a:cubicBezTo>
                    <a:pt x="89924" y="63179"/>
                    <a:pt x="90476" y="37115"/>
                    <a:pt x="106326" y="21265"/>
                  </a:cubicBezTo>
                  <a:cubicBezTo>
                    <a:pt x="122176" y="5415"/>
                    <a:pt x="148856" y="7088"/>
                    <a:pt x="170121" y="0"/>
                  </a:cubicBezTo>
                  <a:cubicBezTo>
                    <a:pt x="290623" y="7088"/>
                    <a:pt x="411413" y="10336"/>
                    <a:pt x="531628" y="21265"/>
                  </a:cubicBezTo>
                  <a:cubicBezTo>
                    <a:pt x="567623" y="24537"/>
                    <a:pt x="605626" y="26366"/>
                    <a:pt x="637954" y="42530"/>
                  </a:cubicBezTo>
                  <a:cubicBezTo>
                    <a:pt x="656974" y="52040"/>
                    <a:pt x="595423" y="42530"/>
                    <a:pt x="574158" y="4253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14" y="0"/>
            <a:chExt cx="5874" cy="436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13" y="0"/>
              <a:ext cx="5647" cy="4320"/>
              <a:chOff x="113" y="0"/>
              <a:chExt cx="5647" cy="4320"/>
            </a:xfrm>
          </p:grpSpPr>
          <p:sp>
            <p:nvSpPr>
              <p:cNvPr id="8211" name="AutoShape 4"/>
              <p:cNvSpPr>
                <a:spLocks noChangeArrowheads="1"/>
              </p:cNvSpPr>
              <p:nvPr/>
            </p:nvSpPr>
            <p:spPr bwMode="auto">
              <a:xfrm>
                <a:off x="113" y="119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2" name="AutoShape 5"/>
              <p:cNvSpPr>
                <a:spLocks noChangeArrowheads="1"/>
              </p:cNvSpPr>
              <p:nvPr/>
            </p:nvSpPr>
            <p:spPr bwMode="auto">
              <a:xfrm rot="-5400000">
                <a:off x="-1965" y="2197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3" name="AutoShape 6"/>
              <p:cNvSpPr>
                <a:spLocks noChangeArrowheads="1"/>
              </p:cNvSpPr>
              <p:nvPr/>
            </p:nvSpPr>
            <p:spPr bwMode="auto">
              <a:xfrm>
                <a:off x="2835" y="4156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4" name="AutoShape 7"/>
              <p:cNvSpPr>
                <a:spLocks noChangeArrowheads="1"/>
              </p:cNvSpPr>
              <p:nvPr/>
            </p:nvSpPr>
            <p:spPr bwMode="auto">
              <a:xfrm rot="-5400000">
                <a:off x="3524" y="2078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5" name="Text Box 8"/>
              <p:cNvSpPr txBox="1">
                <a:spLocks noChangeArrowheads="1"/>
              </p:cNvSpPr>
              <p:nvPr/>
            </p:nvSpPr>
            <p:spPr bwMode="auto">
              <a:xfrm>
                <a:off x="3220" y="0"/>
                <a:ext cx="2540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라온아띠 </a:t>
                </a:r>
                <a:r>
                  <a:rPr lang="en-US" altLang="ko-KR" sz="3600">
                    <a:latin typeface="나눔손글씨 펜" pitchFamily="66" charset="-127"/>
                    <a:ea typeface="나눔손글씨 펜" pitchFamily="66" charset="-127"/>
                  </a:rPr>
                  <a:t>5</a:t>
                </a: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기 캄보디아</a:t>
                </a:r>
              </a:p>
            </p:txBody>
          </p:sp>
        </p:grpSp>
        <p:sp>
          <p:nvSpPr>
            <p:cNvPr id="8210" name="Text Box 9"/>
            <p:cNvSpPr txBox="1">
              <a:spLocks noChangeArrowheads="1"/>
            </p:cNvSpPr>
            <p:nvPr/>
          </p:nvSpPr>
          <p:spPr bwMode="auto">
            <a:xfrm>
              <a:off x="-114" y="3959"/>
              <a:ext cx="254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pic>
        <p:nvPicPr>
          <p:cNvPr id="8195" name="_x34008848" descr="EMB000000bc702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947343">
            <a:off x="2276475" y="684213"/>
            <a:ext cx="2236788" cy="514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26"/>
          <p:cNvGrpSpPr>
            <a:grpSpLocks/>
          </p:cNvGrpSpPr>
          <p:nvPr/>
        </p:nvGrpSpPr>
        <p:grpSpPr bwMode="auto">
          <a:xfrm>
            <a:off x="4932363" y="1700213"/>
            <a:ext cx="2557462" cy="539750"/>
            <a:chOff x="4932040" y="1700808"/>
            <a:chExt cx="2558441" cy="539566"/>
          </a:xfrm>
        </p:grpSpPr>
        <p:sp>
          <p:nvSpPr>
            <p:cNvPr id="8207" name="자유형 12"/>
            <p:cNvSpPr>
              <a:spLocks/>
            </p:cNvSpPr>
            <p:nvPr/>
          </p:nvSpPr>
          <p:spPr bwMode="auto">
            <a:xfrm rot="753804">
              <a:off x="4932040" y="1700808"/>
              <a:ext cx="637954" cy="485758"/>
            </a:xfrm>
            <a:custGeom>
              <a:avLst/>
              <a:gdLst>
                <a:gd name="T0" fmla="*/ 0 w 637954"/>
                <a:gd name="T1" fmla="*/ 148856 h 485758"/>
                <a:gd name="T2" fmla="*/ 63796 w 637954"/>
                <a:gd name="T3" fmla="*/ 127591 h 485758"/>
                <a:gd name="T4" fmla="*/ 467833 w 637954"/>
                <a:gd name="T5" fmla="*/ 170121 h 485758"/>
                <a:gd name="T6" fmla="*/ 510363 w 637954"/>
                <a:gd name="T7" fmla="*/ 233916 h 485758"/>
                <a:gd name="T8" fmla="*/ 510363 w 637954"/>
                <a:gd name="T9" fmla="*/ 404037 h 485758"/>
                <a:gd name="T10" fmla="*/ 446568 w 637954"/>
                <a:gd name="T11" fmla="*/ 467833 h 485758"/>
                <a:gd name="T12" fmla="*/ 233917 w 637954"/>
                <a:gd name="T13" fmla="*/ 382772 h 485758"/>
                <a:gd name="T14" fmla="*/ 297712 w 637954"/>
                <a:gd name="T15" fmla="*/ 85061 h 485758"/>
                <a:gd name="T16" fmla="*/ 382773 w 637954"/>
                <a:gd name="T17" fmla="*/ 0 h 485758"/>
                <a:gd name="T18" fmla="*/ 637954 w 637954"/>
                <a:gd name="T19" fmla="*/ 0 h 4857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37954" h="485758">
                  <a:moveTo>
                    <a:pt x="0" y="148856"/>
                  </a:moveTo>
                  <a:cubicBezTo>
                    <a:pt x="21265" y="141768"/>
                    <a:pt x="41380" y="127591"/>
                    <a:pt x="63796" y="127591"/>
                  </a:cubicBezTo>
                  <a:cubicBezTo>
                    <a:pt x="358420" y="127591"/>
                    <a:pt x="309645" y="117392"/>
                    <a:pt x="467833" y="170121"/>
                  </a:cubicBezTo>
                  <a:cubicBezTo>
                    <a:pt x="482010" y="191386"/>
                    <a:pt x="500296" y="210425"/>
                    <a:pt x="510363" y="233916"/>
                  </a:cubicBezTo>
                  <a:cubicBezTo>
                    <a:pt x="534666" y="290623"/>
                    <a:pt x="542767" y="347330"/>
                    <a:pt x="510363" y="404037"/>
                  </a:cubicBezTo>
                  <a:cubicBezTo>
                    <a:pt x="495442" y="430148"/>
                    <a:pt x="467833" y="446568"/>
                    <a:pt x="446568" y="467833"/>
                  </a:cubicBezTo>
                  <a:cubicBezTo>
                    <a:pt x="400623" y="462090"/>
                    <a:pt x="241273" y="485758"/>
                    <a:pt x="233917" y="382772"/>
                  </a:cubicBezTo>
                  <a:cubicBezTo>
                    <a:pt x="224417" y="249773"/>
                    <a:pt x="222550" y="172749"/>
                    <a:pt x="297712" y="85061"/>
                  </a:cubicBezTo>
                  <a:cubicBezTo>
                    <a:pt x="323808" y="54616"/>
                    <a:pt x="342675" y="0"/>
                    <a:pt x="382773" y="0"/>
                  </a:cubicBezTo>
                  <a:lnTo>
                    <a:pt x="637954" y="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08" name="TextBox 13"/>
            <p:cNvSpPr txBox="1">
              <a:spLocks noChangeArrowheads="1"/>
            </p:cNvSpPr>
            <p:nvPr/>
          </p:nvSpPr>
          <p:spPr bwMode="auto">
            <a:xfrm rot="712523">
              <a:off x="5258233" y="1747931"/>
              <a:ext cx="2232248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빠른 </a:t>
              </a:r>
              <a:r>
                <a:rPr lang="en-US" altLang="ko-KR" sz="2600">
                  <a:ea typeface="민윤희체" pitchFamily="2" charset="-127"/>
                </a:rPr>
                <a:t>87</a:t>
              </a:r>
              <a:r>
                <a:rPr lang="ko-KR" altLang="en-US" sz="2600">
                  <a:ea typeface="민윤희체" pitchFamily="2" charset="-127"/>
                </a:rPr>
                <a:t>년생</a:t>
              </a:r>
            </a:p>
          </p:txBody>
        </p:sp>
      </p:grpSp>
      <p:grpSp>
        <p:nvGrpSpPr>
          <p:cNvPr id="5" name="그룹 27"/>
          <p:cNvGrpSpPr>
            <a:grpSpLocks/>
          </p:cNvGrpSpPr>
          <p:nvPr/>
        </p:nvGrpSpPr>
        <p:grpSpPr bwMode="auto">
          <a:xfrm>
            <a:off x="4583113" y="2747963"/>
            <a:ext cx="3492500" cy="533400"/>
            <a:chOff x="4583825" y="2748517"/>
            <a:chExt cx="3492039" cy="533067"/>
          </a:xfrm>
        </p:grpSpPr>
        <p:sp>
          <p:nvSpPr>
            <p:cNvPr id="8205" name="TextBox 14"/>
            <p:cNvSpPr txBox="1">
              <a:spLocks noChangeArrowheads="1"/>
            </p:cNvSpPr>
            <p:nvPr/>
          </p:nvSpPr>
          <p:spPr bwMode="auto">
            <a:xfrm>
              <a:off x="4889510" y="2789141"/>
              <a:ext cx="3186354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실질적 리더역할</a:t>
              </a:r>
            </a:p>
          </p:txBody>
        </p:sp>
        <p:sp>
          <p:nvSpPr>
            <p:cNvPr id="8206" name="자유형 19"/>
            <p:cNvSpPr>
              <a:spLocks/>
            </p:cNvSpPr>
            <p:nvPr/>
          </p:nvSpPr>
          <p:spPr bwMode="auto">
            <a:xfrm rot="10517465">
              <a:off x="4583825" y="2748517"/>
              <a:ext cx="978195" cy="328329"/>
            </a:xfrm>
            <a:custGeom>
              <a:avLst/>
              <a:gdLst>
                <a:gd name="T0" fmla="*/ 0 w 978195"/>
                <a:gd name="T1" fmla="*/ 0 h 328329"/>
                <a:gd name="T2" fmla="*/ 148856 w 978195"/>
                <a:gd name="T3" fmla="*/ 21265 h 328329"/>
                <a:gd name="T4" fmla="*/ 212651 w 978195"/>
                <a:gd name="T5" fmla="*/ 42530 h 328329"/>
                <a:gd name="T6" fmla="*/ 297712 w 978195"/>
                <a:gd name="T7" fmla="*/ 63795 h 328329"/>
                <a:gd name="T8" fmla="*/ 446567 w 978195"/>
                <a:gd name="T9" fmla="*/ 85060 h 328329"/>
                <a:gd name="T10" fmla="*/ 616688 w 978195"/>
                <a:gd name="T11" fmla="*/ 170121 h 328329"/>
                <a:gd name="T12" fmla="*/ 531628 w 978195"/>
                <a:gd name="T13" fmla="*/ 318976 h 328329"/>
                <a:gd name="T14" fmla="*/ 404037 w 978195"/>
                <a:gd name="T15" fmla="*/ 297711 h 328329"/>
                <a:gd name="T16" fmla="*/ 382772 w 978195"/>
                <a:gd name="T17" fmla="*/ 233916 h 328329"/>
                <a:gd name="T18" fmla="*/ 404037 w 978195"/>
                <a:gd name="T19" fmla="*/ 106325 h 328329"/>
                <a:gd name="T20" fmla="*/ 531628 w 978195"/>
                <a:gd name="T21" fmla="*/ 42530 h 328329"/>
                <a:gd name="T22" fmla="*/ 595423 w 978195"/>
                <a:gd name="T23" fmla="*/ 0 h 328329"/>
                <a:gd name="T24" fmla="*/ 978195 w 978195"/>
                <a:gd name="T25" fmla="*/ 21265 h 3283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78195" h="328329">
                  <a:moveTo>
                    <a:pt x="0" y="0"/>
                  </a:moveTo>
                  <a:cubicBezTo>
                    <a:pt x="49619" y="7088"/>
                    <a:pt x="99707" y="11435"/>
                    <a:pt x="148856" y="21265"/>
                  </a:cubicBezTo>
                  <a:cubicBezTo>
                    <a:pt x="170836" y="25661"/>
                    <a:pt x="191098" y="36372"/>
                    <a:pt x="212651" y="42530"/>
                  </a:cubicBezTo>
                  <a:cubicBezTo>
                    <a:pt x="240753" y="50559"/>
                    <a:pt x="268957" y="58567"/>
                    <a:pt x="297712" y="63795"/>
                  </a:cubicBezTo>
                  <a:cubicBezTo>
                    <a:pt x="347026" y="72761"/>
                    <a:pt x="396949" y="77972"/>
                    <a:pt x="446567" y="85060"/>
                  </a:cubicBezTo>
                  <a:cubicBezTo>
                    <a:pt x="593178" y="133930"/>
                    <a:pt x="542458" y="95889"/>
                    <a:pt x="616688" y="170121"/>
                  </a:cubicBezTo>
                  <a:cubicBezTo>
                    <a:pt x="605028" y="216760"/>
                    <a:pt x="598700" y="304071"/>
                    <a:pt x="531628" y="318976"/>
                  </a:cubicBezTo>
                  <a:cubicBezTo>
                    <a:pt x="489538" y="328329"/>
                    <a:pt x="446567" y="304799"/>
                    <a:pt x="404037" y="297711"/>
                  </a:cubicBezTo>
                  <a:cubicBezTo>
                    <a:pt x="396949" y="276446"/>
                    <a:pt x="382772" y="256331"/>
                    <a:pt x="382772" y="233916"/>
                  </a:cubicBezTo>
                  <a:cubicBezTo>
                    <a:pt x="382772" y="190799"/>
                    <a:pt x="384754" y="144890"/>
                    <a:pt x="404037" y="106325"/>
                  </a:cubicBezTo>
                  <a:cubicBezTo>
                    <a:pt x="424351" y="65697"/>
                    <a:pt x="498080" y="59304"/>
                    <a:pt x="531628" y="42530"/>
                  </a:cubicBezTo>
                  <a:cubicBezTo>
                    <a:pt x="554487" y="31100"/>
                    <a:pt x="574158" y="14177"/>
                    <a:pt x="595423" y="0"/>
                  </a:cubicBezTo>
                  <a:lnTo>
                    <a:pt x="978195" y="21265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" name="그룹 28"/>
          <p:cNvGrpSpPr>
            <a:grpSpLocks/>
          </p:cNvGrpSpPr>
          <p:nvPr/>
        </p:nvGrpSpPr>
        <p:grpSpPr bwMode="auto">
          <a:xfrm>
            <a:off x="4289425" y="3736975"/>
            <a:ext cx="3260725" cy="717550"/>
            <a:chOff x="4289300" y="3736677"/>
            <a:chExt cx="3261243" cy="718300"/>
          </a:xfrm>
        </p:grpSpPr>
        <p:sp>
          <p:nvSpPr>
            <p:cNvPr id="8203" name="TextBox 16"/>
            <p:cNvSpPr txBox="1">
              <a:spLocks noChangeArrowheads="1"/>
            </p:cNvSpPr>
            <p:nvPr/>
          </p:nvSpPr>
          <p:spPr bwMode="auto">
            <a:xfrm>
              <a:off x="4364189" y="3962534"/>
              <a:ext cx="3186354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전북 전주 출신</a:t>
              </a:r>
            </a:p>
          </p:txBody>
        </p:sp>
        <p:sp>
          <p:nvSpPr>
            <p:cNvPr id="8204" name="자유형 20"/>
            <p:cNvSpPr>
              <a:spLocks/>
            </p:cNvSpPr>
            <p:nvPr/>
          </p:nvSpPr>
          <p:spPr bwMode="auto">
            <a:xfrm rot="2218861">
              <a:off x="4289300" y="3736677"/>
              <a:ext cx="888874" cy="314976"/>
            </a:xfrm>
            <a:custGeom>
              <a:avLst/>
              <a:gdLst>
                <a:gd name="T0" fmla="*/ 0 w 637954"/>
                <a:gd name="T1" fmla="*/ 96521 h 485758"/>
                <a:gd name="T2" fmla="*/ 88888 w 637954"/>
                <a:gd name="T3" fmla="*/ 82733 h 485758"/>
                <a:gd name="T4" fmla="*/ 651841 w 637954"/>
                <a:gd name="T5" fmla="*/ 110310 h 485758"/>
                <a:gd name="T6" fmla="*/ 711099 w 637954"/>
                <a:gd name="T7" fmla="*/ 151676 h 485758"/>
                <a:gd name="T8" fmla="*/ 711099 w 637954"/>
                <a:gd name="T9" fmla="*/ 261986 h 485758"/>
                <a:gd name="T10" fmla="*/ 622212 w 637954"/>
                <a:gd name="T11" fmla="*/ 303353 h 485758"/>
                <a:gd name="T12" fmla="*/ 325921 w 637954"/>
                <a:gd name="T13" fmla="*/ 248198 h 485758"/>
                <a:gd name="T14" fmla="*/ 414808 w 637954"/>
                <a:gd name="T15" fmla="*/ 55155 h 485758"/>
                <a:gd name="T16" fmla="*/ 533325 w 637954"/>
                <a:gd name="T17" fmla="*/ 0 h 485758"/>
                <a:gd name="T18" fmla="*/ 888874 w 637954"/>
                <a:gd name="T19" fmla="*/ 0 h 4857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37954" h="485758">
                  <a:moveTo>
                    <a:pt x="0" y="148856"/>
                  </a:moveTo>
                  <a:cubicBezTo>
                    <a:pt x="21265" y="141768"/>
                    <a:pt x="41380" y="127591"/>
                    <a:pt x="63796" y="127591"/>
                  </a:cubicBezTo>
                  <a:cubicBezTo>
                    <a:pt x="358420" y="127591"/>
                    <a:pt x="309645" y="117392"/>
                    <a:pt x="467833" y="170121"/>
                  </a:cubicBezTo>
                  <a:cubicBezTo>
                    <a:pt x="482010" y="191386"/>
                    <a:pt x="500296" y="210425"/>
                    <a:pt x="510363" y="233916"/>
                  </a:cubicBezTo>
                  <a:cubicBezTo>
                    <a:pt x="534666" y="290623"/>
                    <a:pt x="542767" y="347330"/>
                    <a:pt x="510363" y="404037"/>
                  </a:cubicBezTo>
                  <a:cubicBezTo>
                    <a:pt x="495442" y="430148"/>
                    <a:pt x="467833" y="446568"/>
                    <a:pt x="446568" y="467833"/>
                  </a:cubicBezTo>
                  <a:cubicBezTo>
                    <a:pt x="400623" y="462090"/>
                    <a:pt x="241273" y="485758"/>
                    <a:pt x="233917" y="382772"/>
                  </a:cubicBezTo>
                  <a:cubicBezTo>
                    <a:pt x="224417" y="249773"/>
                    <a:pt x="222550" y="172749"/>
                    <a:pt x="297712" y="85061"/>
                  </a:cubicBezTo>
                  <a:cubicBezTo>
                    <a:pt x="323808" y="54616"/>
                    <a:pt x="342675" y="0"/>
                    <a:pt x="382773" y="0"/>
                  </a:cubicBezTo>
                  <a:lnTo>
                    <a:pt x="637954" y="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그룹 29"/>
          <p:cNvGrpSpPr>
            <a:grpSpLocks/>
          </p:cNvGrpSpPr>
          <p:nvPr/>
        </p:nvGrpSpPr>
        <p:grpSpPr bwMode="auto">
          <a:xfrm>
            <a:off x="4027488" y="4973638"/>
            <a:ext cx="4584700" cy="974725"/>
            <a:chOff x="4028234" y="4973467"/>
            <a:chExt cx="4584427" cy="974514"/>
          </a:xfrm>
        </p:grpSpPr>
        <p:sp>
          <p:nvSpPr>
            <p:cNvPr id="8201" name="TextBox 17"/>
            <p:cNvSpPr txBox="1">
              <a:spLocks noChangeArrowheads="1"/>
            </p:cNvSpPr>
            <p:nvPr/>
          </p:nvSpPr>
          <p:spPr bwMode="auto">
            <a:xfrm>
              <a:off x="4364189" y="5455538"/>
              <a:ext cx="4248472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기록담당</a:t>
              </a:r>
              <a:r>
                <a:rPr lang="en-US" altLang="ko-KR" sz="2600">
                  <a:ea typeface="민윤희체" pitchFamily="2" charset="-127"/>
                </a:rPr>
                <a:t>: </a:t>
              </a:r>
              <a:r>
                <a:rPr lang="ko-KR" altLang="en-US" sz="2600">
                  <a:ea typeface="민윤희체" pitchFamily="2" charset="-127"/>
                </a:rPr>
                <a:t>사진</a:t>
              </a:r>
              <a:r>
                <a:rPr lang="en-US" altLang="ko-KR" sz="2600">
                  <a:ea typeface="민윤희체" pitchFamily="2" charset="-127"/>
                </a:rPr>
                <a:t>, </a:t>
              </a:r>
              <a:r>
                <a:rPr lang="ko-KR" altLang="en-US" sz="2600">
                  <a:ea typeface="민윤희체" pitchFamily="2" charset="-127"/>
                </a:rPr>
                <a:t>동영상</a:t>
              </a:r>
              <a:r>
                <a:rPr lang="en-US" altLang="ko-KR" sz="2600">
                  <a:ea typeface="민윤희체" pitchFamily="2" charset="-127"/>
                </a:rPr>
                <a:t>, </a:t>
              </a:r>
              <a:r>
                <a:rPr lang="ko-KR" altLang="en-US" sz="2600">
                  <a:ea typeface="민윤희체" pitchFamily="2" charset="-127"/>
                </a:rPr>
                <a:t>필기 등등</a:t>
              </a:r>
            </a:p>
          </p:txBody>
        </p:sp>
        <p:sp>
          <p:nvSpPr>
            <p:cNvPr id="8202" name="자유형 22"/>
            <p:cNvSpPr>
              <a:spLocks/>
            </p:cNvSpPr>
            <p:nvPr/>
          </p:nvSpPr>
          <p:spPr bwMode="auto">
            <a:xfrm rot="429574">
              <a:off x="4028234" y="4973467"/>
              <a:ext cx="552893" cy="552893"/>
            </a:xfrm>
            <a:custGeom>
              <a:avLst/>
              <a:gdLst>
                <a:gd name="T0" fmla="*/ 0 w 552893"/>
                <a:gd name="T1" fmla="*/ 148855 h 552893"/>
                <a:gd name="T2" fmla="*/ 21265 w 552893"/>
                <a:gd name="T3" fmla="*/ 297711 h 552893"/>
                <a:gd name="T4" fmla="*/ 42530 w 552893"/>
                <a:gd name="T5" fmla="*/ 361507 h 552893"/>
                <a:gd name="T6" fmla="*/ 170121 w 552893"/>
                <a:gd name="T7" fmla="*/ 404037 h 552893"/>
                <a:gd name="T8" fmla="*/ 531628 w 552893"/>
                <a:gd name="T9" fmla="*/ 340241 h 552893"/>
                <a:gd name="T10" fmla="*/ 552893 w 552893"/>
                <a:gd name="T11" fmla="*/ 276446 h 552893"/>
                <a:gd name="T12" fmla="*/ 510363 w 552893"/>
                <a:gd name="T13" fmla="*/ 127590 h 552893"/>
                <a:gd name="T14" fmla="*/ 297712 w 552893"/>
                <a:gd name="T15" fmla="*/ 0 h 552893"/>
                <a:gd name="T16" fmla="*/ 233917 w 552893"/>
                <a:gd name="T17" fmla="*/ 21265 h 552893"/>
                <a:gd name="T18" fmla="*/ 148856 w 552893"/>
                <a:gd name="T19" fmla="*/ 127590 h 552893"/>
                <a:gd name="T20" fmla="*/ 191386 w 552893"/>
                <a:gd name="T21" fmla="*/ 404037 h 552893"/>
                <a:gd name="T22" fmla="*/ 361507 w 552893"/>
                <a:gd name="T23" fmla="*/ 489097 h 552893"/>
                <a:gd name="T24" fmla="*/ 425303 w 552893"/>
                <a:gd name="T25" fmla="*/ 510362 h 552893"/>
                <a:gd name="T26" fmla="*/ 510363 w 552893"/>
                <a:gd name="T27" fmla="*/ 531628 h 552893"/>
                <a:gd name="T28" fmla="*/ 552893 w 552893"/>
                <a:gd name="T29" fmla="*/ 552893 h 55289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52893" h="552893">
                  <a:moveTo>
                    <a:pt x="0" y="148855"/>
                  </a:moveTo>
                  <a:cubicBezTo>
                    <a:pt x="7088" y="198474"/>
                    <a:pt x="11435" y="248562"/>
                    <a:pt x="21265" y="297711"/>
                  </a:cubicBezTo>
                  <a:cubicBezTo>
                    <a:pt x="25661" y="319691"/>
                    <a:pt x="24290" y="348478"/>
                    <a:pt x="42530" y="361507"/>
                  </a:cubicBezTo>
                  <a:cubicBezTo>
                    <a:pt x="79010" y="387564"/>
                    <a:pt x="170121" y="404037"/>
                    <a:pt x="170121" y="404037"/>
                  </a:cubicBezTo>
                  <a:cubicBezTo>
                    <a:pt x="248052" y="398842"/>
                    <a:pt x="462864" y="454849"/>
                    <a:pt x="531628" y="340241"/>
                  </a:cubicBezTo>
                  <a:cubicBezTo>
                    <a:pt x="543160" y="321020"/>
                    <a:pt x="545805" y="297711"/>
                    <a:pt x="552893" y="276446"/>
                  </a:cubicBezTo>
                  <a:cubicBezTo>
                    <a:pt x="552709" y="275710"/>
                    <a:pt x="520531" y="137758"/>
                    <a:pt x="510363" y="127590"/>
                  </a:cubicBezTo>
                  <a:cubicBezTo>
                    <a:pt x="459042" y="76269"/>
                    <a:pt x="364832" y="33560"/>
                    <a:pt x="297712" y="0"/>
                  </a:cubicBezTo>
                  <a:cubicBezTo>
                    <a:pt x="276447" y="7088"/>
                    <a:pt x="253138" y="9733"/>
                    <a:pt x="233917" y="21265"/>
                  </a:cubicBezTo>
                  <a:cubicBezTo>
                    <a:pt x="200247" y="41467"/>
                    <a:pt x="168174" y="98613"/>
                    <a:pt x="148856" y="127590"/>
                  </a:cubicBezTo>
                  <a:cubicBezTo>
                    <a:pt x="150236" y="140006"/>
                    <a:pt x="165077" y="351420"/>
                    <a:pt x="191386" y="404037"/>
                  </a:cubicBezTo>
                  <a:cubicBezTo>
                    <a:pt x="221078" y="463420"/>
                    <a:pt x="314489" y="473424"/>
                    <a:pt x="361507" y="489097"/>
                  </a:cubicBezTo>
                  <a:cubicBezTo>
                    <a:pt x="382772" y="496185"/>
                    <a:pt x="403557" y="504925"/>
                    <a:pt x="425303" y="510362"/>
                  </a:cubicBezTo>
                  <a:cubicBezTo>
                    <a:pt x="453656" y="517451"/>
                    <a:pt x="482637" y="522386"/>
                    <a:pt x="510363" y="531628"/>
                  </a:cubicBezTo>
                  <a:cubicBezTo>
                    <a:pt x="525400" y="536640"/>
                    <a:pt x="538716" y="545805"/>
                    <a:pt x="552893" y="552893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5" name="모서리가 둥근 직사각형 24"/>
          <p:cNvSpPr>
            <a:spLocks noChangeArrowheads="1"/>
          </p:cNvSpPr>
          <p:nvPr/>
        </p:nvSpPr>
        <p:spPr bwMode="auto">
          <a:xfrm rot="-858991">
            <a:off x="323850" y="692150"/>
            <a:ext cx="2735263" cy="792163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32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기록쟁이 정석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14" y="0"/>
            <a:chExt cx="5874" cy="436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13" y="0"/>
              <a:ext cx="5647" cy="4320"/>
              <a:chOff x="113" y="0"/>
              <a:chExt cx="5647" cy="4320"/>
            </a:xfrm>
          </p:grpSpPr>
          <p:sp>
            <p:nvSpPr>
              <p:cNvPr id="9235" name="AutoShape 4"/>
              <p:cNvSpPr>
                <a:spLocks noChangeArrowheads="1"/>
              </p:cNvSpPr>
              <p:nvPr/>
            </p:nvSpPr>
            <p:spPr bwMode="auto">
              <a:xfrm>
                <a:off x="113" y="119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6" name="AutoShape 5"/>
              <p:cNvSpPr>
                <a:spLocks noChangeArrowheads="1"/>
              </p:cNvSpPr>
              <p:nvPr/>
            </p:nvSpPr>
            <p:spPr bwMode="auto">
              <a:xfrm rot="-5400000">
                <a:off x="-1965" y="2197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7" name="AutoShape 6"/>
              <p:cNvSpPr>
                <a:spLocks noChangeArrowheads="1"/>
              </p:cNvSpPr>
              <p:nvPr/>
            </p:nvSpPr>
            <p:spPr bwMode="auto">
              <a:xfrm>
                <a:off x="2835" y="4156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8" name="AutoShape 7"/>
              <p:cNvSpPr>
                <a:spLocks noChangeArrowheads="1"/>
              </p:cNvSpPr>
              <p:nvPr/>
            </p:nvSpPr>
            <p:spPr bwMode="auto">
              <a:xfrm rot="-5400000">
                <a:off x="3524" y="2078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9" name="Text Box 8"/>
              <p:cNvSpPr txBox="1">
                <a:spLocks noChangeArrowheads="1"/>
              </p:cNvSpPr>
              <p:nvPr/>
            </p:nvSpPr>
            <p:spPr bwMode="auto">
              <a:xfrm>
                <a:off x="3220" y="0"/>
                <a:ext cx="2540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라온아띠 </a:t>
                </a:r>
                <a:r>
                  <a:rPr lang="en-US" altLang="ko-KR" sz="3600">
                    <a:latin typeface="나눔손글씨 펜" pitchFamily="66" charset="-127"/>
                    <a:ea typeface="나눔손글씨 펜" pitchFamily="66" charset="-127"/>
                  </a:rPr>
                  <a:t>5</a:t>
                </a: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기 캄보디아</a:t>
                </a:r>
              </a:p>
            </p:txBody>
          </p:sp>
        </p:grpSp>
        <p:sp>
          <p:nvSpPr>
            <p:cNvPr id="9234" name="Text Box 9"/>
            <p:cNvSpPr txBox="1">
              <a:spLocks noChangeArrowheads="1"/>
            </p:cNvSpPr>
            <p:nvPr/>
          </p:nvSpPr>
          <p:spPr bwMode="auto">
            <a:xfrm>
              <a:off x="-114" y="3959"/>
              <a:ext cx="254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pic>
        <p:nvPicPr>
          <p:cNvPr id="9219" name="_x33724296" descr="EMB00000b4c763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-1258787">
            <a:off x="2430463" y="1727200"/>
            <a:ext cx="3968750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22"/>
          <p:cNvGrpSpPr>
            <a:grpSpLocks/>
          </p:cNvGrpSpPr>
          <p:nvPr/>
        </p:nvGrpSpPr>
        <p:grpSpPr bwMode="auto">
          <a:xfrm>
            <a:off x="5724525" y="1136650"/>
            <a:ext cx="2663825" cy="623888"/>
            <a:chOff x="5724128" y="1136357"/>
            <a:chExt cx="2664296" cy="623965"/>
          </a:xfrm>
        </p:grpSpPr>
        <p:sp>
          <p:nvSpPr>
            <p:cNvPr id="9231" name="자유형 12"/>
            <p:cNvSpPr>
              <a:spLocks/>
            </p:cNvSpPr>
            <p:nvPr/>
          </p:nvSpPr>
          <p:spPr bwMode="auto">
            <a:xfrm>
              <a:off x="5724128" y="1340768"/>
              <a:ext cx="871074" cy="419554"/>
            </a:xfrm>
            <a:custGeom>
              <a:avLst/>
              <a:gdLst>
                <a:gd name="T0" fmla="*/ 148060 w 871074"/>
                <a:gd name="T1" fmla="*/ 322987 h 419554"/>
                <a:gd name="T2" fmla="*/ 381977 w 871074"/>
                <a:gd name="T3" fmla="*/ 174131 h 419554"/>
                <a:gd name="T4" fmla="*/ 488302 w 871074"/>
                <a:gd name="T5" fmla="*/ 152866 h 419554"/>
                <a:gd name="T6" fmla="*/ 552097 w 871074"/>
                <a:gd name="T7" fmla="*/ 131601 h 419554"/>
                <a:gd name="T8" fmla="*/ 786014 w 871074"/>
                <a:gd name="T9" fmla="*/ 195396 h 419554"/>
                <a:gd name="T10" fmla="*/ 828544 w 871074"/>
                <a:gd name="T11" fmla="*/ 259191 h 419554"/>
                <a:gd name="T12" fmla="*/ 828544 w 871074"/>
                <a:gd name="T13" fmla="*/ 386782 h 419554"/>
                <a:gd name="T14" fmla="*/ 764749 w 871074"/>
                <a:gd name="T15" fmla="*/ 408047 h 419554"/>
                <a:gd name="T16" fmla="*/ 594628 w 871074"/>
                <a:gd name="T17" fmla="*/ 386782 h 419554"/>
                <a:gd name="T18" fmla="*/ 552097 w 871074"/>
                <a:gd name="T19" fmla="*/ 259191 h 419554"/>
                <a:gd name="T20" fmla="*/ 594628 w 871074"/>
                <a:gd name="T21" fmla="*/ 67805 h 419554"/>
                <a:gd name="T22" fmla="*/ 658423 w 871074"/>
                <a:gd name="T23" fmla="*/ 25275 h 419554"/>
                <a:gd name="T24" fmla="*/ 722218 w 871074"/>
                <a:gd name="T25" fmla="*/ 4010 h 419554"/>
                <a:gd name="T26" fmla="*/ 807279 w 871074"/>
                <a:gd name="T27" fmla="*/ 4010 h 41955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71074" h="419554">
                  <a:moveTo>
                    <a:pt x="148060" y="322987"/>
                  </a:moveTo>
                  <a:cubicBezTo>
                    <a:pt x="340427" y="258866"/>
                    <a:pt x="0" y="379812"/>
                    <a:pt x="381977" y="174131"/>
                  </a:cubicBezTo>
                  <a:cubicBezTo>
                    <a:pt x="413800" y="156995"/>
                    <a:pt x="453238" y="161632"/>
                    <a:pt x="488302" y="152866"/>
                  </a:cubicBezTo>
                  <a:cubicBezTo>
                    <a:pt x="510048" y="147429"/>
                    <a:pt x="530832" y="138689"/>
                    <a:pt x="552097" y="131601"/>
                  </a:cubicBezTo>
                  <a:cubicBezTo>
                    <a:pt x="633187" y="143185"/>
                    <a:pt x="718829" y="139409"/>
                    <a:pt x="786014" y="195396"/>
                  </a:cubicBezTo>
                  <a:cubicBezTo>
                    <a:pt x="805648" y="211757"/>
                    <a:pt x="814367" y="237926"/>
                    <a:pt x="828544" y="259191"/>
                  </a:cubicBezTo>
                  <a:cubicBezTo>
                    <a:pt x="842720" y="301721"/>
                    <a:pt x="871074" y="344252"/>
                    <a:pt x="828544" y="386782"/>
                  </a:cubicBezTo>
                  <a:cubicBezTo>
                    <a:pt x="812694" y="402632"/>
                    <a:pt x="786014" y="400959"/>
                    <a:pt x="764749" y="408047"/>
                  </a:cubicBezTo>
                  <a:cubicBezTo>
                    <a:pt x="708042" y="400959"/>
                    <a:pt x="641446" y="419554"/>
                    <a:pt x="594628" y="386782"/>
                  </a:cubicBezTo>
                  <a:cubicBezTo>
                    <a:pt x="557901" y="361073"/>
                    <a:pt x="552097" y="259191"/>
                    <a:pt x="552097" y="259191"/>
                  </a:cubicBezTo>
                  <a:cubicBezTo>
                    <a:pt x="552314" y="257888"/>
                    <a:pt x="572587" y="95356"/>
                    <a:pt x="594628" y="67805"/>
                  </a:cubicBezTo>
                  <a:cubicBezTo>
                    <a:pt x="610593" y="47848"/>
                    <a:pt x="635564" y="36705"/>
                    <a:pt x="658423" y="25275"/>
                  </a:cubicBezTo>
                  <a:cubicBezTo>
                    <a:pt x="678472" y="15251"/>
                    <a:pt x="700028" y="7180"/>
                    <a:pt x="722218" y="4010"/>
                  </a:cubicBezTo>
                  <a:cubicBezTo>
                    <a:pt x="750287" y="0"/>
                    <a:pt x="778925" y="4010"/>
                    <a:pt x="807279" y="401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32" name="TextBox 13"/>
            <p:cNvSpPr txBox="1">
              <a:spLocks noChangeArrowheads="1"/>
            </p:cNvSpPr>
            <p:nvPr/>
          </p:nvSpPr>
          <p:spPr bwMode="auto">
            <a:xfrm>
              <a:off x="6300192" y="1136357"/>
              <a:ext cx="2088232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빠른 </a:t>
              </a:r>
              <a:r>
                <a:rPr lang="en-US" altLang="ko-KR" sz="2600">
                  <a:ea typeface="민윤희체" pitchFamily="2" charset="-127"/>
                </a:rPr>
                <a:t>89</a:t>
              </a:r>
              <a:r>
                <a:rPr lang="ko-KR" altLang="en-US" sz="2600">
                  <a:ea typeface="민윤희체" pitchFamily="2" charset="-127"/>
                </a:rPr>
                <a:t>년생</a:t>
              </a:r>
            </a:p>
          </p:txBody>
        </p:sp>
      </p:grpSp>
      <p:sp>
        <p:nvSpPr>
          <p:cNvPr id="19" name="모서리가 둥근 직사각형 18"/>
          <p:cNvSpPr>
            <a:spLocks noChangeArrowheads="1"/>
          </p:cNvSpPr>
          <p:nvPr/>
        </p:nvSpPr>
        <p:spPr bwMode="auto">
          <a:xfrm>
            <a:off x="539750" y="765175"/>
            <a:ext cx="2736850" cy="792163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32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짐잠요리 세린</a:t>
            </a:r>
          </a:p>
        </p:txBody>
      </p:sp>
      <p:grpSp>
        <p:nvGrpSpPr>
          <p:cNvPr id="5" name="그룹 23"/>
          <p:cNvGrpSpPr>
            <a:grpSpLocks/>
          </p:cNvGrpSpPr>
          <p:nvPr/>
        </p:nvGrpSpPr>
        <p:grpSpPr bwMode="auto">
          <a:xfrm>
            <a:off x="6708775" y="2987675"/>
            <a:ext cx="2306638" cy="838200"/>
            <a:chOff x="6709507" y="2987300"/>
            <a:chExt cx="2305724" cy="837788"/>
          </a:xfrm>
        </p:grpSpPr>
        <p:sp>
          <p:nvSpPr>
            <p:cNvPr id="9229" name="TextBox 14"/>
            <p:cNvSpPr txBox="1">
              <a:spLocks noChangeArrowheads="1"/>
            </p:cNvSpPr>
            <p:nvPr/>
          </p:nvSpPr>
          <p:spPr bwMode="auto">
            <a:xfrm>
              <a:off x="6926999" y="2987300"/>
              <a:ext cx="2088232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경기도 안양 출신</a:t>
              </a:r>
            </a:p>
          </p:txBody>
        </p:sp>
        <p:sp>
          <p:nvSpPr>
            <p:cNvPr id="9230" name="자유형 19"/>
            <p:cNvSpPr>
              <a:spLocks/>
            </p:cNvSpPr>
            <p:nvPr/>
          </p:nvSpPr>
          <p:spPr bwMode="auto">
            <a:xfrm rot="-10116209">
              <a:off x="6709507" y="3266608"/>
              <a:ext cx="598570" cy="558480"/>
            </a:xfrm>
            <a:custGeom>
              <a:avLst/>
              <a:gdLst>
                <a:gd name="T0" fmla="*/ 101741 w 871074"/>
                <a:gd name="T1" fmla="*/ 429937 h 419554"/>
                <a:gd name="T2" fmla="*/ 262481 w 871074"/>
                <a:gd name="T3" fmla="*/ 231791 h 419554"/>
                <a:gd name="T4" fmla="*/ 335543 w 871074"/>
                <a:gd name="T5" fmla="*/ 203484 h 419554"/>
                <a:gd name="T6" fmla="*/ 379381 w 871074"/>
                <a:gd name="T7" fmla="*/ 175178 h 419554"/>
                <a:gd name="T8" fmla="*/ 540120 w 871074"/>
                <a:gd name="T9" fmla="*/ 260097 h 419554"/>
                <a:gd name="T10" fmla="*/ 569345 w 871074"/>
                <a:gd name="T11" fmla="*/ 345016 h 419554"/>
                <a:gd name="T12" fmla="*/ 569345 w 871074"/>
                <a:gd name="T13" fmla="*/ 514856 h 419554"/>
                <a:gd name="T14" fmla="*/ 525507 w 871074"/>
                <a:gd name="T15" fmla="*/ 543163 h 419554"/>
                <a:gd name="T16" fmla="*/ 408607 w 871074"/>
                <a:gd name="T17" fmla="*/ 514856 h 419554"/>
                <a:gd name="T18" fmla="*/ 379381 w 871074"/>
                <a:gd name="T19" fmla="*/ 345016 h 419554"/>
                <a:gd name="T20" fmla="*/ 408607 w 871074"/>
                <a:gd name="T21" fmla="*/ 90257 h 419554"/>
                <a:gd name="T22" fmla="*/ 452444 w 871074"/>
                <a:gd name="T23" fmla="*/ 33644 h 419554"/>
                <a:gd name="T24" fmla="*/ 496282 w 871074"/>
                <a:gd name="T25" fmla="*/ 5338 h 419554"/>
                <a:gd name="T26" fmla="*/ 554732 w 871074"/>
                <a:gd name="T27" fmla="*/ 5338 h 41955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71074" h="419554">
                  <a:moveTo>
                    <a:pt x="148060" y="322987"/>
                  </a:moveTo>
                  <a:cubicBezTo>
                    <a:pt x="340427" y="258866"/>
                    <a:pt x="0" y="379812"/>
                    <a:pt x="381977" y="174131"/>
                  </a:cubicBezTo>
                  <a:cubicBezTo>
                    <a:pt x="413800" y="156995"/>
                    <a:pt x="453238" y="161632"/>
                    <a:pt x="488302" y="152866"/>
                  </a:cubicBezTo>
                  <a:cubicBezTo>
                    <a:pt x="510048" y="147429"/>
                    <a:pt x="530832" y="138689"/>
                    <a:pt x="552097" y="131601"/>
                  </a:cubicBezTo>
                  <a:cubicBezTo>
                    <a:pt x="633187" y="143185"/>
                    <a:pt x="718829" y="139409"/>
                    <a:pt x="786014" y="195396"/>
                  </a:cubicBezTo>
                  <a:cubicBezTo>
                    <a:pt x="805648" y="211757"/>
                    <a:pt x="814367" y="237926"/>
                    <a:pt x="828544" y="259191"/>
                  </a:cubicBezTo>
                  <a:cubicBezTo>
                    <a:pt x="842720" y="301721"/>
                    <a:pt x="871074" y="344252"/>
                    <a:pt x="828544" y="386782"/>
                  </a:cubicBezTo>
                  <a:cubicBezTo>
                    <a:pt x="812694" y="402632"/>
                    <a:pt x="786014" y="400959"/>
                    <a:pt x="764749" y="408047"/>
                  </a:cubicBezTo>
                  <a:cubicBezTo>
                    <a:pt x="708042" y="400959"/>
                    <a:pt x="641446" y="419554"/>
                    <a:pt x="594628" y="386782"/>
                  </a:cubicBezTo>
                  <a:cubicBezTo>
                    <a:pt x="557901" y="361073"/>
                    <a:pt x="552097" y="259191"/>
                    <a:pt x="552097" y="259191"/>
                  </a:cubicBezTo>
                  <a:cubicBezTo>
                    <a:pt x="552314" y="257888"/>
                    <a:pt x="572587" y="95356"/>
                    <a:pt x="594628" y="67805"/>
                  </a:cubicBezTo>
                  <a:cubicBezTo>
                    <a:pt x="610593" y="47848"/>
                    <a:pt x="635564" y="36705"/>
                    <a:pt x="658423" y="25275"/>
                  </a:cubicBezTo>
                  <a:cubicBezTo>
                    <a:pt x="678472" y="15251"/>
                    <a:pt x="700028" y="7180"/>
                    <a:pt x="722218" y="4010"/>
                  </a:cubicBezTo>
                  <a:cubicBezTo>
                    <a:pt x="750287" y="0"/>
                    <a:pt x="778925" y="4010"/>
                    <a:pt x="807279" y="401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" name="그룹 24"/>
          <p:cNvGrpSpPr>
            <a:grpSpLocks/>
          </p:cNvGrpSpPr>
          <p:nvPr/>
        </p:nvGrpSpPr>
        <p:grpSpPr bwMode="auto">
          <a:xfrm>
            <a:off x="5003800" y="4797425"/>
            <a:ext cx="3744913" cy="863600"/>
            <a:chOff x="5004048" y="4797152"/>
            <a:chExt cx="3744416" cy="864096"/>
          </a:xfrm>
        </p:grpSpPr>
        <p:sp>
          <p:nvSpPr>
            <p:cNvPr id="9227" name="TextBox 15"/>
            <p:cNvSpPr txBox="1">
              <a:spLocks noChangeArrowheads="1"/>
            </p:cNvSpPr>
            <p:nvPr/>
          </p:nvSpPr>
          <p:spPr bwMode="auto">
            <a:xfrm>
              <a:off x="5148064" y="5168805"/>
              <a:ext cx="360040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국내훈련을 세 글자로 압축</a:t>
              </a:r>
            </a:p>
          </p:txBody>
        </p:sp>
        <p:sp>
          <p:nvSpPr>
            <p:cNvPr id="9228" name="자유형 20"/>
            <p:cNvSpPr>
              <a:spLocks/>
            </p:cNvSpPr>
            <p:nvPr/>
          </p:nvSpPr>
          <p:spPr bwMode="auto">
            <a:xfrm rot="-5400000">
              <a:off x="4984003" y="4817197"/>
              <a:ext cx="598570" cy="558480"/>
            </a:xfrm>
            <a:custGeom>
              <a:avLst/>
              <a:gdLst>
                <a:gd name="T0" fmla="*/ 101741 w 871074"/>
                <a:gd name="T1" fmla="*/ 429937 h 419554"/>
                <a:gd name="T2" fmla="*/ 262481 w 871074"/>
                <a:gd name="T3" fmla="*/ 231791 h 419554"/>
                <a:gd name="T4" fmla="*/ 335543 w 871074"/>
                <a:gd name="T5" fmla="*/ 203484 h 419554"/>
                <a:gd name="T6" fmla="*/ 379381 w 871074"/>
                <a:gd name="T7" fmla="*/ 175178 h 419554"/>
                <a:gd name="T8" fmla="*/ 540120 w 871074"/>
                <a:gd name="T9" fmla="*/ 260097 h 419554"/>
                <a:gd name="T10" fmla="*/ 569345 w 871074"/>
                <a:gd name="T11" fmla="*/ 345016 h 419554"/>
                <a:gd name="T12" fmla="*/ 569345 w 871074"/>
                <a:gd name="T13" fmla="*/ 514856 h 419554"/>
                <a:gd name="T14" fmla="*/ 525507 w 871074"/>
                <a:gd name="T15" fmla="*/ 543163 h 419554"/>
                <a:gd name="T16" fmla="*/ 408607 w 871074"/>
                <a:gd name="T17" fmla="*/ 514856 h 419554"/>
                <a:gd name="T18" fmla="*/ 379381 w 871074"/>
                <a:gd name="T19" fmla="*/ 345016 h 419554"/>
                <a:gd name="T20" fmla="*/ 408607 w 871074"/>
                <a:gd name="T21" fmla="*/ 90257 h 419554"/>
                <a:gd name="T22" fmla="*/ 452444 w 871074"/>
                <a:gd name="T23" fmla="*/ 33644 h 419554"/>
                <a:gd name="T24" fmla="*/ 496282 w 871074"/>
                <a:gd name="T25" fmla="*/ 5338 h 419554"/>
                <a:gd name="T26" fmla="*/ 554732 w 871074"/>
                <a:gd name="T27" fmla="*/ 5338 h 41955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71074" h="419554">
                  <a:moveTo>
                    <a:pt x="148060" y="322987"/>
                  </a:moveTo>
                  <a:cubicBezTo>
                    <a:pt x="340427" y="258866"/>
                    <a:pt x="0" y="379812"/>
                    <a:pt x="381977" y="174131"/>
                  </a:cubicBezTo>
                  <a:cubicBezTo>
                    <a:pt x="413800" y="156995"/>
                    <a:pt x="453238" y="161632"/>
                    <a:pt x="488302" y="152866"/>
                  </a:cubicBezTo>
                  <a:cubicBezTo>
                    <a:pt x="510048" y="147429"/>
                    <a:pt x="530832" y="138689"/>
                    <a:pt x="552097" y="131601"/>
                  </a:cubicBezTo>
                  <a:cubicBezTo>
                    <a:pt x="633187" y="143185"/>
                    <a:pt x="718829" y="139409"/>
                    <a:pt x="786014" y="195396"/>
                  </a:cubicBezTo>
                  <a:cubicBezTo>
                    <a:pt x="805648" y="211757"/>
                    <a:pt x="814367" y="237926"/>
                    <a:pt x="828544" y="259191"/>
                  </a:cubicBezTo>
                  <a:cubicBezTo>
                    <a:pt x="842720" y="301721"/>
                    <a:pt x="871074" y="344252"/>
                    <a:pt x="828544" y="386782"/>
                  </a:cubicBezTo>
                  <a:cubicBezTo>
                    <a:pt x="812694" y="402632"/>
                    <a:pt x="786014" y="400959"/>
                    <a:pt x="764749" y="408047"/>
                  </a:cubicBezTo>
                  <a:cubicBezTo>
                    <a:pt x="708042" y="400959"/>
                    <a:pt x="641446" y="419554"/>
                    <a:pt x="594628" y="386782"/>
                  </a:cubicBezTo>
                  <a:cubicBezTo>
                    <a:pt x="557901" y="361073"/>
                    <a:pt x="552097" y="259191"/>
                    <a:pt x="552097" y="259191"/>
                  </a:cubicBezTo>
                  <a:cubicBezTo>
                    <a:pt x="552314" y="257888"/>
                    <a:pt x="572587" y="95356"/>
                    <a:pt x="594628" y="67805"/>
                  </a:cubicBezTo>
                  <a:cubicBezTo>
                    <a:pt x="610593" y="47848"/>
                    <a:pt x="635564" y="36705"/>
                    <a:pt x="658423" y="25275"/>
                  </a:cubicBezTo>
                  <a:cubicBezTo>
                    <a:pt x="678472" y="15251"/>
                    <a:pt x="700028" y="7180"/>
                    <a:pt x="722218" y="4010"/>
                  </a:cubicBezTo>
                  <a:cubicBezTo>
                    <a:pt x="750287" y="0"/>
                    <a:pt x="778925" y="4010"/>
                    <a:pt x="807279" y="401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그룹 25"/>
          <p:cNvGrpSpPr>
            <a:grpSpLocks/>
          </p:cNvGrpSpPr>
          <p:nvPr/>
        </p:nvGrpSpPr>
        <p:grpSpPr bwMode="auto">
          <a:xfrm>
            <a:off x="468313" y="3487738"/>
            <a:ext cx="2087562" cy="1409700"/>
            <a:chOff x="467544" y="3487373"/>
            <a:chExt cx="2088232" cy="1410243"/>
          </a:xfrm>
        </p:grpSpPr>
        <p:sp>
          <p:nvSpPr>
            <p:cNvPr id="9225" name="TextBox 16"/>
            <p:cNvSpPr txBox="1">
              <a:spLocks noChangeArrowheads="1"/>
            </p:cNvSpPr>
            <p:nvPr/>
          </p:nvSpPr>
          <p:spPr bwMode="auto">
            <a:xfrm>
              <a:off x="467544" y="4005064"/>
              <a:ext cx="2088232" cy="89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자잘한 부분까지 짐을 쌈</a:t>
              </a:r>
            </a:p>
          </p:txBody>
        </p:sp>
        <p:sp>
          <p:nvSpPr>
            <p:cNvPr id="9226" name="자유형 21"/>
            <p:cNvSpPr>
              <a:spLocks/>
            </p:cNvSpPr>
            <p:nvPr/>
          </p:nvSpPr>
          <p:spPr bwMode="auto">
            <a:xfrm rot="10321718">
              <a:off x="1644555" y="3487373"/>
              <a:ext cx="871074" cy="419554"/>
            </a:xfrm>
            <a:custGeom>
              <a:avLst/>
              <a:gdLst>
                <a:gd name="T0" fmla="*/ 148060 w 871074"/>
                <a:gd name="T1" fmla="*/ 322987 h 419554"/>
                <a:gd name="T2" fmla="*/ 381977 w 871074"/>
                <a:gd name="T3" fmla="*/ 174131 h 419554"/>
                <a:gd name="T4" fmla="*/ 488302 w 871074"/>
                <a:gd name="T5" fmla="*/ 152866 h 419554"/>
                <a:gd name="T6" fmla="*/ 552097 w 871074"/>
                <a:gd name="T7" fmla="*/ 131601 h 419554"/>
                <a:gd name="T8" fmla="*/ 786014 w 871074"/>
                <a:gd name="T9" fmla="*/ 195396 h 419554"/>
                <a:gd name="T10" fmla="*/ 828544 w 871074"/>
                <a:gd name="T11" fmla="*/ 259191 h 419554"/>
                <a:gd name="T12" fmla="*/ 828544 w 871074"/>
                <a:gd name="T13" fmla="*/ 386782 h 419554"/>
                <a:gd name="T14" fmla="*/ 764749 w 871074"/>
                <a:gd name="T15" fmla="*/ 408047 h 419554"/>
                <a:gd name="T16" fmla="*/ 594628 w 871074"/>
                <a:gd name="T17" fmla="*/ 386782 h 419554"/>
                <a:gd name="T18" fmla="*/ 552097 w 871074"/>
                <a:gd name="T19" fmla="*/ 259191 h 419554"/>
                <a:gd name="T20" fmla="*/ 594628 w 871074"/>
                <a:gd name="T21" fmla="*/ 67805 h 419554"/>
                <a:gd name="T22" fmla="*/ 658423 w 871074"/>
                <a:gd name="T23" fmla="*/ 25275 h 419554"/>
                <a:gd name="T24" fmla="*/ 722218 w 871074"/>
                <a:gd name="T25" fmla="*/ 4010 h 419554"/>
                <a:gd name="T26" fmla="*/ 807279 w 871074"/>
                <a:gd name="T27" fmla="*/ 4010 h 41955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71074" h="419554">
                  <a:moveTo>
                    <a:pt x="148060" y="322987"/>
                  </a:moveTo>
                  <a:cubicBezTo>
                    <a:pt x="340427" y="258866"/>
                    <a:pt x="0" y="379812"/>
                    <a:pt x="381977" y="174131"/>
                  </a:cubicBezTo>
                  <a:cubicBezTo>
                    <a:pt x="413800" y="156995"/>
                    <a:pt x="453238" y="161632"/>
                    <a:pt x="488302" y="152866"/>
                  </a:cubicBezTo>
                  <a:cubicBezTo>
                    <a:pt x="510048" y="147429"/>
                    <a:pt x="530832" y="138689"/>
                    <a:pt x="552097" y="131601"/>
                  </a:cubicBezTo>
                  <a:cubicBezTo>
                    <a:pt x="633187" y="143185"/>
                    <a:pt x="718829" y="139409"/>
                    <a:pt x="786014" y="195396"/>
                  </a:cubicBezTo>
                  <a:cubicBezTo>
                    <a:pt x="805648" y="211757"/>
                    <a:pt x="814367" y="237926"/>
                    <a:pt x="828544" y="259191"/>
                  </a:cubicBezTo>
                  <a:cubicBezTo>
                    <a:pt x="842720" y="301721"/>
                    <a:pt x="871074" y="344252"/>
                    <a:pt x="828544" y="386782"/>
                  </a:cubicBezTo>
                  <a:cubicBezTo>
                    <a:pt x="812694" y="402632"/>
                    <a:pt x="786014" y="400959"/>
                    <a:pt x="764749" y="408047"/>
                  </a:cubicBezTo>
                  <a:cubicBezTo>
                    <a:pt x="708042" y="400959"/>
                    <a:pt x="641446" y="419554"/>
                    <a:pt x="594628" y="386782"/>
                  </a:cubicBezTo>
                  <a:cubicBezTo>
                    <a:pt x="557901" y="361073"/>
                    <a:pt x="552097" y="259191"/>
                    <a:pt x="552097" y="259191"/>
                  </a:cubicBezTo>
                  <a:cubicBezTo>
                    <a:pt x="552314" y="257888"/>
                    <a:pt x="572587" y="95356"/>
                    <a:pt x="594628" y="67805"/>
                  </a:cubicBezTo>
                  <a:cubicBezTo>
                    <a:pt x="610593" y="47848"/>
                    <a:pt x="635564" y="36705"/>
                    <a:pt x="658423" y="25275"/>
                  </a:cubicBezTo>
                  <a:cubicBezTo>
                    <a:pt x="678472" y="15251"/>
                    <a:pt x="700028" y="7180"/>
                    <a:pt x="722218" y="4010"/>
                  </a:cubicBezTo>
                  <a:cubicBezTo>
                    <a:pt x="750287" y="0"/>
                    <a:pt x="778925" y="4010"/>
                    <a:pt x="807279" y="401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_x32531088" descr="EMB00000b4c763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335539">
            <a:off x="3025775" y="1917700"/>
            <a:ext cx="3167063" cy="387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14" y="0"/>
            <a:chExt cx="5874" cy="436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13" y="0"/>
              <a:ext cx="5647" cy="4320"/>
              <a:chOff x="113" y="0"/>
              <a:chExt cx="5647" cy="4320"/>
            </a:xfrm>
          </p:grpSpPr>
          <p:sp>
            <p:nvSpPr>
              <p:cNvPr id="10262" name="AutoShape 4"/>
              <p:cNvSpPr>
                <a:spLocks noChangeArrowheads="1"/>
              </p:cNvSpPr>
              <p:nvPr/>
            </p:nvSpPr>
            <p:spPr bwMode="auto">
              <a:xfrm>
                <a:off x="113" y="119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263" name="AutoShape 5"/>
              <p:cNvSpPr>
                <a:spLocks noChangeArrowheads="1"/>
              </p:cNvSpPr>
              <p:nvPr/>
            </p:nvSpPr>
            <p:spPr bwMode="auto">
              <a:xfrm rot="-5400000">
                <a:off x="-1965" y="2197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264" name="AutoShape 6"/>
              <p:cNvSpPr>
                <a:spLocks noChangeArrowheads="1"/>
              </p:cNvSpPr>
              <p:nvPr/>
            </p:nvSpPr>
            <p:spPr bwMode="auto">
              <a:xfrm>
                <a:off x="2835" y="4156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265" name="AutoShape 7"/>
              <p:cNvSpPr>
                <a:spLocks noChangeArrowheads="1"/>
              </p:cNvSpPr>
              <p:nvPr/>
            </p:nvSpPr>
            <p:spPr bwMode="auto">
              <a:xfrm rot="-5400000">
                <a:off x="3524" y="2078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266" name="Text Box 8"/>
              <p:cNvSpPr txBox="1">
                <a:spLocks noChangeArrowheads="1"/>
              </p:cNvSpPr>
              <p:nvPr/>
            </p:nvSpPr>
            <p:spPr bwMode="auto">
              <a:xfrm>
                <a:off x="3220" y="0"/>
                <a:ext cx="2540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라온아띠 </a:t>
                </a:r>
                <a:r>
                  <a:rPr lang="en-US" altLang="ko-KR" sz="3600">
                    <a:latin typeface="나눔손글씨 펜" pitchFamily="66" charset="-127"/>
                    <a:ea typeface="나눔손글씨 펜" pitchFamily="66" charset="-127"/>
                  </a:rPr>
                  <a:t>5</a:t>
                </a: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기 캄보디아</a:t>
                </a:r>
              </a:p>
            </p:txBody>
          </p:sp>
        </p:grpSp>
        <p:sp>
          <p:nvSpPr>
            <p:cNvPr id="10261" name="Text Box 9"/>
            <p:cNvSpPr txBox="1">
              <a:spLocks noChangeArrowheads="1"/>
            </p:cNvSpPr>
            <p:nvPr/>
          </p:nvSpPr>
          <p:spPr bwMode="auto">
            <a:xfrm>
              <a:off x="-114" y="3959"/>
              <a:ext cx="254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sp>
        <p:nvSpPr>
          <p:cNvPr id="13" name="모서리가 둥근 직사각형 12"/>
          <p:cNvSpPr>
            <a:spLocks noChangeArrowheads="1"/>
          </p:cNvSpPr>
          <p:nvPr/>
        </p:nvSpPr>
        <p:spPr bwMode="auto">
          <a:xfrm>
            <a:off x="611188" y="620713"/>
            <a:ext cx="2736850" cy="792162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32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희진</a:t>
            </a:r>
          </a:p>
        </p:txBody>
      </p:sp>
      <p:grpSp>
        <p:nvGrpSpPr>
          <p:cNvPr id="4" name="그룹 22"/>
          <p:cNvGrpSpPr>
            <a:grpSpLocks/>
          </p:cNvGrpSpPr>
          <p:nvPr/>
        </p:nvGrpSpPr>
        <p:grpSpPr bwMode="auto">
          <a:xfrm>
            <a:off x="4711700" y="1125538"/>
            <a:ext cx="3605213" cy="892175"/>
            <a:chOff x="4711838" y="1124744"/>
            <a:chExt cx="3604578" cy="892552"/>
          </a:xfrm>
        </p:grpSpPr>
        <p:sp>
          <p:nvSpPr>
            <p:cNvPr id="10258" name="자유형 13"/>
            <p:cNvSpPr>
              <a:spLocks/>
            </p:cNvSpPr>
            <p:nvPr/>
          </p:nvSpPr>
          <p:spPr bwMode="auto">
            <a:xfrm rot="962988">
              <a:off x="4711838" y="1232547"/>
              <a:ext cx="561911" cy="765544"/>
            </a:xfrm>
            <a:custGeom>
              <a:avLst/>
              <a:gdLst>
                <a:gd name="T0" fmla="*/ 94078 w 561911"/>
                <a:gd name="T1" fmla="*/ 765544 h 765544"/>
                <a:gd name="T2" fmla="*/ 51548 w 561911"/>
                <a:gd name="T3" fmla="*/ 701749 h 765544"/>
                <a:gd name="T4" fmla="*/ 51548 w 561911"/>
                <a:gd name="T5" fmla="*/ 361507 h 765544"/>
                <a:gd name="T6" fmla="*/ 136609 w 561911"/>
                <a:gd name="T7" fmla="*/ 255182 h 765544"/>
                <a:gd name="T8" fmla="*/ 157874 w 561911"/>
                <a:gd name="T9" fmla="*/ 191386 h 765544"/>
                <a:gd name="T10" fmla="*/ 327995 w 561911"/>
                <a:gd name="T11" fmla="*/ 170121 h 765544"/>
                <a:gd name="T12" fmla="*/ 391790 w 561911"/>
                <a:gd name="T13" fmla="*/ 297712 h 765544"/>
                <a:gd name="T14" fmla="*/ 370525 w 561911"/>
                <a:gd name="T15" fmla="*/ 361507 h 765544"/>
                <a:gd name="T16" fmla="*/ 306729 w 561911"/>
                <a:gd name="T17" fmla="*/ 382772 h 765544"/>
                <a:gd name="T18" fmla="*/ 179139 w 561911"/>
                <a:gd name="T19" fmla="*/ 361507 h 765544"/>
                <a:gd name="T20" fmla="*/ 157874 w 561911"/>
                <a:gd name="T21" fmla="*/ 170121 h 765544"/>
                <a:gd name="T22" fmla="*/ 306729 w 561911"/>
                <a:gd name="T23" fmla="*/ 0 h 765544"/>
                <a:gd name="T24" fmla="*/ 455585 w 561911"/>
                <a:gd name="T25" fmla="*/ 21265 h 765544"/>
                <a:gd name="T26" fmla="*/ 561911 w 561911"/>
                <a:gd name="T27" fmla="*/ 63796 h 76554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1911" h="765544">
                  <a:moveTo>
                    <a:pt x="94078" y="765544"/>
                  </a:moveTo>
                  <a:cubicBezTo>
                    <a:pt x="79901" y="744279"/>
                    <a:pt x="62978" y="724608"/>
                    <a:pt x="51548" y="701749"/>
                  </a:cubicBezTo>
                  <a:cubicBezTo>
                    <a:pt x="0" y="598652"/>
                    <a:pt x="32923" y="460840"/>
                    <a:pt x="51548" y="361507"/>
                  </a:cubicBezTo>
                  <a:cubicBezTo>
                    <a:pt x="57739" y="328490"/>
                    <a:pt x="113238" y="278553"/>
                    <a:pt x="136609" y="255182"/>
                  </a:cubicBezTo>
                  <a:cubicBezTo>
                    <a:pt x="143697" y="233917"/>
                    <a:pt x="143871" y="208890"/>
                    <a:pt x="157874" y="191386"/>
                  </a:cubicBezTo>
                  <a:cubicBezTo>
                    <a:pt x="213979" y="121254"/>
                    <a:pt x="250014" y="154525"/>
                    <a:pt x="327995" y="170121"/>
                  </a:cubicBezTo>
                  <a:cubicBezTo>
                    <a:pt x="349499" y="202377"/>
                    <a:pt x="391790" y="253690"/>
                    <a:pt x="391790" y="297712"/>
                  </a:cubicBezTo>
                  <a:cubicBezTo>
                    <a:pt x="391790" y="320127"/>
                    <a:pt x="386375" y="345657"/>
                    <a:pt x="370525" y="361507"/>
                  </a:cubicBezTo>
                  <a:cubicBezTo>
                    <a:pt x="354675" y="377357"/>
                    <a:pt x="327994" y="375684"/>
                    <a:pt x="306729" y="382772"/>
                  </a:cubicBezTo>
                  <a:cubicBezTo>
                    <a:pt x="264199" y="375684"/>
                    <a:pt x="217704" y="380789"/>
                    <a:pt x="179139" y="361507"/>
                  </a:cubicBezTo>
                  <a:cubicBezTo>
                    <a:pt x="108518" y="326197"/>
                    <a:pt x="139449" y="214342"/>
                    <a:pt x="157874" y="170121"/>
                  </a:cubicBezTo>
                  <a:cubicBezTo>
                    <a:pt x="205584" y="55616"/>
                    <a:pt x="226167" y="53708"/>
                    <a:pt x="306729" y="0"/>
                  </a:cubicBezTo>
                  <a:cubicBezTo>
                    <a:pt x="356348" y="7088"/>
                    <a:pt x="406436" y="11435"/>
                    <a:pt x="455585" y="21265"/>
                  </a:cubicBezTo>
                  <a:cubicBezTo>
                    <a:pt x="499385" y="30025"/>
                    <a:pt x="524104" y="44892"/>
                    <a:pt x="561911" y="6379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259" name="TextBox 14"/>
            <p:cNvSpPr txBox="1">
              <a:spLocks noChangeArrowheads="1"/>
            </p:cNvSpPr>
            <p:nvPr/>
          </p:nvSpPr>
          <p:spPr bwMode="auto">
            <a:xfrm>
              <a:off x="5436096" y="1124744"/>
              <a:ext cx="2880320" cy="89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팀 중 최장신 한상우보다 </a:t>
              </a:r>
              <a:r>
                <a:rPr lang="en-US" altLang="ko-KR" sz="2600">
                  <a:ea typeface="민윤희체" pitchFamily="2" charset="-127"/>
                </a:rPr>
                <a:t>1cm</a:t>
              </a:r>
              <a:r>
                <a:rPr lang="ko-KR" altLang="en-US" sz="2600">
                  <a:ea typeface="민윤희체" pitchFamily="2" charset="-127"/>
                </a:rPr>
                <a:t>작음</a:t>
              </a:r>
            </a:p>
          </p:txBody>
        </p:sp>
      </p:grpSp>
      <p:grpSp>
        <p:nvGrpSpPr>
          <p:cNvPr id="5" name="그룹 23"/>
          <p:cNvGrpSpPr>
            <a:grpSpLocks/>
          </p:cNvGrpSpPr>
          <p:nvPr/>
        </p:nvGrpSpPr>
        <p:grpSpPr bwMode="auto">
          <a:xfrm>
            <a:off x="5795963" y="4362450"/>
            <a:ext cx="2879725" cy="866775"/>
            <a:chOff x="5884405" y="2984221"/>
            <a:chExt cx="2880320" cy="866479"/>
          </a:xfrm>
        </p:grpSpPr>
        <p:sp>
          <p:nvSpPr>
            <p:cNvPr id="10256" name="TextBox 15"/>
            <p:cNvSpPr txBox="1">
              <a:spLocks noChangeArrowheads="1"/>
            </p:cNvSpPr>
            <p:nvPr/>
          </p:nvSpPr>
          <p:spPr bwMode="auto">
            <a:xfrm rot="855993">
              <a:off x="5884405" y="2984221"/>
              <a:ext cx="288032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서울출신</a:t>
              </a:r>
            </a:p>
          </p:txBody>
        </p:sp>
        <p:sp>
          <p:nvSpPr>
            <p:cNvPr id="10257" name="자유형 18"/>
            <p:cNvSpPr>
              <a:spLocks/>
            </p:cNvSpPr>
            <p:nvPr/>
          </p:nvSpPr>
          <p:spPr bwMode="auto">
            <a:xfrm rot="-9198774">
              <a:off x="6281102" y="3236594"/>
              <a:ext cx="711153" cy="614106"/>
            </a:xfrm>
            <a:custGeom>
              <a:avLst/>
              <a:gdLst>
                <a:gd name="T0" fmla="*/ 119065 w 561911"/>
                <a:gd name="T1" fmla="*/ 614106 h 765544"/>
                <a:gd name="T2" fmla="*/ 65239 w 561911"/>
                <a:gd name="T3" fmla="*/ 562931 h 765544"/>
                <a:gd name="T4" fmla="*/ 65239 w 561911"/>
                <a:gd name="T5" fmla="*/ 289995 h 765544"/>
                <a:gd name="T6" fmla="*/ 172892 w 561911"/>
                <a:gd name="T7" fmla="*/ 204703 h 765544"/>
                <a:gd name="T8" fmla="*/ 199805 w 561911"/>
                <a:gd name="T9" fmla="*/ 153527 h 765544"/>
                <a:gd name="T10" fmla="*/ 415110 w 561911"/>
                <a:gd name="T11" fmla="*/ 136468 h 765544"/>
                <a:gd name="T12" fmla="*/ 495848 w 561911"/>
                <a:gd name="T13" fmla="*/ 238819 h 765544"/>
                <a:gd name="T14" fmla="*/ 468935 w 561911"/>
                <a:gd name="T15" fmla="*/ 289995 h 765544"/>
                <a:gd name="T16" fmla="*/ 388195 w 561911"/>
                <a:gd name="T17" fmla="*/ 307053 h 765544"/>
                <a:gd name="T18" fmla="*/ 226718 w 561911"/>
                <a:gd name="T19" fmla="*/ 289995 h 765544"/>
                <a:gd name="T20" fmla="*/ 199805 w 561911"/>
                <a:gd name="T21" fmla="*/ 136468 h 765544"/>
                <a:gd name="T22" fmla="*/ 388195 w 561911"/>
                <a:gd name="T23" fmla="*/ 0 h 765544"/>
                <a:gd name="T24" fmla="*/ 576587 w 561911"/>
                <a:gd name="T25" fmla="*/ 17058 h 765544"/>
                <a:gd name="T26" fmla="*/ 711153 w 561911"/>
                <a:gd name="T27" fmla="*/ 51176 h 76554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1911" h="765544">
                  <a:moveTo>
                    <a:pt x="94078" y="765544"/>
                  </a:moveTo>
                  <a:cubicBezTo>
                    <a:pt x="79901" y="744279"/>
                    <a:pt x="62978" y="724608"/>
                    <a:pt x="51548" y="701749"/>
                  </a:cubicBezTo>
                  <a:cubicBezTo>
                    <a:pt x="0" y="598652"/>
                    <a:pt x="32923" y="460840"/>
                    <a:pt x="51548" y="361507"/>
                  </a:cubicBezTo>
                  <a:cubicBezTo>
                    <a:pt x="57739" y="328490"/>
                    <a:pt x="113238" y="278553"/>
                    <a:pt x="136609" y="255182"/>
                  </a:cubicBezTo>
                  <a:cubicBezTo>
                    <a:pt x="143697" y="233917"/>
                    <a:pt x="143871" y="208890"/>
                    <a:pt x="157874" y="191386"/>
                  </a:cubicBezTo>
                  <a:cubicBezTo>
                    <a:pt x="213979" y="121254"/>
                    <a:pt x="250014" y="154525"/>
                    <a:pt x="327995" y="170121"/>
                  </a:cubicBezTo>
                  <a:cubicBezTo>
                    <a:pt x="349499" y="202377"/>
                    <a:pt x="391790" y="253690"/>
                    <a:pt x="391790" y="297712"/>
                  </a:cubicBezTo>
                  <a:cubicBezTo>
                    <a:pt x="391790" y="320127"/>
                    <a:pt x="386375" y="345657"/>
                    <a:pt x="370525" y="361507"/>
                  </a:cubicBezTo>
                  <a:cubicBezTo>
                    <a:pt x="354675" y="377357"/>
                    <a:pt x="327994" y="375684"/>
                    <a:pt x="306729" y="382772"/>
                  </a:cubicBezTo>
                  <a:cubicBezTo>
                    <a:pt x="264199" y="375684"/>
                    <a:pt x="217704" y="380789"/>
                    <a:pt x="179139" y="361507"/>
                  </a:cubicBezTo>
                  <a:cubicBezTo>
                    <a:pt x="108518" y="326197"/>
                    <a:pt x="139449" y="214342"/>
                    <a:pt x="157874" y="170121"/>
                  </a:cubicBezTo>
                  <a:cubicBezTo>
                    <a:pt x="205584" y="55616"/>
                    <a:pt x="226167" y="53708"/>
                    <a:pt x="306729" y="0"/>
                  </a:cubicBezTo>
                  <a:cubicBezTo>
                    <a:pt x="356348" y="7088"/>
                    <a:pt x="406436" y="11435"/>
                    <a:pt x="455585" y="21265"/>
                  </a:cubicBezTo>
                  <a:cubicBezTo>
                    <a:pt x="499385" y="30025"/>
                    <a:pt x="524104" y="44892"/>
                    <a:pt x="561911" y="6379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" name="그룹 28"/>
          <p:cNvGrpSpPr>
            <a:grpSpLocks/>
          </p:cNvGrpSpPr>
          <p:nvPr/>
        </p:nvGrpSpPr>
        <p:grpSpPr bwMode="auto">
          <a:xfrm>
            <a:off x="312738" y="2251075"/>
            <a:ext cx="2843212" cy="1412875"/>
            <a:chOff x="313416" y="2251574"/>
            <a:chExt cx="2842654" cy="1412809"/>
          </a:xfrm>
        </p:grpSpPr>
        <p:sp>
          <p:nvSpPr>
            <p:cNvPr id="10254" name="TextBox 17"/>
            <p:cNvSpPr txBox="1">
              <a:spLocks noChangeArrowheads="1"/>
            </p:cNvSpPr>
            <p:nvPr/>
          </p:nvSpPr>
          <p:spPr bwMode="auto">
            <a:xfrm rot="-472997">
              <a:off x="313416" y="2251574"/>
              <a:ext cx="2842654" cy="89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술 한잔에 불타는 고구마</a:t>
              </a:r>
              <a:endParaRPr lang="en-US" altLang="ko-KR" sz="2600">
                <a:ea typeface="민윤희체" pitchFamily="2" charset="-127"/>
              </a:endParaRPr>
            </a:p>
            <a:p>
              <a:r>
                <a:rPr lang="ko-KR" altLang="en-US" sz="2600">
                  <a:ea typeface="민윤희체" pitchFamily="2" charset="-127"/>
                </a:rPr>
                <a:t>하지만 약하진 않음</a:t>
              </a:r>
            </a:p>
          </p:txBody>
        </p:sp>
        <p:sp>
          <p:nvSpPr>
            <p:cNvPr id="10255" name="자유형 20"/>
            <p:cNvSpPr>
              <a:spLocks/>
            </p:cNvSpPr>
            <p:nvPr/>
          </p:nvSpPr>
          <p:spPr bwMode="auto">
            <a:xfrm>
              <a:off x="2411760" y="3068960"/>
              <a:ext cx="637954" cy="595423"/>
            </a:xfrm>
            <a:custGeom>
              <a:avLst/>
              <a:gdLst>
                <a:gd name="T0" fmla="*/ 0 w 637954"/>
                <a:gd name="T1" fmla="*/ 0 h 595423"/>
                <a:gd name="T2" fmla="*/ 21265 w 637954"/>
                <a:gd name="T3" fmla="*/ 318977 h 595423"/>
                <a:gd name="T4" fmla="*/ 42530 w 637954"/>
                <a:gd name="T5" fmla="*/ 382772 h 595423"/>
                <a:gd name="T6" fmla="*/ 170121 w 637954"/>
                <a:gd name="T7" fmla="*/ 425302 h 595423"/>
                <a:gd name="T8" fmla="*/ 318977 w 637954"/>
                <a:gd name="T9" fmla="*/ 404037 h 595423"/>
                <a:gd name="T10" fmla="*/ 382772 w 637954"/>
                <a:gd name="T11" fmla="*/ 276447 h 595423"/>
                <a:gd name="T12" fmla="*/ 255181 w 637954"/>
                <a:gd name="T13" fmla="*/ 233916 h 595423"/>
                <a:gd name="T14" fmla="*/ 191386 w 637954"/>
                <a:gd name="T15" fmla="*/ 212651 h 595423"/>
                <a:gd name="T16" fmla="*/ 127591 w 637954"/>
                <a:gd name="T17" fmla="*/ 233916 h 595423"/>
                <a:gd name="T18" fmla="*/ 63795 w 637954"/>
                <a:gd name="T19" fmla="*/ 340242 h 595423"/>
                <a:gd name="T20" fmla="*/ 106326 w 637954"/>
                <a:gd name="T21" fmla="*/ 467833 h 595423"/>
                <a:gd name="T22" fmla="*/ 127591 w 637954"/>
                <a:gd name="T23" fmla="*/ 531628 h 595423"/>
                <a:gd name="T24" fmla="*/ 170121 w 637954"/>
                <a:gd name="T25" fmla="*/ 595423 h 595423"/>
                <a:gd name="T26" fmla="*/ 637954 w 637954"/>
                <a:gd name="T27" fmla="*/ 574158 h 5954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37954" h="595423">
                  <a:moveTo>
                    <a:pt x="0" y="0"/>
                  </a:moveTo>
                  <a:cubicBezTo>
                    <a:pt x="7088" y="106326"/>
                    <a:pt x="9497" y="213067"/>
                    <a:pt x="21265" y="318977"/>
                  </a:cubicBezTo>
                  <a:cubicBezTo>
                    <a:pt x="23740" y="341255"/>
                    <a:pt x="24290" y="369743"/>
                    <a:pt x="42530" y="382772"/>
                  </a:cubicBezTo>
                  <a:cubicBezTo>
                    <a:pt x="79010" y="408829"/>
                    <a:pt x="170121" y="425302"/>
                    <a:pt x="170121" y="425302"/>
                  </a:cubicBezTo>
                  <a:cubicBezTo>
                    <a:pt x="219740" y="418214"/>
                    <a:pt x="273175" y="424394"/>
                    <a:pt x="318977" y="404037"/>
                  </a:cubicBezTo>
                  <a:cubicBezTo>
                    <a:pt x="351238" y="389699"/>
                    <a:pt x="373336" y="304754"/>
                    <a:pt x="382772" y="276447"/>
                  </a:cubicBezTo>
                  <a:lnTo>
                    <a:pt x="255181" y="233916"/>
                  </a:lnTo>
                  <a:lnTo>
                    <a:pt x="191386" y="212651"/>
                  </a:lnTo>
                  <a:cubicBezTo>
                    <a:pt x="170121" y="219739"/>
                    <a:pt x="146812" y="222383"/>
                    <a:pt x="127591" y="233916"/>
                  </a:cubicBezTo>
                  <a:cubicBezTo>
                    <a:pt x="78942" y="263106"/>
                    <a:pt x="80522" y="290064"/>
                    <a:pt x="63795" y="340242"/>
                  </a:cubicBezTo>
                  <a:lnTo>
                    <a:pt x="106326" y="467833"/>
                  </a:lnTo>
                  <a:cubicBezTo>
                    <a:pt x="113414" y="489098"/>
                    <a:pt x="115157" y="512977"/>
                    <a:pt x="127591" y="531628"/>
                  </a:cubicBezTo>
                  <a:lnTo>
                    <a:pt x="170121" y="595423"/>
                  </a:lnTo>
                  <a:cubicBezTo>
                    <a:pt x="609582" y="573450"/>
                    <a:pt x="453479" y="574158"/>
                    <a:pt x="637954" y="574158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그룹 27"/>
          <p:cNvGrpSpPr>
            <a:grpSpLocks/>
          </p:cNvGrpSpPr>
          <p:nvPr/>
        </p:nvGrpSpPr>
        <p:grpSpPr bwMode="auto">
          <a:xfrm>
            <a:off x="412750" y="5100638"/>
            <a:ext cx="2879725" cy="901700"/>
            <a:chOff x="412476" y="5100744"/>
            <a:chExt cx="2880320" cy="901429"/>
          </a:xfrm>
        </p:grpSpPr>
        <p:sp>
          <p:nvSpPr>
            <p:cNvPr id="10252" name="TextBox 16"/>
            <p:cNvSpPr txBox="1">
              <a:spLocks noChangeArrowheads="1"/>
            </p:cNvSpPr>
            <p:nvPr/>
          </p:nvSpPr>
          <p:spPr bwMode="auto">
            <a:xfrm rot="329061">
              <a:off x="412476" y="5509730"/>
              <a:ext cx="288032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이대 다니는 여자임</a:t>
              </a:r>
            </a:p>
          </p:txBody>
        </p:sp>
        <p:sp>
          <p:nvSpPr>
            <p:cNvPr id="10253" name="자유형 21"/>
            <p:cNvSpPr>
              <a:spLocks/>
            </p:cNvSpPr>
            <p:nvPr/>
          </p:nvSpPr>
          <p:spPr bwMode="auto">
            <a:xfrm>
              <a:off x="2195736" y="5100744"/>
              <a:ext cx="701749" cy="501548"/>
            </a:xfrm>
            <a:custGeom>
              <a:avLst/>
              <a:gdLst>
                <a:gd name="T0" fmla="*/ 0 w 701749"/>
                <a:gd name="T1" fmla="*/ 501548 h 501548"/>
                <a:gd name="T2" fmla="*/ 42531 w 701749"/>
                <a:gd name="T3" fmla="*/ 437753 h 501548"/>
                <a:gd name="T4" fmla="*/ 148856 w 701749"/>
                <a:gd name="T5" fmla="*/ 310162 h 501548"/>
                <a:gd name="T6" fmla="*/ 255182 w 701749"/>
                <a:gd name="T7" fmla="*/ 161306 h 501548"/>
                <a:gd name="T8" fmla="*/ 361507 w 701749"/>
                <a:gd name="T9" fmla="*/ 182571 h 501548"/>
                <a:gd name="T10" fmla="*/ 446568 w 701749"/>
                <a:gd name="T11" fmla="*/ 310162 h 501548"/>
                <a:gd name="T12" fmla="*/ 382772 w 701749"/>
                <a:gd name="T13" fmla="*/ 437753 h 501548"/>
                <a:gd name="T14" fmla="*/ 297712 w 701749"/>
                <a:gd name="T15" fmla="*/ 416488 h 501548"/>
                <a:gd name="T16" fmla="*/ 233917 w 701749"/>
                <a:gd name="T17" fmla="*/ 373957 h 501548"/>
                <a:gd name="T18" fmla="*/ 212652 w 701749"/>
                <a:gd name="T19" fmla="*/ 310162 h 501548"/>
                <a:gd name="T20" fmla="*/ 276447 w 701749"/>
                <a:gd name="T21" fmla="*/ 118776 h 501548"/>
                <a:gd name="T22" fmla="*/ 340242 w 701749"/>
                <a:gd name="T23" fmla="*/ 76246 h 501548"/>
                <a:gd name="T24" fmla="*/ 382772 w 701749"/>
                <a:gd name="T25" fmla="*/ 12451 h 501548"/>
                <a:gd name="T26" fmla="*/ 701749 w 701749"/>
                <a:gd name="T27" fmla="*/ 33716 h 5015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1749" h="501548">
                  <a:moveTo>
                    <a:pt x="0" y="501548"/>
                  </a:moveTo>
                  <a:cubicBezTo>
                    <a:pt x="14177" y="480283"/>
                    <a:pt x="26840" y="457927"/>
                    <a:pt x="42531" y="437753"/>
                  </a:cubicBezTo>
                  <a:cubicBezTo>
                    <a:pt x="76520" y="394053"/>
                    <a:pt x="120961" y="357983"/>
                    <a:pt x="148856" y="310162"/>
                  </a:cubicBezTo>
                  <a:cubicBezTo>
                    <a:pt x="244671" y="145907"/>
                    <a:pt x="125757" y="204447"/>
                    <a:pt x="255182" y="161306"/>
                  </a:cubicBezTo>
                  <a:cubicBezTo>
                    <a:pt x="290624" y="168394"/>
                    <a:pt x="332977" y="160381"/>
                    <a:pt x="361507" y="182571"/>
                  </a:cubicBezTo>
                  <a:cubicBezTo>
                    <a:pt x="401855" y="213953"/>
                    <a:pt x="446568" y="310162"/>
                    <a:pt x="446568" y="310162"/>
                  </a:cubicBezTo>
                  <a:cubicBezTo>
                    <a:pt x="440467" y="334567"/>
                    <a:pt x="432231" y="429510"/>
                    <a:pt x="382772" y="437753"/>
                  </a:cubicBezTo>
                  <a:cubicBezTo>
                    <a:pt x="353944" y="442558"/>
                    <a:pt x="326065" y="423576"/>
                    <a:pt x="297712" y="416488"/>
                  </a:cubicBezTo>
                  <a:cubicBezTo>
                    <a:pt x="276447" y="402311"/>
                    <a:pt x="249883" y="393914"/>
                    <a:pt x="233917" y="373957"/>
                  </a:cubicBezTo>
                  <a:cubicBezTo>
                    <a:pt x="219914" y="356454"/>
                    <a:pt x="212652" y="332577"/>
                    <a:pt x="212652" y="310162"/>
                  </a:cubicBezTo>
                  <a:cubicBezTo>
                    <a:pt x="212652" y="238878"/>
                    <a:pt x="225095" y="170128"/>
                    <a:pt x="276447" y="118776"/>
                  </a:cubicBezTo>
                  <a:cubicBezTo>
                    <a:pt x="294519" y="100704"/>
                    <a:pt x="318977" y="90423"/>
                    <a:pt x="340242" y="76246"/>
                  </a:cubicBezTo>
                  <a:cubicBezTo>
                    <a:pt x="354419" y="54981"/>
                    <a:pt x="357390" y="15437"/>
                    <a:pt x="382772" y="12451"/>
                  </a:cubicBezTo>
                  <a:cubicBezTo>
                    <a:pt x="488604" y="0"/>
                    <a:pt x="701749" y="33716"/>
                    <a:pt x="701749" y="3371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8" name="그룹 26"/>
          <p:cNvGrpSpPr>
            <a:grpSpLocks/>
          </p:cNvGrpSpPr>
          <p:nvPr/>
        </p:nvGrpSpPr>
        <p:grpSpPr bwMode="auto">
          <a:xfrm>
            <a:off x="5951538" y="2573338"/>
            <a:ext cx="2879725" cy="920750"/>
            <a:chOff x="5951221" y="2573013"/>
            <a:chExt cx="2880320" cy="920732"/>
          </a:xfrm>
        </p:grpSpPr>
        <p:sp>
          <p:nvSpPr>
            <p:cNvPr id="10250" name="TextBox 24"/>
            <p:cNvSpPr txBox="1">
              <a:spLocks noChangeArrowheads="1"/>
            </p:cNvSpPr>
            <p:nvPr/>
          </p:nvSpPr>
          <p:spPr bwMode="auto">
            <a:xfrm rot="-183191">
              <a:off x="5951221" y="3001302"/>
              <a:ext cx="288032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2600">
                  <a:ea typeface="민윤희체" pitchFamily="2" charset="-127"/>
                </a:rPr>
                <a:t>89</a:t>
              </a:r>
              <a:r>
                <a:rPr lang="ko-KR" altLang="en-US" sz="2600">
                  <a:ea typeface="민윤희체" pitchFamily="2" charset="-127"/>
                </a:rPr>
                <a:t>년생</a:t>
              </a:r>
            </a:p>
          </p:txBody>
        </p:sp>
        <p:sp>
          <p:nvSpPr>
            <p:cNvPr id="10251" name="자유형 25"/>
            <p:cNvSpPr>
              <a:spLocks/>
            </p:cNvSpPr>
            <p:nvPr/>
          </p:nvSpPr>
          <p:spPr bwMode="auto">
            <a:xfrm rot="3141596">
              <a:off x="6362175" y="2673114"/>
              <a:ext cx="701749" cy="501548"/>
            </a:xfrm>
            <a:custGeom>
              <a:avLst/>
              <a:gdLst>
                <a:gd name="T0" fmla="*/ 0 w 701749"/>
                <a:gd name="T1" fmla="*/ 501548 h 501548"/>
                <a:gd name="T2" fmla="*/ 42531 w 701749"/>
                <a:gd name="T3" fmla="*/ 437753 h 501548"/>
                <a:gd name="T4" fmla="*/ 148856 w 701749"/>
                <a:gd name="T5" fmla="*/ 310162 h 501548"/>
                <a:gd name="T6" fmla="*/ 255182 w 701749"/>
                <a:gd name="T7" fmla="*/ 161306 h 501548"/>
                <a:gd name="T8" fmla="*/ 361507 w 701749"/>
                <a:gd name="T9" fmla="*/ 182571 h 501548"/>
                <a:gd name="T10" fmla="*/ 446568 w 701749"/>
                <a:gd name="T11" fmla="*/ 310162 h 501548"/>
                <a:gd name="T12" fmla="*/ 382772 w 701749"/>
                <a:gd name="T13" fmla="*/ 437753 h 501548"/>
                <a:gd name="T14" fmla="*/ 297712 w 701749"/>
                <a:gd name="T15" fmla="*/ 416488 h 501548"/>
                <a:gd name="T16" fmla="*/ 233917 w 701749"/>
                <a:gd name="T17" fmla="*/ 373957 h 501548"/>
                <a:gd name="T18" fmla="*/ 212652 w 701749"/>
                <a:gd name="T19" fmla="*/ 310162 h 501548"/>
                <a:gd name="T20" fmla="*/ 276447 w 701749"/>
                <a:gd name="T21" fmla="*/ 118776 h 501548"/>
                <a:gd name="T22" fmla="*/ 340242 w 701749"/>
                <a:gd name="T23" fmla="*/ 76246 h 501548"/>
                <a:gd name="T24" fmla="*/ 382772 w 701749"/>
                <a:gd name="T25" fmla="*/ 12451 h 501548"/>
                <a:gd name="T26" fmla="*/ 701749 w 701749"/>
                <a:gd name="T27" fmla="*/ 33716 h 5015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1749" h="501548">
                  <a:moveTo>
                    <a:pt x="0" y="501548"/>
                  </a:moveTo>
                  <a:cubicBezTo>
                    <a:pt x="14177" y="480283"/>
                    <a:pt x="26840" y="457927"/>
                    <a:pt x="42531" y="437753"/>
                  </a:cubicBezTo>
                  <a:cubicBezTo>
                    <a:pt x="76520" y="394053"/>
                    <a:pt x="120961" y="357983"/>
                    <a:pt x="148856" y="310162"/>
                  </a:cubicBezTo>
                  <a:cubicBezTo>
                    <a:pt x="244671" y="145907"/>
                    <a:pt x="125757" y="204447"/>
                    <a:pt x="255182" y="161306"/>
                  </a:cubicBezTo>
                  <a:cubicBezTo>
                    <a:pt x="290624" y="168394"/>
                    <a:pt x="332977" y="160381"/>
                    <a:pt x="361507" y="182571"/>
                  </a:cubicBezTo>
                  <a:cubicBezTo>
                    <a:pt x="401855" y="213953"/>
                    <a:pt x="446568" y="310162"/>
                    <a:pt x="446568" y="310162"/>
                  </a:cubicBezTo>
                  <a:cubicBezTo>
                    <a:pt x="440467" y="334567"/>
                    <a:pt x="432231" y="429510"/>
                    <a:pt x="382772" y="437753"/>
                  </a:cubicBezTo>
                  <a:cubicBezTo>
                    <a:pt x="353944" y="442558"/>
                    <a:pt x="326065" y="423576"/>
                    <a:pt x="297712" y="416488"/>
                  </a:cubicBezTo>
                  <a:cubicBezTo>
                    <a:pt x="276447" y="402311"/>
                    <a:pt x="249883" y="393914"/>
                    <a:pt x="233917" y="373957"/>
                  </a:cubicBezTo>
                  <a:cubicBezTo>
                    <a:pt x="219914" y="356454"/>
                    <a:pt x="212652" y="332577"/>
                    <a:pt x="212652" y="310162"/>
                  </a:cubicBezTo>
                  <a:cubicBezTo>
                    <a:pt x="212652" y="238878"/>
                    <a:pt x="225095" y="170128"/>
                    <a:pt x="276447" y="118776"/>
                  </a:cubicBezTo>
                  <a:cubicBezTo>
                    <a:pt x="294519" y="100704"/>
                    <a:pt x="318977" y="90423"/>
                    <a:pt x="340242" y="76246"/>
                  </a:cubicBezTo>
                  <a:cubicBezTo>
                    <a:pt x="354419" y="54981"/>
                    <a:pt x="357390" y="15437"/>
                    <a:pt x="382772" y="12451"/>
                  </a:cubicBezTo>
                  <a:cubicBezTo>
                    <a:pt x="488604" y="0"/>
                    <a:pt x="701749" y="33716"/>
                    <a:pt x="701749" y="3371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 descr="__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43213" y="1268413"/>
            <a:ext cx="301148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14" y="0"/>
            <a:chExt cx="5874" cy="436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13" y="0"/>
              <a:ext cx="5647" cy="4320"/>
              <a:chOff x="113" y="0"/>
              <a:chExt cx="5647" cy="4320"/>
            </a:xfrm>
          </p:grpSpPr>
          <p:sp>
            <p:nvSpPr>
              <p:cNvPr id="11289" name="AutoShape 4"/>
              <p:cNvSpPr>
                <a:spLocks noChangeArrowheads="1"/>
              </p:cNvSpPr>
              <p:nvPr/>
            </p:nvSpPr>
            <p:spPr bwMode="auto">
              <a:xfrm>
                <a:off x="113" y="119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290" name="AutoShape 5"/>
              <p:cNvSpPr>
                <a:spLocks noChangeArrowheads="1"/>
              </p:cNvSpPr>
              <p:nvPr/>
            </p:nvSpPr>
            <p:spPr bwMode="auto">
              <a:xfrm rot="-5400000">
                <a:off x="-1965" y="2197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3366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291" name="AutoShape 6"/>
              <p:cNvSpPr>
                <a:spLocks noChangeArrowheads="1"/>
              </p:cNvSpPr>
              <p:nvPr/>
            </p:nvSpPr>
            <p:spPr bwMode="auto">
              <a:xfrm>
                <a:off x="2835" y="4156"/>
                <a:ext cx="2789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292" name="AutoShape 7"/>
              <p:cNvSpPr>
                <a:spLocks noChangeArrowheads="1"/>
              </p:cNvSpPr>
              <p:nvPr/>
            </p:nvSpPr>
            <p:spPr bwMode="auto">
              <a:xfrm rot="-5400000">
                <a:off x="3524" y="2078"/>
                <a:ext cx="4201" cy="45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293" name="Text Box 8"/>
              <p:cNvSpPr txBox="1">
                <a:spLocks noChangeArrowheads="1"/>
              </p:cNvSpPr>
              <p:nvPr/>
            </p:nvSpPr>
            <p:spPr bwMode="auto">
              <a:xfrm>
                <a:off x="3220" y="0"/>
                <a:ext cx="2540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라온아띠 </a:t>
                </a:r>
                <a:r>
                  <a:rPr lang="en-US" altLang="ko-KR" sz="3600">
                    <a:latin typeface="나눔손글씨 펜" pitchFamily="66" charset="-127"/>
                    <a:ea typeface="나눔손글씨 펜" pitchFamily="66" charset="-127"/>
                  </a:rPr>
                  <a:t>5</a:t>
                </a:r>
                <a:r>
                  <a:rPr lang="ko-KR" altLang="en-US" sz="3600">
                    <a:latin typeface="나눔손글씨 펜" pitchFamily="66" charset="-127"/>
                    <a:ea typeface="나눔손글씨 펜" pitchFamily="66" charset="-127"/>
                  </a:rPr>
                  <a:t>기 캄보디아</a:t>
                </a:r>
              </a:p>
            </p:txBody>
          </p:sp>
        </p:grpSp>
        <p:sp>
          <p:nvSpPr>
            <p:cNvPr id="11288" name="Text Box 9"/>
            <p:cNvSpPr txBox="1">
              <a:spLocks noChangeArrowheads="1"/>
            </p:cNvSpPr>
            <p:nvPr/>
          </p:nvSpPr>
          <p:spPr bwMode="auto">
            <a:xfrm>
              <a:off x="-114" y="3959"/>
              <a:ext cx="254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sp>
        <p:nvSpPr>
          <p:cNvPr id="16" name="모서리가 둥근 직사각형 15"/>
          <p:cNvSpPr>
            <a:spLocks noChangeArrowheads="1"/>
          </p:cNvSpPr>
          <p:nvPr/>
        </p:nvSpPr>
        <p:spPr bwMode="auto">
          <a:xfrm>
            <a:off x="5292725" y="5445125"/>
            <a:ext cx="2735263" cy="792163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32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자칭 박해일 상우</a:t>
            </a:r>
          </a:p>
        </p:txBody>
      </p:sp>
      <p:grpSp>
        <p:nvGrpSpPr>
          <p:cNvPr id="4" name="그룹 32"/>
          <p:cNvGrpSpPr>
            <a:grpSpLocks/>
          </p:cNvGrpSpPr>
          <p:nvPr/>
        </p:nvGrpSpPr>
        <p:grpSpPr bwMode="auto">
          <a:xfrm>
            <a:off x="5795963" y="1352550"/>
            <a:ext cx="3097212" cy="781050"/>
            <a:chOff x="5796136" y="1352381"/>
            <a:chExt cx="3096344" cy="780475"/>
          </a:xfrm>
        </p:grpSpPr>
        <p:sp>
          <p:nvSpPr>
            <p:cNvPr id="11285" name="자유형 16"/>
            <p:cNvSpPr>
              <a:spLocks/>
            </p:cNvSpPr>
            <p:nvPr/>
          </p:nvSpPr>
          <p:spPr bwMode="auto">
            <a:xfrm>
              <a:off x="5796136" y="1352381"/>
              <a:ext cx="765544" cy="412099"/>
            </a:xfrm>
            <a:custGeom>
              <a:avLst/>
              <a:gdLst>
                <a:gd name="T0" fmla="*/ 0 w 765544"/>
                <a:gd name="T1" fmla="*/ 55155 h 412099"/>
                <a:gd name="T2" fmla="*/ 446567 w 765544"/>
                <a:gd name="T3" fmla="*/ 55155 h 412099"/>
                <a:gd name="T4" fmla="*/ 489097 w 765544"/>
                <a:gd name="T5" fmla="*/ 118950 h 412099"/>
                <a:gd name="T6" fmla="*/ 489097 w 765544"/>
                <a:gd name="T7" fmla="*/ 374132 h 412099"/>
                <a:gd name="T8" fmla="*/ 318976 w 765544"/>
                <a:gd name="T9" fmla="*/ 352867 h 412099"/>
                <a:gd name="T10" fmla="*/ 340242 w 765544"/>
                <a:gd name="T11" fmla="*/ 161480 h 412099"/>
                <a:gd name="T12" fmla="*/ 467832 w 765544"/>
                <a:gd name="T13" fmla="*/ 76420 h 412099"/>
                <a:gd name="T14" fmla="*/ 531628 w 765544"/>
                <a:gd name="T15" fmla="*/ 33890 h 412099"/>
                <a:gd name="T16" fmla="*/ 616688 w 765544"/>
                <a:gd name="T17" fmla="*/ 55155 h 412099"/>
                <a:gd name="T18" fmla="*/ 701748 w 765544"/>
                <a:gd name="T19" fmla="*/ 182746 h 412099"/>
                <a:gd name="T20" fmla="*/ 723014 w 765544"/>
                <a:gd name="T21" fmla="*/ 246541 h 412099"/>
                <a:gd name="T22" fmla="*/ 765544 w 765544"/>
                <a:gd name="T23" fmla="*/ 267806 h 4120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65544" h="412099">
                  <a:moveTo>
                    <a:pt x="0" y="55155"/>
                  </a:moveTo>
                  <a:cubicBezTo>
                    <a:pt x="171007" y="12403"/>
                    <a:pt x="184580" y="0"/>
                    <a:pt x="446567" y="55155"/>
                  </a:cubicBezTo>
                  <a:cubicBezTo>
                    <a:pt x="471576" y="60420"/>
                    <a:pt x="474920" y="97685"/>
                    <a:pt x="489097" y="118950"/>
                  </a:cubicBezTo>
                  <a:cubicBezTo>
                    <a:pt x="513368" y="191764"/>
                    <a:pt x="562353" y="309016"/>
                    <a:pt x="489097" y="374132"/>
                  </a:cubicBezTo>
                  <a:cubicBezTo>
                    <a:pt x="446384" y="412099"/>
                    <a:pt x="375683" y="359955"/>
                    <a:pt x="318976" y="352867"/>
                  </a:cubicBezTo>
                  <a:cubicBezTo>
                    <a:pt x="326065" y="289071"/>
                    <a:pt x="309810" y="217996"/>
                    <a:pt x="340242" y="161480"/>
                  </a:cubicBezTo>
                  <a:cubicBezTo>
                    <a:pt x="364475" y="116475"/>
                    <a:pt x="425302" y="104773"/>
                    <a:pt x="467832" y="76420"/>
                  </a:cubicBezTo>
                  <a:lnTo>
                    <a:pt x="531628" y="33890"/>
                  </a:lnTo>
                  <a:cubicBezTo>
                    <a:pt x="559981" y="40978"/>
                    <a:pt x="594693" y="35910"/>
                    <a:pt x="616688" y="55155"/>
                  </a:cubicBezTo>
                  <a:cubicBezTo>
                    <a:pt x="655156" y="88815"/>
                    <a:pt x="685583" y="134254"/>
                    <a:pt x="701748" y="182746"/>
                  </a:cubicBezTo>
                  <a:cubicBezTo>
                    <a:pt x="708837" y="204011"/>
                    <a:pt x="709565" y="228609"/>
                    <a:pt x="723014" y="246541"/>
                  </a:cubicBezTo>
                  <a:cubicBezTo>
                    <a:pt x="732524" y="259221"/>
                    <a:pt x="751367" y="260718"/>
                    <a:pt x="765544" y="26780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286" name="TextBox 23"/>
            <p:cNvSpPr txBox="1">
              <a:spLocks noChangeArrowheads="1"/>
            </p:cNvSpPr>
            <p:nvPr/>
          </p:nvSpPr>
          <p:spPr bwMode="auto">
            <a:xfrm>
              <a:off x="6300192" y="1640413"/>
              <a:ext cx="2592288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곶감의 도시 상주 출신</a:t>
              </a:r>
            </a:p>
          </p:txBody>
        </p:sp>
      </p:grpSp>
      <p:grpSp>
        <p:nvGrpSpPr>
          <p:cNvPr id="5" name="그룹 33"/>
          <p:cNvGrpSpPr>
            <a:grpSpLocks/>
          </p:cNvGrpSpPr>
          <p:nvPr/>
        </p:nvGrpSpPr>
        <p:grpSpPr bwMode="auto">
          <a:xfrm>
            <a:off x="5802313" y="2379663"/>
            <a:ext cx="3162300" cy="833437"/>
            <a:chOff x="5802097" y="2379807"/>
            <a:chExt cx="3162391" cy="833169"/>
          </a:xfrm>
        </p:grpSpPr>
        <p:sp>
          <p:nvSpPr>
            <p:cNvPr id="11283" name="TextBox 24"/>
            <p:cNvSpPr txBox="1">
              <a:spLocks noChangeArrowheads="1"/>
            </p:cNvSpPr>
            <p:nvPr/>
          </p:nvSpPr>
          <p:spPr bwMode="auto">
            <a:xfrm>
              <a:off x="6372200" y="2720533"/>
              <a:ext cx="2592288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2600">
                  <a:ea typeface="민윤희체" pitchFamily="2" charset="-127"/>
                </a:rPr>
                <a:t>87</a:t>
              </a:r>
              <a:r>
                <a:rPr lang="ko-KR" altLang="en-US" sz="2600">
                  <a:ea typeface="민윤희체" pitchFamily="2" charset="-127"/>
                </a:rPr>
                <a:t>년생</a:t>
              </a:r>
              <a:r>
                <a:rPr lang="en-US" altLang="ko-KR" sz="2600">
                  <a:ea typeface="민윤희체" pitchFamily="2" charset="-127"/>
                </a:rPr>
                <a:t>(07</a:t>
              </a:r>
              <a:r>
                <a:rPr lang="ko-KR" altLang="en-US" sz="2600">
                  <a:ea typeface="민윤희체" pitchFamily="2" charset="-127"/>
                </a:rPr>
                <a:t>년생 같음</a:t>
              </a:r>
              <a:r>
                <a:rPr lang="en-US" altLang="ko-KR" sz="2600">
                  <a:ea typeface="민윤희체" pitchFamily="2" charset="-127"/>
                </a:rPr>
                <a:t>)</a:t>
              </a:r>
              <a:endParaRPr lang="ko-KR" altLang="en-US" sz="2600">
                <a:ea typeface="민윤희체" pitchFamily="2" charset="-127"/>
              </a:endParaRPr>
            </a:p>
          </p:txBody>
        </p:sp>
        <p:sp>
          <p:nvSpPr>
            <p:cNvPr id="11284" name="자유형 26"/>
            <p:cNvSpPr>
              <a:spLocks/>
            </p:cNvSpPr>
            <p:nvPr/>
          </p:nvSpPr>
          <p:spPr bwMode="auto">
            <a:xfrm rot="-9421810">
              <a:off x="5802097" y="2379807"/>
              <a:ext cx="765544" cy="412099"/>
            </a:xfrm>
            <a:custGeom>
              <a:avLst/>
              <a:gdLst>
                <a:gd name="T0" fmla="*/ 0 w 765544"/>
                <a:gd name="T1" fmla="*/ 55155 h 412099"/>
                <a:gd name="T2" fmla="*/ 446567 w 765544"/>
                <a:gd name="T3" fmla="*/ 55155 h 412099"/>
                <a:gd name="T4" fmla="*/ 489097 w 765544"/>
                <a:gd name="T5" fmla="*/ 118950 h 412099"/>
                <a:gd name="T6" fmla="*/ 489097 w 765544"/>
                <a:gd name="T7" fmla="*/ 374132 h 412099"/>
                <a:gd name="T8" fmla="*/ 318976 w 765544"/>
                <a:gd name="T9" fmla="*/ 352867 h 412099"/>
                <a:gd name="T10" fmla="*/ 340242 w 765544"/>
                <a:gd name="T11" fmla="*/ 161480 h 412099"/>
                <a:gd name="T12" fmla="*/ 467832 w 765544"/>
                <a:gd name="T13" fmla="*/ 76420 h 412099"/>
                <a:gd name="T14" fmla="*/ 531628 w 765544"/>
                <a:gd name="T15" fmla="*/ 33890 h 412099"/>
                <a:gd name="T16" fmla="*/ 616688 w 765544"/>
                <a:gd name="T17" fmla="*/ 55155 h 412099"/>
                <a:gd name="T18" fmla="*/ 701748 w 765544"/>
                <a:gd name="T19" fmla="*/ 182746 h 412099"/>
                <a:gd name="T20" fmla="*/ 723014 w 765544"/>
                <a:gd name="T21" fmla="*/ 246541 h 412099"/>
                <a:gd name="T22" fmla="*/ 765544 w 765544"/>
                <a:gd name="T23" fmla="*/ 267806 h 4120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65544" h="412099">
                  <a:moveTo>
                    <a:pt x="0" y="55155"/>
                  </a:moveTo>
                  <a:cubicBezTo>
                    <a:pt x="171007" y="12403"/>
                    <a:pt x="184580" y="0"/>
                    <a:pt x="446567" y="55155"/>
                  </a:cubicBezTo>
                  <a:cubicBezTo>
                    <a:pt x="471576" y="60420"/>
                    <a:pt x="474920" y="97685"/>
                    <a:pt x="489097" y="118950"/>
                  </a:cubicBezTo>
                  <a:cubicBezTo>
                    <a:pt x="513368" y="191764"/>
                    <a:pt x="562353" y="309016"/>
                    <a:pt x="489097" y="374132"/>
                  </a:cubicBezTo>
                  <a:cubicBezTo>
                    <a:pt x="446384" y="412099"/>
                    <a:pt x="375683" y="359955"/>
                    <a:pt x="318976" y="352867"/>
                  </a:cubicBezTo>
                  <a:cubicBezTo>
                    <a:pt x="326065" y="289071"/>
                    <a:pt x="309810" y="217996"/>
                    <a:pt x="340242" y="161480"/>
                  </a:cubicBezTo>
                  <a:cubicBezTo>
                    <a:pt x="364475" y="116475"/>
                    <a:pt x="425302" y="104773"/>
                    <a:pt x="467832" y="76420"/>
                  </a:cubicBezTo>
                  <a:lnTo>
                    <a:pt x="531628" y="33890"/>
                  </a:lnTo>
                  <a:cubicBezTo>
                    <a:pt x="559981" y="40978"/>
                    <a:pt x="594693" y="35910"/>
                    <a:pt x="616688" y="55155"/>
                  </a:cubicBezTo>
                  <a:cubicBezTo>
                    <a:pt x="655156" y="88815"/>
                    <a:pt x="685583" y="134254"/>
                    <a:pt x="701748" y="182746"/>
                  </a:cubicBezTo>
                  <a:cubicBezTo>
                    <a:pt x="708837" y="204011"/>
                    <a:pt x="709565" y="228609"/>
                    <a:pt x="723014" y="246541"/>
                  </a:cubicBezTo>
                  <a:cubicBezTo>
                    <a:pt x="732524" y="259221"/>
                    <a:pt x="751367" y="260718"/>
                    <a:pt x="765544" y="267806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6" name="그룹 34"/>
          <p:cNvGrpSpPr>
            <a:grpSpLocks/>
          </p:cNvGrpSpPr>
          <p:nvPr/>
        </p:nvGrpSpPr>
        <p:grpSpPr bwMode="auto">
          <a:xfrm>
            <a:off x="5856288" y="3698875"/>
            <a:ext cx="3036887" cy="882650"/>
            <a:chOff x="5856120" y="3698691"/>
            <a:chExt cx="3036360" cy="882437"/>
          </a:xfrm>
        </p:grpSpPr>
        <p:sp>
          <p:nvSpPr>
            <p:cNvPr id="11281" name="TextBox 17"/>
            <p:cNvSpPr txBox="1">
              <a:spLocks noChangeArrowheads="1"/>
            </p:cNvSpPr>
            <p:nvPr/>
          </p:nvSpPr>
          <p:spPr bwMode="auto">
            <a:xfrm>
              <a:off x="6084168" y="4088685"/>
              <a:ext cx="2808312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캄팀의 표면적 웃음담당</a:t>
              </a:r>
            </a:p>
          </p:txBody>
        </p:sp>
        <p:sp>
          <p:nvSpPr>
            <p:cNvPr id="11282" name="자유형 27"/>
            <p:cNvSpPr>
              <a:spLocks/>
            </p:cNvSpPr>
            <p:nvPr/>
          </p:nvSpPr>
          <p:spPr bwMode="auto">
            <a:xfrm>
              <a:off x="5856120" y="3698691"/>
              <a:ext cx="679392" cy="446567"/>
            </a:xfrm>
            <a:custGeom>
              <a:avLst/>
              <a:gdLst>
                <a:gd name="T0" fmla="*/ 0 w 679392"/>
                <a:gd name="T1" fmla="*/ 0 h 446567"/>
                <a:gd name="T2" fmla="*/ 212651 w 679392"/>
                <a:gd name="T3" fmla="*/ 63795 h 446567"/>
                <a:gd name="T4" fmla="*/ 425302 w 679392"/>
                <a:gd name="T5" fmla="*/ 127590 h 446567"/>
                <a:gd name="T6" fmla="*/ 467832 w 679392"/>
                <a:gd name="T7" fmla="*/ 170121 h 446567"/>
                <a:gd name="T8" fmla="*/ 446567 w 679392"/>
                <a:gd name="T9" fmla="*/ 340242 h 446567"/>
                <a:gd name="T10" fmla="*/ 382772 w 679392"/>
                <a:gd name="T11" fmla="*/ 318977 h 446567"/>
                <a:gd name="T12" fmla="*/ 297711 w 679392"/>
                <a:gd name="T13" fmla="*/ 212651 h 446567"/>
                <a:gd name="T14" fmla="*/ 361507 w 679392"/>
                <a:gd name="T15" fmla="*/ 63795 h 446567"/>
                <a:gd name="T16" fmla="*/ 425302 w 679392"/>
                <a:gd name="T17" fmla="*/ 42530 h 446567"/>
                <a:gd name="T18" fmla="*/ 552893 w 679392"/>
                <a:gd name="T19" fmla="*/ 63795 h 446567"/>
                <a:gd name="T20" fmla="*/ 616688 w 679392"/>
                <a:gd name="T21" fmla="*/ 85060 h 446567"/>
                <a:gd name="T22" fmla="*/ 637953 w 679392"/>
                <a:gd name="T23" fmla="*/ 191386 h 446567"/>
                <a:gd name="T24" fmla="*/ 659218 w 679392"/>
                <a:gd name="T25" fmla="*/ 446567 h 4465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9392" h="446567">
                  <a:moveTo>
                    <a:pt x="0" y="0"/>
                  </a:moveTo>
                  <a:lnTo>
                    <a:pt x="212651" y="63795"/>
                  </a:lnTo>
                  <a:cubicBezTo>
                    <a:pt x="419740" y="128510"/>
                    <a:pt x="262997" y="87014"/>
                    <a:pt x="425302" y="127590"/>
                  </a:cubicBezTo>
                  <a:cubicBezTo>
                    <a:pt x="439479" y="141767"/>
                    <a:pt x="457517" y="152929"/>
                    <a:pt x="467832" y="170121"/>
                  </a:cubicBezTo>
                  <a:cubicBezTo>
                    <a:pt x="511835" y="243461"/>
                    <a:pt x="479256" y="258519"/>
                    <a:pt x="446567" y="340242"/>
                  </a:cubicBezTo>
                  <a:cubicBezTo>
                    <a:pt x="425302" y="333154"/>
                    <a:pt x="401993" y="330510"/>
                    <a:pt x="382772" y="318977"/>
                  </a:cubicBezTo>
                  <a:cubicBezTo>
                    <a:pt x="349104" y="298776"/>
                    <a:pt x="317028" y="241627"/>
                    <a:pt x="297711" y="212651"/>
                  </a:cubicBezTo>
                  <a:cubicBezTo>
                    <a:pt x="311750" y="142457"/>
                    <a:pt x="299608" y="100934"/>
                    <a:pt x="361507" y="63795"/>
                  </a:cubicBezTo>
                  <a:cubicBezTo>
                    <a:pt x="380728" y="52263"/>
                    <a:pt x="404037" y="49618"/>
                    <a:pt x="425302" y="42530"/>
                  </a:cubicBezTo>
                  <a:cubicBezTo>
                    <a:pt x="467832" y="49618"/>
                    <a:pt x="510803" y="54442"/>
                    <a:pt x="552893" y="63795"/>
                  </a:cubicBezTo>
                  <a:cubicBezTo>
                    <a:pt x="574775" y="68658"/>
                    <a:pt x="604254" y="66409"/>
                    <a:pt x="616688" y="85060"/>
                  </a:cubicBezTo>
                  <a:cubicBezTo>
                    <a:pt x="636737" y="115134"/>
                    <a:pt x="629187" y="156321"/>
                    <a:pt x="637953" y="191386"/>
                  </a:cubicBezTo>
                  <a:cubicBezTo>
                    <a:pt x="679392" y="357142"/>
                    <a:pt x="659218" y="114825"/>
                    <a:pt x="659218" y="446567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그룹 37"/>
          <p:cNvGrpSpPr>
            <a:grpSpLocks/>
          </p:cNvGrpSpPr>
          <p:nvPr/>
        </p:nvGrpSpPr>
        <p:grpSpPr bwMode="auto">
          <a:xfrm>
            <a:off x="611188" y="692150"/>
            <a:ext cx="2232025" cy="1778000"/>
            <a:chOff x="611560" y="692696"/>
            <a:chExt cx="2232248" cy="1777381"/>
          </a:xfrm>
        </p:grpSpPr>
        <p:sp>
          <p:nvSpPr>
            <p:cNvPr id="11279" name="TextBox 20"/>
            <p:cNvSpPr txBox="1">
              <a:spLocks noChangeArrowheads="1"/>
            </p:cNvSpPr>
            <p:nvPr/>
          </p:nvSpPr>
          <p:spPr bwMode="auto">
            <a:xfrm>
              <a:off x="611560" y="692696"/>
              <a:ext cx="1979712" cy="1692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라온아띠 </a:t>
              </a:r>
              <a:r>
                <a:rPr lang="en-US" altLang="ko-KR" sz="2600">
                  <a:ea typeface="민윤희체" pitchFamily="2" charset="-127"/>
                </a:rPr>
                <a:t>5</a:t>
              </a:r>
              <a:r>
                <a:rPr lang="ko-KR" altLang="en-US" sz="2600">
                  <a:ea typeface="민윤희체" pitchFamily="2" charset="-127"/>
                </a:rPr>
                <a:t>기 중 친한 남자보다 친한 여자가 더 많음 </a:t>
              </a:r>
            </a:p>
          </p:txBody>
        </p:sp>
        <p:sp>
          <p:nvSpPr>
            <p:cNvPr id="11280" name="자유형 28"/>
            <p:cNvSpPr>
              <a:spLocks/>
            </p:cNvSpPr>
            <p:nvPr/>
          </p:nvSpPr>
          <p:spPr bwMode="auto">
            <a:xfrm>
              <a:off x="2035734" y="2060848"/>
              <a:ext cx="808074" cy="409229"/>
            </a:xfrm>
            <a:custGeom>
              <a:avLst/>
              <a:gdLst>
                <a:gd name="T0" fmla="*/ 808074 w 808074"/>
                <a:gd name="T1" fmla="*/ 404037 h 409229"/>
                <a:gd name="T2" fmla="*/ 595423 w 808074"/>
                <a:gd name="T3" fmla="*/ 382772 h 409229"/>
                <a:gd name="T4" fmla="*/ 489097 w 808074"/>
                <a:gd name="T5" fmla="*/ 276447 h 409229"/>
                <a:gd name="T6" fmla="*/ 425302 w 808074"/>
                <a:gd name="T7" fmla="*/ 233916 h 409229"/>
                <a:gd name="T8" fmla="*/ 382772 w 808074"/>
                <a:gd name="T9" fmla="*/ 170121 h 409229"/>
                <a:gd name="T10" fmla="*/ 404037 w 808074"/>
                <a:gd name="T11" fmla="*/ 106326 h 409229"/>
                <a:gd name="T12" fmla="*/ 425302 w 808074"/>
                <a:gd name="T13" fmla="*/ 21265 h 409229"/>
                <a:gd name="T14" fmla="*/ 489097 w 808074"/>
                <a:gd name="T15" fmla="*/ 0 h 409229"/>
                <a:gd name="T16" fmla="*/ 595423 w 808074"/>
                <a:gd name="T17" fmla="*/ 85061 h 409229"/>
                <a:gd name="T18" fmla="*/ 510363 w 808074"/>
                <a:gd name="T19" fmla="*/ 297712 h 409229"/>
                <a:gd name="T20" fmla="*/ 446567 w 808074"/>
                <a:gd name="T21" fmla="*/ 318977 h 409229"/>
                <a:gd name="T22" fmla="*/ 233916 w 808074"/>
                <a:gd name="T23" fmla="*/ 297712 h 409229"/>
                <a:gd name="T24" fmla="*/ 106325 w 808074"/>
                <a:gd name="T25" fmla="*/ 212651 h 409229"/>
                <a:gd name="T26" fmla="*/ 0 w 808074"/>
                <a:gd name="T27" fmla="*/ 63795 h 4092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8074" h="409229">
                  <a:moveTo>
                    <a:pt x="808074" y="404037"/>
                  </a:moveTo>
                  <a:cubicBezTo>
                    <a:pt x="737190" y="396949"/>
                    <a:pt x="661565" y="409229"/>
                    <a:pt x="595423" y="382772"/>
                  </a:cubicBezTo>
                  <a:cubicBezTo>
                    <a:pt x="548886" y="364157"/>
                    <a:pt x="530801" y="304250"/>
                    <a:pt x="489097" y="276447"/>
                  </a:cubicBezTo>
                  <a:lnTo>
                    <a:pt x="425302" y="233916"/>
                  </a:lnTo>
                  <a:cubicBezTo>
                    <a:pt x="411125" y="212651"/>
                    <a:pt x="386974" y="195331"/>
                    <a:pt x="382772" y="170121"/>
                  </a:cubicBezTo>
                  <a:cubicBezTo>
                    <a:pt x="379087" y="148011"/>
                    <a:pt x="397879" y="127879"/>
                    <a:pt x="404037" y="106326"/>
                  </a:cubicBezTo>
                  <a:cubicBezTo>
                    <a:pt x="412066" y="78224"/>
                    <a:pt x="407045" y="44087"/>
                    <a:pt x="425302" y="21265"/>
                  </a:cubicBezTo>
                  <a:cubicBezTo>
                    <a:pt x="439305" y="3762"/>
                    <a:pt x="467832" y="7088"/>
                    <a:pt x="489097" y="0"/>
                  </a:cubicBezTo>
                  <a:cubicBezTo>
                    <a:pt x="495082" y="3990"/>
                    <a:pt x="593258" y="63415"/>
                    <a:pt x="595423" y="85061"/>
                  </a:cubicBezTo>
                  <a:cubicBezTo>
                    <a:pt x="608924" y="220077"/>
                    <a:pt x="604743" y="250523"/>
                    <a:pt x="510363" y="297712"/>
                  </a:cubicBezTo>
                  <a:cubicBezTo>
                    <a:pt x="490314" y="307736"/>
                    <a:pt x="467832" y="311889"/>
                    <a:pt x="446567" y="318977"/>
                  </a:cubicBezTo>
                  <a:cubicBezTo>
                    <a:pt x="375683" y="311889"/>
                    <a:pt x="301910" y="318960"/>
                    <a:pt x="233916" y="297712"/>
                  </a:cubicBezTo>
                  <a:cubicBezTo>
                    <a:pt x="185128" y="282466"/>
                    <a:pt x="106325" y="212651"/>
                    <a:pt x="106325" y="212651"/>
                  </a:cubicBezTo>
                  <a:cubicBezTo>
                    <a:pt x="15704" y="76720"/>
                    <a:pt x="57408" y="121205"/>
                    <a:pt x="0" y="63795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8" name="그룹 36"/>
          <p:cNvGrpSpPr>
            <a:grpSpLocks/>
          </p:cNvGrpSpPr>
          <p:nvPr/>
        </p:nvGrpSpPr>
        <p:grpSpPr bwMode="auto">
          <a:xfrm>
            <a:off x="0" y="3141663"/>
            <a:ext cx="2841625" cy="852487"/>
            <a:chOff x="0" y="3140968"/>
            <a:chExt cx="2841140" cy="852483"/>
          </a:xfrm>
        </p:grpSpPr>
        <p:sp>
          <p:nvSpPr>
            <p:cNvPr id="11277" name="TextBox 19"/>
            <p:cNvSpPr txBox="1">
              <a:spLocks noChangeArrowheads="1"/>
            </p:cNvSpPr>
            <p:nvPr/>
          </p:nvSpPr>
          <p:spPr bwMode="auto">
            <a:xfrm>
              <a:off x="0" y="3501008"/>
              <a:ext cx="2592288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남자 앞에서 낯가림</a:t>
              </a:r>
            </a:p>
          </p:txBody>
        </p:sp>
        <p:sp>
          <p:nvSpPr>
            <p:cNvPr id="11278" name="자유형 30"/>
            <p:cNvSpPr>
              <a:spLocks/>
            </p:cNvSpPr>
            <p:nvPr/>
          </p:nvSpPr>
          <p:spPr bwMode="auto">
            <a:xfrm>
              <a:off x="2123728" y="3140968"/>
              <a:ext cx="717412" cy="537258"/>
            </a:xfrm>
            <a:custGeom>
              <a:avLst/>
              <a:gdLst>
                <a:gd name="T0" fmla="*/ 0 w 717412"/>
                <a:gd name="T1" fmla="*/ 434626 h 537258"/>
                <a:gd name="T2" fmla="*/ 42530 w 717412"/>
                <a:gd name="T3" fmla="*/ 370830 h 537258"/>
                <a:gd name="T4" fmla="*/ 170121 w 717412"/>
                <a:gd name="T5" fmla="*/ 285770 h 537258"/>
                <a:gd name="T6" fmla="*/ 297712 w 717412"/>
                <a:gd name="T7" fmla="*/ 221975 h 537258"/>
                <a:gd name="T8" fmla="*/ 510363 w 717412"/>
                <a:gd name="T9" fmla="*/ 285770 h 537258"/>
                <a:gd name="T10" fmla="*/ 531628 w 717412"/>
                <a:gd name="T11" fmla="*/ 349565 h 537258"/>
                <a:gd name="T12" fmla="*/ 510363 w 717412"/>
                <a:gd name="T13" fmla="*/ 477156 h 537258"/>
                <a:gd name="T14" fmla="*/ 382772 w 717412"/>
                <a:gd name="T15" fmla="*/ 370830 h 537258"/>
                <a:gd name="T16" fmla="*/ 404037 w 717412"/>
                <a:gd name="T17" fmla="*/ 200710 h 537258"/>
                <a:gd name="T18" fmla="*/ 552893 w 717412"/>
                <a:gd name="T19" fmla="*/ 73119 h 537258"/>
                <a:gd name="T20" fmla="*/ 701749 w 717412"/>
                <a:gd name="T21" fmla="*/ 9323 h 5372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17412" h="537258">
                  <a:moveTo>
                    <a:pt x="0" y="434626"/>
                  </a:moveTo>
                  <a:cubicBezTo>
                    <a:pt x="14177" y="413361"/>
                    <a:pt x="23296" y="387660"/>
                    <a:pt x="42530" y="370830"/>
                  </a:cubicBezTo>
                  <a:cubicBezTo>
                    <a:pt x="80998" y="337171"/>
                    <a:pt x="127591" y="314123"/>
                    <a:pt x="170121" y="285770"/>
                  </a:cubicBezTo>
                  <a:cubicBezTo>
                    <a:pt x="252568" y="230806"/>
                    <a:pt x="209669" y="251322"/>
                    <a:pt x="297712" y="221975"/>
                  </a:cubicBezTo>
                  <a:cubicBezTo>
                    <a:pt x="385491" y="232947"/>
                    <a:pt x="463289" y="207314"/>
                    <a:pt x="510363" y="285770"/>
                  </a:cubicBezTo>
                  <a:cubicBezTo>
                    <a:pt x="521896" y="304991"/>
                    <a:pt x="524540" y="328300"/>
                    <a:pt x="531628" y="349565"/>
                  </a:cubicBezTo>
                  <a:cubicBezTo>
                    <a:pt x="524540" y="392095"/>
                    <a:pt x="546238" y="453239"/>
                    <a:pt x="510363" y="477156"/>
                  </a:cubicBezTo>
                  <a:cubicBezTo>
                    <a:pt x="420210" y="537258"/>
                    <a:pt x="394389" y="405683"/>
                    <a:pt x="382772" y="370830"/>
                  </a:cubicBezTo>
                  <a:cubicBezTo>
                    <a:pt x="389860" y="314123"/>
                    <a:pt x="382057" y="253462"/>
                    <a:pt x="404037" y="200710"/>
                  </a:cubicBezTo>
                  <a:cubicBezTo>
                    <a:pt x="416014" y="171966"/>
                    <a:pt x="513834" y="90478"/>
                    <a:pt x="552893" y="73119"/>
                  </a:cubicBezTo>
                  <a:cubicBezTo>
                    <a:pt x="717412" y="0"/>
                    <a:pt x="642654" y="68421"/>
                    <a:pt x="701749" y="9323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9" name="그룹 35"/>
          <p:cNvGrpSpPr>
            <a:grpSpLocks/>
          </p:cNvGrpSpPr>
          <p:nvPr/>
        </p:nvGrpSpPr>
        <p:grpSpPr bwMode="auto">
          <a:xfrm>
            <a:off x="0" y="4525963"/>
            <a:ext cx="2660650" cy="979487"/>
            <a:chOff x="0" y="4525722"/>
            <a:chExt cx="2660371" cy="979897"/>
          </a:xfrm>
        </p:grpSpPr>
        <p:sp>
          <p:nvSpPr>
            <p:cNvPr id="11275" name="TextBox 22"/>
            <p:cNvSpPr txBox="1">
              <a:spLocks noChangeArrowheads="1"/>
            </p:cNvSpPr>
            <p:nvPr/>
          </p:nvSpPr>
          <p:spPr bwMode="auto">
            <a:xfrm>
              <a:off x="0" y="5013176"/>
              <a:ext cx="2592288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2600">
                  <a:ea typeface="민윤희체" pitchFamily="2" charset="-127"/>
                </a:rPr>
                <a:t>써니 쁘락치</a:t>
              </a:r>
            </a:p>
          </p:txBody>
        </p:sp>
        <p:sp>
          <p:nvSpPr>
            <p:cNvPr id="11276" name="자유형 31"/>
            <p:cNvSpPr>
              <a:spLocks/>
            </p:cNvSpPr>
            <p:nvPr/>
          </p:nvSpPr>
          <p:spPr bwMode="auto">
            <a:xfrm rot="-2922281">
              <a:off x="2051720" y="4725144"/>
              <a:ext cx="808074" cy="409229"/>
            </a:xfrm>
            <a:custGeom>
              <a:avLst/>
              <a:gdLst>
                <a:gd name="T0" fmla="*/ 808074 w 808074"/>
                <a:gd name="T1" fmla="*/ 404037 h 409229"/>
                <a:gd name="T2" fmla="*/ 595423 w 808074"/>
                <a:gd name="T3" fmla="*/ 382772 h 409229"/>
                <a:gd name="T4" fmla="*/ 489097 w 808074"/>
                <a:gd name="T5" fmla="*/ 276447 h 409229"/>
                <a:gd name="T6" fmla="*/ 425302 w 808074"/>
                <a:gd name="T7" fmla="*/ 233916 h 409229"/>
                <a:gd name="T8" fmla="*/ 382772 w 808074"/>
                <a:gd name="T9" fmla="*/ 170121 h 409229"/>
                <a:gd name="T10" fmla="*/ 404037 w 808074"/>
                <a:gd name="T11" fmla="*/ 106326 h 409229"/>
                <a:gd name="T12" fmla="*/ 425302 w 808074"/>
                <a:gd name="T13" fmla="*/ 21265 h 409229"/>
                <a:gd name="T14" fmla="*/ 489097 w 808074"/>
                <a:gd name="T15" fmla="*/ 0 h 409229"/>
                <a:gd name="T16" fmla="*/ 595423 w 808074"/>
                <a:gd name="T17" fmla="*/ 85061 h 409229"/>
                <a:gd name="T18" fmla="*/ 510363 w 808074"/>
                <a:gd name="T19" fmla="*/ 297712 h 409229"/>
                <a:gd name="T20" fmla="*/ 446567 w 808074"/>
                <a:gd name="T21" fmla="*/ 318977 h 409229"/>
                <a:gd name="T22" fmla="*/ 233916 w 808074"/>
                <a:gd name="T23" fmla="*/ 297712 h 409229"/>
                <a:gd name="T24" fmla="*/ 106325 w 808074"/>
                <a:gd name="T25" fmla="*/ 212651 h 409229"/>
                <a:gd name="T26" fmla="*/ 0 w 808074"/>
                <a:gd name="T27" fmla="*/ 63795 h 4092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08074" h="409229">
                  <a:moveTo>
                    <a:pt x="808074" y="404037"/>
                  </a:moveTo>
                  <a:cubicBezTo>
                    <a:pt x="737190" y="396949"/>
                    <a:pt x="661565" y="409229"/>
                    <a:pt x="595423" y="382772"/>
                  </a:cubicBezTo>
                  <a:cubicBezTo>
                    <a:pt x="548886" y="364157"/>
                    <a:pt x="530801" y="304250"/>
                    <a:pt x="489097" y="276447"/>
                  </a:cubicBezTo>
                  <a:lnTo>
                    <a:pt x="425302" y="233916"/>
                  </a:lnTo>
                  <a:cubicBezTo>
                    <a:pt x="411125" y="212651"/>
                    <a:pt x="386974" y="195331"/>
                    <a:pt x="382772" y="170121"/>
                  </a:cubicBezTo>
                  <a:cubicBezTo>
                    <a:pt x="379087" y="148011"/>
                    <a:pt x="397879" y="127879"/>
                    <a:pt x="404037" y="106326"/>
                  </a:cubicBezTo>
                  <a:cubicBezTo>
                    <a:pt x="412066" y="78224"/>
                    <a:pt x="407045" y="44087"/>
                    <a:pt x="425302" y="21265"/>
                  </a:cubicBezTo>
                  <a:cubicBezTo>
                    <a:pt x="439305" y="3762"/>
                    <a:pt x="467832" y="7088"/>
                    <a:pt x="489097" y="0"/>
                  </a:cubicBezTo>
                  <a:cubicBezTo>
                    <a:pt x="495082" y="3990"/>
                    <a:pt x="593258" y="63415"/>
                    <a:pt x="595423" y="85061"/>
                  </a:cubicBezTo>
                  <a:cubicBezTo>
                    <a:pt x="608924" y="220077"/>
                    <a:pt x="604743" y="250523"/>
                    <a:pt x="510363" y="297712"/>
                  </a:cubicBezTo>
                  <a:cubicBezTo>
                    <a:pt x="490314" y="307736"/>
                    <a:pt x="467832" y="311889"/>
                    <a:pt x="446567" y="318977"/>
                  </a:cubicBezTo>
                  <a:cubicBezTo>
                    <a:pt x="375683" y="311889"/>
                    <a:pt x="301910" y="318960"/>
                    <a:pt x="233916" y="297712"/>
                  </a:cubicBezTo>
                  <a:cubicBezTo>
                    <a:pt x="185128" y="282466"/>
                    <a:pt x="106325" y="212651"/>
                    <a:pt x="106325" y="212651"/>
                  </a:cubicBezTo>
                  <a:cubicBezTo>
                    <a:pt x="15704" y="76720"/>
                    <a:pt x="57408" y="121205"/>
                    <a:pt x="0" y="63795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2643188"/>
            <a:ext cx="9144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002060"/>
              </a:solidFill>
            </a:endParaRPr>
          </a:p>
        </p:txBody>
      </p:sp>
      <p:cxnSp>
        <p:nvCxnSpPr>
          <p:cNvPr id="2" name="직선 연결선 1"/>
          <p:cNvCxnSpPr/>
          <p:nvPr/>
        </p:nvCxnSpPr>
        <p:spPr>
          <a:xfrm>
            <a:off x="36000" y="3571876"/>
            <a:ext cx="9108000" cy="2347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71538" y="2571744"/>
            <a:ext cx="7072362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4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나눔손글씨 붓" pitchFamily="66" charset="-127"/>
                <a:ea typeface="나눔손글씨 붓" pitchFamily="66" charset="-127"/>
              </a:rPr>
              <a:t>1.18~1.30   </a:t>
            </a:r>
            <a:r>
              <a:rPr lang="ko-KR" altLang="en-US" sz="4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나눔손글씨 붓" pitchFamily="66" charset="-127"/>
                <a:ea typeface="나눔손글씨 붓" pitchFamily="66" charset="-127"/>
              </a:rPr>
              <a:t>주요 활동보고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80975" y="0"/>
            <a:chExt cx="9324975" cy="6931025"/>
          </a:xfrm>
        </p:grpSpPr>
        <p:sp>
          <p:nvSpPr>
            <p:cNvPr id="13321" name="AutoShape 4"/>
            <p:cNvSpPr>
              <a:spLocks noChangeArrowheads="1"/>
            </p:cNvSpPr>
            <p:nvPr/>
          </p:nvSpPr>
          <p:spPr bwMode="auto">
            <a:xfrm>
              <a:off x="179388" y="188913"/>
              <a:ext cx="442753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2" name="AutoShape 5"/>
            <p:cNvSpPr>
              <a:spLocks noChangeArrowheads="1"/>
            </p:cNvSpPr>
            <p:nvPr/>
          </p:nvSpPr>
          <p:spPr bwMode="auto">
            <a:xfrm rot="-5400000">
              <a:off x="-3119437" y="3487738"/>
              <a:ext cx="666908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3" name="AutoShape 6"/>
            <p:cNvSpPr>
              <a:spLocks noChangeArrowheads="1"/>
            </p:cNvSpPr>
            <p:nvPr/>
          </p:nvSpPr>
          <p:spPr bwMode="auto">
            <a:xfrm>
              <a:off x="4500563" y="6597650"/>
              <a:ext cx="4427537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4" name="AutoShape 7"/>
            <p:cNvSpPr>
              <a:spLocks noChangeArrowheads="1"/>
            </p:cNvSpPr>
            <p:nvPr/>
          </p:nvSpPr>
          <p:spPr bwMode="auto">
            <a:xfrm rot="-5400000">
              <a:off x="5594350" y="3298825"/>
              <a:ext cx="6669088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5" name="Text Box 8"/>
            <p:cNvSpPr txBox="1">
              <a:spLocks noChangeArrowheads="1"/>
            </p:cNvSpPr>
            <p:nvPr/>
          </p:nvSpPr>
          <p:spPr bwMode="auto">
            <a:xfrm>
              <a:off x="5111750" y="0"/>
              <a:ext cx="4032250" cy="6461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라온아띠 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5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기 캄보디아</a:t>
              </a:r>
            </a:p>
          </p:txBody>
        </p:sp>
        <p:sp>
          <p:nvSpPr>
            <p:cNvPr id="13326" name="Text Box 9"/>
            <p:cNvSpPr txBox="1">
              <a:spLocks noChangeArrowheads="1"/>
            </p:cNvSpPr>
            <p:nvPr/>
          </p:nvSpPr>
          <p:spPr bwMode="auto">
            <a:xfrm>
              <a:off x="-180975" y="6284913"/>
              <a:ext cx="4032250" cy="6461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sp>
        <p:nvSpPr>
          <p:cNvPr id="13315" name="TextBox 14"/>
          <p:cNvSpPr txBox="1">
            <a:spLocks noChangeArrowheads="1"/>
          </p:cNvSpPr>
          <p:nvPr/>
        </p:nvSpPr>
        <p:spPr bwMode="auto">
          <a:xfrm>
            <a:off x="500063" y="428625"/>
            <a:ext cx="4719637" cy="646113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36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아기 스포츠단 밥퍼 활동</a:t>
            </a:r>
          </a:p>
        </p:txBody>
      </p:sp>
      <p:pic>
        <p:nvPicPr>
          <p:cNvPr id="10" name="그림 9" descr="사진 023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 rot="21283139">
            <a:off x="525232" y="1256358"/>
            <a:ext cx="4003825" cy="30028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그림 10" descr="사진 012.jpg"/>
          <p:cNvPicPr>
            <a:picLocks noGrp="1" noChangeAspect="1"/>
          </p:cNvPicPr>
          <p:nvPr isPhoto="1"/>
        </p:nvPicPr>
        <p:blipFill>
          <a:blip r:embed="rId3" cstate="email">
            <a:lum/>
          </a:blip>
          <a:stretch>
            <a:fillRect/>
          </a:stretch>
        </p:blipFill>
        <p:spPr>
          <a:xfrm rot="377047">
            <a:off x="991308" y="3404379"/>
            <a:ext cx="4303704" cy="32277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그림 12" descr="사진 013.jpg"/>
          <p:cNvPicPr>
            <a:picLocks noGrp="1" noChangeAspect="1"/>
          </p:cNvPicPr>
          <p:nvPr isPhoto="1"/>
        </p:nvPicPr>
        <p:blipFill>
          <a:blip r:embed="rId4" cstate="email">
            <a:lum/>
          </a:blip>
          <a:stretch>
            <a:fillRect/>
          </a:stretch>
        </p:blipFill>
        <p:spPr>
          <a:xfrm rot="1238093">
            <a:off x="4163485" y="1275845"/>
            <a:ext cx="3832783" cy="2874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그림 13" descr="사진 030.jpg"/>
          <p:cNvPicPr>
            <a:picLocks noGrp="1" noChangeAspect="1"/>
          </p:cNvPicPr>
          <p:nvPr isPhoto="1"/>
        </p:nvPicPr>
        <p:blipFill>
          <a:blip r:embed="rId5" cstate="email">
            <a:lum/>
          </a:blip>
          <a:stretch>
            <a:fillRect/>
          </a:stretch>
        </p:blipFill>
        <p:spPr>
          <a:xfrm rot="4852745">
            <a:off x="5552501" y="3347428"/>
            <a:ext cx="3782445" cy="28368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모서리가 둥근 직사각형 16"/>
          <p:cNvSpPr>
            <a:spLocks noChangeArrowheads="1"/>
          </p:cNvSpPr>
          <p:nvPr/>
        </p:nvSpPr>
        <p:spPr bwMode="auto">
          <a:xfrm>
            <a:off x="714375" y="428625"/>
            <a:ext cx="3429000" cy="6429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39" name="AutoShape 4"/>
          <p:cNvSpPr>
            <a:spLocks noChangeArrowheads="1"/>
          </p:cNvSpPr>
          <p:nvPr/>
        </p:nvSpPr>
        <p:spPr bwMode="auto">
          <a:xfrm>
            <a:off x="179388" y="188913"/>
            <a:ext cx="4427537" cy="714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40" name="AutoShape 5"/>
          <p:cNvSpPr>
            <a:spLocks noChangeArrowheads="1"/>
          </p:cNvSpPr>
          <p:nvPr/>
        </p:nvSpPr>
        <p:spPr bwMode="auto">
          <a:xfrm rot="-5400000">
            <a:off x="-3119437" y="3487738"/>
            <a:ext cx="6669087" cy="714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41" name="AutoShape 6"/>
          <p:cNvSpPr>
            <a:spLocks noChangeArrowheads="1"/>
          </p:cNvSpPr>
          <p:nvPr/>
        </p:nvSpPr>
        <p:spPr bwMode="auto">
          <a:xfrm>
            <a:off x="4500563" y="6597650"/>
            <a:ext cx="4427537" cy="7143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42" name="AutoShape 7"/>
          <p:cNvSpPr>
            <a:spLocks noChangeArrowheads="1"/>
          </p:cNvSpPr>
          <p:nvPr/>
        </p:nvSpPr>
        <p:spPr bwMode="auto">
          <a:xfrm rot="-5400000">
            <a:off x="5594350" y="3298825"/>
            <a:ext cx="6669088" cy="7143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43" name="Text Box 8"/>
          <p:cNvSpPr txBox="1">
            <a:spLocks noChangeArrowheads="1"/>
          </p:cNvSpPr>
          <p:nvPr/>
        </p:nvSpPr>
        <p:spPr bwMode="auto">
          <a:xfrm>
            <a:off x="5111750" y="0"/>
            <a:ext cx="4032250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라온아띠 </a:t>
            </a:r>
            <a:r>
              <a:rPr lang="en-US" altLang="ko-KR" sz="3600">
                <a:latin typeface="나눔손글씨 펜" pitchFamily="66" charset="-127"/>
                <a:ea typeface="나눔손글씨 펜" pitchFamily="66" charset="-127"/>
              </a:rPr>
              <a:t>5</a:t>
            </a: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기 캄보디아</a:t>
            </a:r>
          </a:p>
        </p:txBody>
      </p:sp>
      <p:sp>
        <p:nvSpPr>
          <p:cNvPr id="14344" name="Text Box 9"/>
          <p:cNvSpPr txBox="1">
            <a:spLocks noChangeArrowheads="1"/>
          </p:cNvSpPr>
          <p:nvPr/>
        </p:nvSpPr>
        <p:spPr bwMode="auto">
          <a:xfrm>
            <a:off x="-180975" y="6284913"/>
            <a:ext cx="4032250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국내훈련</a:t>
            </a:r>
            <a:r>
              <a:rPr lang="en-US" altLang="ko-KR" sz="3600">
                <a:latin typeface="나눔손글씨 펜" pitchFamily="66" charset="-127"/>
                <a:ea typeface="나눔손글씨 펜" pitchFamily="66" charset="-127"/>
              </a:rPr>
              <a:t>-</a:t>
            </a: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지역 인턴쉽</a:t>
            </a:r>
          </a:p>
        </p:txBody>
      </p:sp>
      <p:sp>
        <p:nvSpPr>
          <p:cNvPr id="14345" name="TextBox 14"/>
          <p:cNvSpPr txBox="1">
            <a:spLocks noChangeArrowheads="1"/>
          </p:cNvSpPr>
          <p:nvPr/>
        </p:nvSpPr>
        <p:spPr bwMode="auto">
          <a:xfrm>
            <a:off x="500063" y="428625"/>
            <a:ext cx="3786187" cy="646113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36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캄보디아어</a:t>
            </a:r>
            <a:r>
              <a:rPr lang="ko-KR" altLang="en-US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 </a:t>
            </a:r>
            <a:r>
              <a:rPr lang="ko-KR" altLang="en-US" sz="36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수업</a:t>
            </a:r>
            <a:endParaRPr lang="ko-KR" altLang="en-US">
              <a:solidFill>
                <a:schemeClr val="bg1"/>
              </a:solidFill>
              <a:latin typeface="-구름L" pitchFamily="18" charset="-127"/>
              <a:ea typeface="-구름L" pitchFamily="18" charset="-127"/>
            </a:endParaRPr>
          </a:p>
        </p:txBody>
      </p:sp>
      <p:pic>
        <p:nvPicPr>
          <p:cNvPr id="14346" name="그림 7" descr="사진 00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813" y="1214438"/>
            <a:ext cx="3286125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그림 11" descr="11일차 00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813" y="3857625"/>
            <a:ext cx="3309937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5"/>
          <p:cNvGrpSpPr>
            <a:grpSpLocks/>
          </p:cNvGrpSpPr>
          <p:nvPr/>
        </p:nvGrpSpPr>
        <p:grpSpPr bwMode="auto">
          <a:xfrm>
            <a:off x="4572000" y="1557338"/>
            <a:ext cx="4000500" cy="1500187"/>
            <a:chOff x="4572000" y="1714500"/>
            <a:chExt cx="4000500" cy="1500188"/>
          </a:xfrm>
        </p:grpSpPr>
        <p:sp>
          <p:nvSpPr>
            <p:cNvPr id="14350" name="모서리가 둥근 직사각형 18"/>
            <p:cNvSpPr>
              <a:spLocks noChangeArrowheads="1"/>
            </p:cNvSpPr>
            <p:nvPr/>
          </p:nvSpPr>
          <p:spPr bwMode="auto">
            <a:xfrm>
              <a:off x="4572000" y="1714500"/>
              <a:ext cx="4000500" cy="15001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endParaRPr>
            </a:p>
          </p:txBody>
        </p:sp>
        <p:sp>
          <p:nvSpPr>
            <p:cNvPr id="14351" name="TextBox 19"/>
            <p:cNvSpPr txBox="1">
              <a:spLocks noChangeArrowheads="1"/>
            </p:cNvSpPr>
            <p:nvPr/>
          </p:nvSpPr>
          <p:spPr bwMode="auto">
            <a:xfrm>
              <a:off x="4929188" y="1928813"/>
              <a:ext cx="3286125" cy="1077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32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쏙유 선생님과 </a:t>
              </a:r>
              <a:endParaRPr lang="en-US" altLang="ko-KR" sz="32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endParaRPr>
            </a:p>
            <a:p>
              <a:r>
                <a:rPr lang="ko-KR" altLang="en-US" sz="32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크메르어 배우기</a:t>
              </a:r>
            </a:p>
          </p:txBody>
        </p:sp>
      </p:grpSp>
      <p:grpSp>
        <p:nvGrpSpPr>
          <p:cNvPr id="3" name="그룹 16"/>
          <p:cNvGrpSpPr/>
          <p:nvPr/>
        </p:nvGrpSpPr>
        <p:grpSpPr>
          <a:xfrm>
            <a:off x="4499992" y="4149080"/>
            <a:ext cx="4071937" cy="1928812"/>
            <a:chOff x="4500563" y="4357688"/>
            <a:chExt cx="4071937" cy="1928812"/>
          </a:xfrm>
          <a:solidFill>
            <a:srgbClr val="0070C0"/>
          </a:solidFill>
        </p:grpSpPr>
        <p:sp>
          <p:nvSpPr>
            <p:cNvPr id="5132" name="모서리가 둥근 직사각형 17"/>
            <p:cNvSpPr>
              <a:spLocks noChangeArrowheads="1"/>
            </p:cNvSpPr>
            <p:nvPr/>
          </p:nvSpPr>
          <p:spPr bwMode="auto">
            <a:xfrm>
              <a:off x="4500563" y="4357688"/>
              <a:ext cx="4071937" cy="1928812"/>
            </a:xfrm>
            <a:prstGeom prst="roundRect">
              <a:avLst>
                <a:gd name="adj" fmla="val 16667"/>
              </a:avLst>
            </a:prstGeom>
            <a:grpFill/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endParaRPr>
            </a:p>
          </p:txBody>
        </p:sp>
        <p:sp>
          <p:nvSpPr>
            <p:cNvPr id="5135" name="TextBox 20"/>
            <p:cNvSpPr txBox="1">
              <a:spLocks noChangeArrowheads="1"/>
            </p:cNvSpPr>
            <p:nvPr/>
          </p:nvSpPr>
          <p:spPr bwMode="auto">
            <a:xfrm>
              <a:off x="4714875" y="4429125"/>
              <a:ext cx="3571875" cy="17541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3600" dirty="0" err="1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크메르어로</a:t>
              </a:r>
              <a:endParaRPr lang="en-US" altLang="ko-KR" sz="3600" dirty="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endParaRPr>
            </a:p>
            <a:p>
              <a:pPr>
                <a:defRPr/>
              </a:pPr>
              <a:r>
                <a:rPr lang="ko-KR" altLang="en-US" sz="3600" dirty="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한국어 교육방법 </a:t>
              </a:r>
              <a:endParaRPr lang="en-US" altLang="ko-KR" sz="3600" dirty="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endParaRPr>
            </a:p>
            <a:p>
              <a:pPr>
                <a:defRPr/>
              </a:pPr>
              <a:r>
                <a:rPr lang="ko-KR" altLang="en-US" sz="3600" dirty="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배우기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80975" y="0"/>
            <a:chExt cx="9324975" cy="6931025"/>
          </a:xfrm>
        </p:grpSpPr>
        <p:sp>
          <p:nvSpPr>
            <p:cNvPr id="15374" name="AutoShape 4"/>
            <p:cNvSpPr>
              <a:spLocks noChangeArrowheads="1"/>
            </p:cNvSpPr>
            <p:nvPr/>
          </p:nvSpPr>
          <p:spPr bwMode="auto">
            <a:xfrm>
              <a:off x="179388" y="188913"/>
              <a:ext cx="442753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75" name="AutoShape 5"/>
            <p:cNvSpPr>
              <a:spLocks noChangeArrowheads="1"/>
            </p:cNvSpPr>
            <p:nvPr/>
          </p:nvSpPr>
          <p:spPr bwMode="auto">
            <a:xfrm rot="-5400000">
              <a:off x="-3119437" y="3487738"/>
              <a:ext cx="666908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76" name="AutoShape 6"/>
            <p:cNvSpPr>
              <a:spLocks noChangeArrowheads="1"/>
            </p:cNvSpPr>
            <p:nvPr/>
          </p:nvSpPr>
          <p:spPr bwMode="auto">
            <a:xfrm>
              <a:off x="4500563" y="6597650"/>
              <a:ext cx="4427537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77" name="AutoShape 7"/>
            <p:cNvSpPr>
              <a:spLocks noChangeArrowheads="1"/>
            </p:cNvSpPr>
            <p:nvPr/>
          </p:nvSpPr>
          <p:spPr bwMode="auto">
            <a:xfrm rot="-5400000">
              <a:off x="5594350" y="3298825"/>
              <a:ext cx="6669088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78" name="Text Box 8"/>
            <p:cNvSpPr txBox="1">
              <a:spLocks noChangeArrowheads="1"/>
            </p:cNvSpPr>
            <p:nvPr/>
          </p:nvSpPr>
          <p:spPr bwMode="auto">
            <a:xfrm>
              <a:off x="5111750" y="0"/>
              <a:ext cx="4032250" cy="6461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라온아띠 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5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기 캄보디아</a:t>
              </a:r>
            </a:p>
          </p:txBody>
        </p:sp>
        <p:sp>
          <p:nvSpPr>
            <p:cNvPr id="15379" name="Text Box 9"/>
            <p:cNvSpPr txBox="1">
              <a:spLocks noChangeArrowheads="1"/>
            </p:cNvSpPr>
            <p:nvPr/>
          </p:nvSpPr>
          <p:spPr bwMode="auto">
            <a:xfrm>
              <a:off x="-180975" y="6284913"/>
              <a:ext cx="4032250" cy="6461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grpSp>
        <p:nvGrpSpPr>
          <p:cNvPr id="3" name="그룹 13"/>
          <p:cNvGrpSpPr>
            <a:grpSpLocks/>
          </p:cNvGrpSpPr>
          <p:nvPr/>
        </p:nvGrpSpPr>
        <p:grpSpPr bwMode="auto">
          <a:xfrm>
            <a:off x="5724525" y="692150"/>
            <a:ext cx="3016250" cy="792163"/>
            <a:chOff x="4881297" y="1124744"/>
            <a:chExt cx="3016621" cy="792088"/>
          </a:xfrm>
        </p:grpSpPr>
        <p:sp>
          <p:nvSpPr>
            <p:cNvPr id="15372" name="모서리가 둥근 직사각형 18"/>
            <p:cNvSpPr>
              <a:spLocks noChangeArrowheads="1"/>
            </p:cNvSpPr>
            <p:nvPr/>
          </p:nvSpPr>
          <p:spPr bwMode="auto">
            <a:xfrm>
              <a:off x="5004048" y="1124744"/>
              <a:ext cx="2736304" cy="7920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endParaRPr>
            </a:p>
          </p:txBody>
        </p:sp>
        <p:sp>
          <p:nvSpPr>
            <p:cNvPr id="15373" name="TextBox 19"/>
            <p:cNvSpPr txBox="1">
              <a:spLocks noChangeArrowheads="1"/>
            </p:cNvSpPr>
            <p:nvPr/>
          </p:nvSpPr>
          <p:spPr bwMode="auto">
            <a:xfrm>
              <a:off x="4881297" y="1218017"/>
              <a:ext cx="301662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36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한국어 교육</a:t>
              </a:r>
            </a:p>
          </p:txBody>
        </p:sp>
      </p:grpSp>
      <p:pic>
        <p:nvPicPr>
          <p:cNvPr id="15" name="그림 14" descr="5일차 306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539551" y="548680"/>
            <a:ext cx="3936437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" name="그룹 15"/>
          <p:cNvGrpSpPr>
            <a:grpSpLocks/>
          </p:cNvGrpSpPr>
          <p:nvPr/>
        </p:nvGrpSpPr>
        <p:grpSpPr bwMode="auto">
          <a:xfrm>
            <a:off x="4067175" y="1773238"/>
            <a:ext cx="2089150" cy="719137"/>
            <a:chOff x="4881297" y="1124744"/>
            <a:chExt cx="3016621" cy="792088"/>
          </a:xfrm>
        </p:grpSpPr>
        <p:sp>
          <p:nvSpPr>
            <p:cNvPr id="15370" name="모서리가 둥근 직사각형 18"/>
            <p:cNvSpPr>
              <a:spLocks noChangeArrowheads="1"/>
            </p:cNvSpPr>
            <p:nvPr/>
          </p:nvSpPr>
          <p:spPr bwMode="auto">
            <a:xfrm>
              <a:off x="5004048" y="1124744"/>
              <a:ext cx="2736304" cy="7920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24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endParaRPr>
            </a:p>
          </p:txBody>
        </p:sp>
        <p:sp>
          <p:nvSpPr>
            <p:cNvPr id="15371" name="TextBox 19"/>
            <p:cNvSpPr txBox="1">
              <a:spLocks noChangeArrowheads="1"/>
            </p:cNvSpPr>
            <p:nvPr/>
          </p:nvSpPr>
          <p:spPr bwMode="auto">
            <a:xfrm>
              <a:off x="4881297" y="1218017"/>
              <a:ext cx="3016621" cy="5468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32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참관수업</a:t>
              </a:r>
            </a:p>
          </p:txBody>
        </p:sp>
      </p:grpSp>
      <p:pic>
        <p:nvPicPr>
          <p:cNvPr id="19" name="그림 18" descr="8일차 002.jpg"/>
          <p:cNvPicPr>
            <a:picLocks noGrp="1" noChangeAspect="1"/>
          </p:cNvPicPr>
          <p:nvPr isPhoto="1"/>
        </p:nvPicPr>
        <p:blipFill>
          <a:blip r:embed="rId3" cstate="email">
            <a:lum/>
          </a:blip>
          <a:stretch>
            <a:fillRect/>
          </a:stretch>
        </p:blipFill>
        <p:spPr>
          <a:xfrm>
            <a:off x="3851920" y="2708920"/>
            <a:ext cx="4512501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그룹 19"/>
          <p:cNvGrpSpPr>
            <a:grpSpLocks/>
          </p:cNvGrpSpPr>
          <p:nvPr/>
        </p:nvGrpSpPr>
        <p:grpSpPr bwMode="auto">
          <a:xfrm>
            <a:off x="2268538" y="5300663"/>
            <a:ext cx="2087562" cy="720725"/>
            <a:chOff x="4881296" y="1124744"/>
            <a:chExt cx="3016621" cy="792088"/>
          </a:xfrm>
        </p:grpSpPr>
        <p:sp>
          <p:nvSpPr>
            <p:cNvPr id="15368" name="모서리가 둥근 직사각형 18"/>
            <p:cNvSpPr>
              <a:spLocks noChangeArrowheads="1"/>
            </p:cNvSpPr>
            <p:nvPr/>
          </p:nvSpPr>
          <p:spPr bwMode="auto">
            <a:xfrm>
              <a:off x="5004048" y="1124744"/>
              <a:ext cx="2736304" cy="7920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24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endParaRPr>
            </a:p>
          </p:txBody>
        </p:sp>
        <p:sp>
          <p:nvSpPr>
            <p:cNvPr id="15369" name="TextBox 19"/>
            <p:cNvSpPr txBox="1">
              <a:spLocks noChangeArrowheads="1"/>
            </p:cNvSpPr>
            <p:nvPr/>
          </p:nvSpPr>
          <p:spPr bwMode="auto">
            <a:xfrm>
              <a:off x="4881296" y="1218017"/>
              <a:ext cx="3016621" cy="643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32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교재 회의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80975" y="0"/>
            <a:chExt cx="9324975" cy="6931025"/>
          </a:xfrm>
        </p:grpSpPr>
        <p:sp>
          <p:nvSpPr>
            <p:cNvPr id="16395" name="AutoShape 4"/>
            <p:cNvSpPr>
              <a:spLocks noChangeArrowheads="1"/>
            </p:cNvSpPr>
            <p:nvPr/>
          </p:nvSpPr>
          <p:spPr bwMode="auto">
            <a:xfrm>
              <a:off x="179388" y="188913"/>
              <a:ext cx="442753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396" name="AutoShape 5"/>
            <p:cNvSpPr>
              <a:spLocks noChangeArrowheads="1"/>
            </p:cNvSpPr>
            <p:nvPr/>
          </p:nvSpPr>
          <p:spPr bwMode="auto">
            <a:xfrm rot="-5400000">
              <a:off x="-3119437" y="3487738"/>
              <a:ext cx="666908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397" name="AutoShape 6"/>
            <p:cNvSpPr>
              <a:spLocks noChangeArrowheads="1"/>
            </p:cNvSpPr>
            <p:nvPr/>
          </p:nvSpPr>
          <p:spPr bwMode="auto">
            <a:xfrm>
              <a:off x="4500563" y="6597650"/>
              <a:ext cx="4427537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398" name="AutoShape 7"/>
            <p:cNvSpPr>
              <a:spLocks noChangeArrowheads="1"/>
            </p:cNvSpPr>
            <p:nvPr/>
          </p:nvSpPr>
          <p:spPr bwMode="auto">
            <a:xfrm rot="-5400000">
              <a:off x="5594350" y="3298825"/>
              <a:ext cx="6669088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399" name="Text Box 8"/>
            <p:cNvSpPr txBox="1">
              <a:spLocks noChangeArrowheads="1"/>
            </p:cNvSpPr>
            <p:nvPr/>
          </p:nvSpPr>
          <p:spPr bwMode="auto">
            <a:xfrm>
              <a:off x="5111750" y="0"/>
              <a:ext cx="4032250" cy="6461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라온아띠 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5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기 캄보디아</a:t>
              </a:r>
            </a:p>
          </p:txBody>
        </p:sp>
        <p:sp>
          <p:nvSpPr>
            <p:cNvPr id="16400" name="Text Box 9"/>
            <p:cNvSpPr txBox="1">
              <a:spLocks noChangeArrowheads="1"/>
            </p:cNvSpPr>
            <p:nvPr/>
          </p:nvSpPr>
          <p:spPr bwMode="auto">
            <a:xfrm>
              <a:off x="-180975" y="6284913"/>
              <a:ext cx="4032250" cy="6461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pic>
        <p:nvPicPr>
          <p:cNvPr id="22" name="그림 21" descr="11일차 015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4860032" y="548680"/>
            <a:ext cx="3837756" cy="2878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그림 22" descr="11일차 019.jpg"/>
          <p:cNvPicPr>
            <a:picLocks noGrp="1" noChangeAspect="1"/>
          </p:cNvPicPr>
          <p:nvPr isPhoto="1"/>
        </p:nvPicPr>
        <p:blipFill>
          <a:blip r:embed="rId3" cstate="email">
            <a:lum/>
          </a:blip>
          <a:stretch>
            <a:fillRect/>
          </a:stretch>
        </p:blipFill>
        <p:spPr>
          <a:xfrm>
            <a:off x="683568" y="548680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그림 23" descr="11일차 023.jpg"/>
          <p:cNvPicPr>
            <a:picLocks noGrp="1" noChangeAspect="1"/>
          </p:cNvPicPr>
          <p:nvPr isPhoto="1"/>
        </p:nvPicPr>
        <p:blipFill>
          <a:blip r:embed="rId4" cstate="email">
            <a:lum/>
          </a:blip>
          <a:stretch>
            <a:fillRect/>
          </a:stretch>
        </p:blipFill>
        <p:spPr>
          <a:xfrm>
            <a:off x="4895934" y="3564565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그림 24" descr="11일차 030.jpg"/>
          <p:cNvPicPr>
            <a:picLocks noGrp="1" noChangeAspect="1"/>
          </p:cNvPicPr>
          <p:nvPr isPhoto="1"/>
        </p:nvPicPr>
        <p:blipFill>
          <a:blip r:embed="rId5" cstate="email">
            <a:lum/>
          </a:blip>
          <a:stretch>
            <a:fillRect/>
          </a:stretch>
        </p:blipFill>
        <p:spPr>
          <a:xfrm>
            <a:off x="667132" y="3501008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그림 25" descr="11일차 026.jpg"/>
          <p:cNvPicPr>
            <a:picLocks noGrp="1" noChangeAspect="1"/>
          </p:cNvPicPr>
          <p:nvPr isPhoto="1"/>
        </p:nvPicPr>
        <p:blipFill>
          <a:blip r:embed="rId6" cstate="email">
            <a:lum/>
          </a:blip>
          <a:stretch>
            <a:fillRect/>
          </a:stretch>
        </p:blipFill>
        <p:spPr>
          <a:xfrm rot="5400000">
            <a:off x="3303662" y="1673002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" name="그룹 18"/>
          <p:cNvGrpSpPr>
            <a:grpSpLocks/>
          </p:cNvGrpSpPr>
          <p:nvPr/>
        </p:nvGrpSpPr>
        <p:grpSpPr bwMode="auto">
          <a:xfrm>
            <a:off x="2268538" y="2852738"/>
            <a:ext cx="3024187" cy="1223962"/>
            <a:chOff x="4881296" y="1124744"/>
            <a:chExt cx="3016621" cy="1278213"/>
          </a:xfrm>
        </p:grpSpPr>
        <p:sp>
          <p:nvSpPr>
            <p:cNvPr id="16393" name="모서리가 둥근 직사각형 18"/>
            <p:cNvSpPr>
              <a:spLocks noChangeArrowheads="1"/>
            </p:cNvSpPr>
            <p:nvPr/>
          </p:nvSpPr>
          <p:spPr bwMode="auto">
            <a:xfrm>
              <a:off x="5004048" y="1124744"/>
              <a:ext cx="2736304" cy="7920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24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endParaRPr>
            </a:p>
          </p:txBody>
        </p:sp>
        <p:sp>
          <p:nvSpPr>
            <p:cNvPr id="16394" name="TextBox 19"/>
            <p:cNvSpPr txBox="1">
              <a:spLocks noChangeArrowheads="1"/>
            </p:cNvSpPr>
            <p:nvPr/>
          </p:nvSpPr>
          <p:spPr bwMode="auto">
            <a:xfrm>
              <a:off x="4881296" y="1218017"/>
              <a:ext cx="3016621" cy="1184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32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모의수업진행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80975" y="0"/>
            <a:chExt cx="9324975" cy="6931025"/>
          </a:xfrm>
        </p:grpSpPr>
        <p:sp>
          <p:nvSpPr>
            <p:cNvPr id="17418" name="AutoShape 4"/>
            <p:cNvSpPr>
              <a:spLocks noChangeArrowheads="1"/>
            </p:cNvSpPr>
            <p:nvPr/>
          </p:nvSpPr>
          <p:spPr bwMode="auto">
            <a:xfrm>
              <a:off x="179388" y="188913"/>
              <a:ext cx="442753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19" name="AutoShape 5"/>
            <p:cNvSpPr>
              <a:spLocks noChangeArrowheads="1"/>
            </p:cNvSpPr>
            <p:nvPr/>
          </p:nvSpPr>
          <p:spPr bwMode="auto">
            <a:xfrm rot="-5400000">
              <a:off x="-3119437" y="3487738"/>
              <a:ext cx="666908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20" name="AutoShape 6"/>
            <p:cNvSpPr>
              <a:spLocks noChangeArrowheads="1"/>
            </p:cNvSpPr>
            <p:nvPr/>
          </p:nvSpPr>
          <p:spPr bwMode="auto">
            <a:xfrm>
              <a:off x="4500563" y="6597650"/>
              <a:ext cx="4427537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21" name="AutoShape 7"/>
            <p:cNvSpPr>
              <a:spLocks noChangeArrowheads="1"/>
            </p:cNvSpPr>
            <p:nvPr/>
          </p:nvSpPr>
          <p:spPr bwMode="auto">
            <a:xfrm rot="-5400000">
              <a:off x="5594350" y="3298825"/>
              <a:ext cx="6669088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422" name="Text Box 8"/>
            <p:cNvSpPr txBox="1">
              <a:spLocks noChangeArrowheads="1"/>
            </p:cNvSpPr>
            <p:nvPr/>
          </p:nvSpPr>
          <p:spPr bwMode="auto">
            <a:xfrm>
              <a:off x="5111750" y="0"/>
              <a:ext cx="4032250" cy="6461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라온아띠 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5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기 캄보디아</a:t>
              </a:r>
            </a:p>
          </p:txBody>
        </p:sp>
        <p:sp>
          <p:nvSpPr>
            <p:cNvPr id="17423" name="Text Box 9"/>
            <p:cNvSpPr txBox="1">
              <a:spLocks noChangeArrowheads="1"/>
            </p:cNvSpPr>
            <p:nvPr/>
          </p:nvSpPr>
          <p:spPr bwMode="auto">
            <a:xfrm>
              <a:off x="-180975" y="6284913"/>
              <a:ext cx="4032250" cy="6461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grpSp>
        <p:nvGrpSpPr>
          <p:cNvPr id="3" name="그룹 10"/>
          <p:cNvGrpSpPr>
            <a:grpSpLocks/>
          </p:cNvGrpSpPr>
          <p:nvPr/>
        </p:nvGrpSpPr>
        <p:grpSpPr bwMode="auto">
          <a:xfrm>
            <a:off x="250825" y="333375"/>
            <a:ext cx="4608513" cy="1150938"/>
            <a:chOff x="4881297" y="1124744"/>
            <a:chExt cx="3016621" cy="1293602"/>
          </a:xfrm>
        </p:grpSpPr>
        <p:sp>
          <p:nvSpPr>
            <p:cNvPr id="17416" name="모서리가 둥근 직사각형 18"/>
            <p:cNvSpPr>
              <a:spLocks noChangeArrowheads="1"/>
            </p:cNvSpPr>
            <p:nvPr/>
          </p:nvSpPr>
          <p:spPr bwMode="auto">
            <a:xfrm>
              <a:off x="5004048" y="1124744"/>
              <a:ext cx="2736304" cy="7920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endParaRPr>
            </a:p>
          </p:txBody>
        </p:sp>
        <p:sp>
          <p:nvSpPr>
            <p:cNvPr id="17417" name="TextBox 19"/>
            <p:cNvSpPr txBox="1">
              <a:spLocks noChangeArrowheads="1"/>
            </p:cNvSpPr>
            <p:nvPr/>
          </p:nvSpPr>
          <p:spPr bwMode="auto">
            <a:xfrm>
              <a:off x="4881297" y="1218017"/>
              <a:ext cx="3016621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36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도서관 활동</a:t>
              </a:r>
              <a:r>
                <a:rPr lang="en-US" altLang="ko-KR" sz="36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-</a:t>
              </a:r>
              <a:r>
                <a:rPr lang="ko-KR" altLang="en-US" sz="36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독후활동</a:t>
              </a:r>
            </a:p>
          </p:txBody>
        </p:sp>
      </p:grpSp>
      <p:pic>
        <p:nvPicPr>
          <p:cNvPr id="14" name="그림 13" descr="8일차 022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5004048" y="571500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그림 14" descr="8일차 027.jpg"/>
          <p:cNvPicPr>
            <a:picLocks noGrp="1" noChangeAspect="1"/>
          </p:cNvPicPr>
          <p:nvPr isPhoto="1"/>
        </p:nvPicPr>
        <p:blipFill>
          <a:blip r:embed="rId3" cstate="email">
            <a:lum/>
          </a:blip>
          <a:stretch>
            <a:fillRect/>
          </a:stretch>
        </p:blipFill>
        <p:spPr>
          <a:xfrm>
            <a:off x="5004048" y="3523828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그림 15" descr="8일차 028.jpg"/>
          <p:cNvPicPr>
            <a:picLocks noGrp="1" noChangeAspect="1"/>
          </p:cNvPicPr>
          <p:nvPr isPhoto="1"/>
        </p:nvPicPr>
        <p:blipFill>
          <a:blip r:embed="rId4" cstate="email">
            <a:lum/>
          </a:blip>
          <a:stretch>
            <a:fillRect/>
          </a:stretch>
        </p:blipFill>
        <p:spPr>
          <a:xfrm>
            <a:off x="611560" y="3429000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그림 20" descr="8일차 024.jpg"/>
          <p:cNvPicPr>
            <a:picLocks noGrp="1" noChangeAspect="1"/>
          </p:cNvPicPr>
          <p:nvPr isPhoto="1"/>
        </p:nvPicPr>
        <p:blipFill>
          <a:blip r:embed="rId5" cstate="email">
            <a:lum/>
          </a:blip>
          <a:stretch>
            <a:fillRect/>
          </a:stretch>
        </p:blipFill>
        <p:spPr>
          <a:xfrm>
            <a:off x="611560" y="1218017"/>
            <a:ext cx="3816424" cy="2106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80975" y="0"/>
            <a:chExt cx="9324975" cy="6931025"/>
          </a:xfrm>
        </p:grpSpPr>
        <p:sp>
          <p:nvSpPr>
            <p:cNvPr id="18439" name="AutoShape 4"/>
            <p:cNvSpPr>
              <a:spLocks noChangeArrowheads="1"/>
            </p:cNvSpPr>
            <p:nvPr/>
          </p:nvSpPr>
          <p:spPr bwMode="auto">
            <a:xfrm>
              <a:off x="179388" y="188913"/>
              <a:ext cx="442753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40" name="AutoShape 5"/>
            <p:cNvSpPr>
              <a:spLocks noChangeArrowheads="1"/>
            </p:cNvSpPr>
            <p:nvPr/>
          </p:nvSpPr>
          <p:spPr bwMode="auto">
            <a:xfrm rot="-5400000">
              <a:off x="-3119437" y="3487738"/>
              <a:ext cx="666908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41" name="AutoShape 6"/>
            <p:cNvSpPr>
              <a:spLocks noChangeArrowheads="1"/>
            </p:cNvSpPr>
            <p:nvPr/>
          </p:nvSpPr>
          <p:spPr bwMode="auto">
            <a:xfrm>
              <a:off x="4500563" y="6597650"/>
              <a:ext cx="4427537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42" name="AutoShape 7"/>
            <p:cNvSpPr>
              <a:spLocks noChangeArrowheads="1"/>
            </p:cNvSpPr>
            <p:nvPr/>
          </p:nvSpPr>
          <p:spPr bwMode="auto">
            <a:xfrm rot="-5400000">
              <a:off x="5594350" y="3298825"/>
              <a:ext cx="6669088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43" name="Text Box 8"/>
            <p:cNvSpPr txBox="1">
              <a:spLocks noChangeArrowheads="1"/>
            </p:cNvSpPr>
            <p:nvPr/>
          </p:nvSpPr>
          <p:spPr bwMode="auto">
            <a:xfrm>
              <a:off x="5111750" y="0"/>
              <a:ext cx="4032250" cy="6461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라온아띠 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5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기 캄보디아</a:t>
              </a:r>
            </a:p>
          </p:txBody>
        </p:sp>
        <p:sp>
          <p:nvSpPr>
            <p:cNvPr id="18444" name="Text Box 9"/>
            <p:cNvSpPr txBox="1">
              <a:spLocks noChangeArrowheads="1"/>
            </p:cNvSpPr>
            <p:nvPr/>
          </p:nvSpPr>
          <p:spPr bwMode="auto">
            <a:xfrm>
              <a:off x="-180975" y="6284913"/>
              <a:ext cx="4032250" cy="6461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pic>
        <p:nvPicPr>
          <p:cNvPr id="13" name="그림 12" descr="8일차 048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 rot="16200000">
            <a:off x="4455790" y="1168946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그림 13" descr="8일차 053.jpg"/>
          <p:cNvPicPr>
            <a:picLocks noGrp="1" noChangeAspect="1"/>
          </p:cNvPicPr>
          <p:nvPr isPhoto="1"/>
        </p:nvPicPr>
        <p:blipFill>
          <a:blip r:embed="rId3" cstate="email">
            <a:lum/>
          </a:blip>
          <a:stretch>
            <a:fillRect/>
          </a:stretch>
        </p:blipFill>
        <p:spPr>
          <a:xfrm>
            <a:off x="4788024" y="3429000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그림 10" descr="8일차 035.jpg"/>
          <p:cNvPicPr>
            <a:picLocks noGrp="1" noChangeAspect="1"/>
          </p:cNvPicPr>
          <p:nvPr isPhoto="1"/>
        </p:nvPicPr>
        <p:blipFill>
          <a:blip r:embed="rId4" cstate="email">
            <a:lum/>
          </a:blip>
          <a:stretch>
            <a:fillRect/>
          </a:stretch>
        </p:blipFill>
        <p:spPr>
          <a:xfrm>
            <a:off x="539552" y="3573016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그림 11" descr="8일차 039.jpg"/>
          <p:cNvPicPr>
            <a:picLocks noGrp="1" noChangeAspect="1"/>
          </p:cNvPicPr>
          <p:nvPr isPhoto="1"/>
        </p:nvPicPr>
        <p:blipFill>
          <a:blip r:embed="rId5" cstate="email">
            <a:lum/>
          </a:blip>
          <a:stretch>
            <a:fillRect/>
          </a:stretch>
        </p:blipFill>
        <p:spPr>
          <a:xfrm rot="5400000">
            <a:off x="927398" y="1168946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80975" y="0"/>
            <a:chExt cx="9324975" cy="6931025"/>
          </a:xfrm>
        </p:grpSpPr>
        <p:sp>
          <p:nvSpPr>
            <p:cNvPr id="19464" name="AutoShape 4"/>
            <p:cNvSpPr>
              <a:spLocks noChangeArrowheads="1"/>
            </p:cNvSpPr>
            <p:nvPr/>
          </p:nvSpPr>
          <p:spPr bwMode="auto">
            <a:xfrm>
              <a:off x="179388" y="188913"/>
              <a:ext cx="442753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465" name="AutoShape 5"/>
            <p:cNvSpPr>
              <a:spLocks noChangeArrowheads="1"/>
            </p:cNvSpPr>
            <p:nvPr/>
          </p:nvSpPr>
          <p:spPr bwMode="auto">
            <a:xfrm rot="-5400000">
              <a:off x="-3119437" y="3487738"/>
              <a:ext cx="666908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466" name="AutoShape 6"/>
            <p:cNvSpPr>
              <a:spLocks noChangeArrowheads="1"/>
            </p:cNvSpPr>
            <p:nvPr/>
          </p:nvSpPr>
          <p:spPr bwMode="auto">
            <a:xfrm>
              <a:off x="4500563" y="6597650"/>
              <a:ext cx="4427537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467" name="AutoShape 7"/>
            <p:cNvSpPr>
              <a:spLocks noChangeArrowheads="1"/>
            </p:cNvSpPr>
            <p:nvPr/>
          </p:nvSpPr>
          <p:spPr bwMode="auto">
            <a:xfrm rot="-5400000">
              <a:off x="5594350" y="3298825"/>
              <a:ext cx="6669088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468" name="Text Box 8"/>
            <p:cNvSpPr txBox="1">
              <a:spLocks noChangeArrowheads="1"/>
            </p:cNvSpPr>
            <p:nvPr/>
          </p:nvSpPr>
          <p:spPr bwMode="auto">
            <a:xfrm>
              <a:off x="5111750" y="0"/>
              <a:ext cx="4032250" cy="6461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라온아띠 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5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기 캄보디아</a:t>
              </a:r>
            </a:p>
          </p:txBody>
        </p:sp>
        <p:sp>
          <p:nvSpPr>
            <p:cNvPr id="19469" name="Text Box 9"/>
            <p:cNvSpPr txBox="1">
              <a:spLocks noChangeArrowheads="1"/>
            </p:cNvSpPr>
            <p:nvPr/>
          </p:nvSpPr>
          <p:spPr bwMode="auto">
            <a:xfrm>
              <a:off x="-180975" y="6284913"/>
              <a:ext cx="4032250" cy="6461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grpSp>
        <p:nvGrpSpPr>
          <p:cNvPr id="3" name="그룹 10"/>
          <p:cNvGrpSpPr>
            <a:grpSpLocks/>
          </p:cNvGrpSpPr>
          <p:nvPr/>
        </p:nvGrpSpPr>
        <p:grpSpPr bwMode="auto">
          <a:xfrm>
            <a:off x="250825" y="333375"/>
            <a:ext cx="4608513" cy="728663"/>
            <a:chOff x="4881297" y="1124744"/>
            <a:chExt cx="3016621" cy="818969"/>
          </a:xfrm>
        </p:grpSpPr>
        <p:sp>
          <p:nvSpPr>
            <p:cNvPr id="19462" name="모서리가 둥근 직사각형 18"/>
            <p:cNvSpPr>
              <a:spLocks noChangeArrowheads="1"/>
            </p:cNvSpPr>
            <p:nvPr/>
          </p:nvSpPr>
          <p:spPr bwMode="auto">
            <a:xfrm>
              <a:off x="5004048" y="1124744"/>
              <a:ext cx="2736304" cy="79208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endParaRPr>
            </a:p>
          </p:txBody>
        </p:sp>
        <p:sp>
          <p:nvSpPr>
            <p:cNvPr id="19463" name="TextBox 19"/>
            <p:cNvSpPr txBox="1">
              <a:spLocks noChangeArrowheads="1"/>
            </p:cNvSpPr>
            <p:nvPr/>
          </p:nvSpPr>
          <p:spPr bwMode="auto">
            <a:xfrm>
              <a:off x="4881297" y="1218017"/>
              <a:ext cx="3016621" cy="725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sz="36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도서관 활동</a:t>
              </a:r>
              <a:r>
                <a:rPr lang="en-US" altLang="ko-KR" sz="36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-</a:t>
              </a:r>
              <a:r>
                <a:rPr lang="ko-KR" altLang="en-US" sz="3600">
                  <a:solidFill>
                    <a:schemeClr val="bg1"/>
                  </a:solidFill>
                  <a:latin typeface="-구름L" pitchFamily="18" charset="-127"/>
                  <a:ea typeface="-구름L" pitchFamily="18" charset="-127"/>
                </a:rPr>
                <a:t>도서보수</a:t>
              </a:r>
            </a:p>
          </p:txBody>
        </p:sp>
      </p:grpSp>
      <p:pic>
        <p:nvPicPr>
          <p:cNvPr id="14" name="그림 13" descr="8일차 077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539552" y="1268760"/>
            <a:ext cx="4320480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그림 14" descr="8일차 079.jpg"/>
          <p:cNvPicPr>
            <a:picLocks noGrp="1" noChangeAspect="1"/>
          </p:cNvPicPr>
          <p:nvPr isPhoto="1"/>
        </p:nvPicPr>
        <p:blipFill>
          <a:blip r:embed="rId3" cstate="email">
            <a:lum/>
          </a:blip>
          <a:stretch>
            <a:fillRect/>
          </a:stretch>
        </p:blipFill>
        <p:spPr>
          <a:xfrm>
            <a:off x="4211960" y="3068960"/>
            <a:ext cx="4320480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4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80975" y="0"/>
            <a:chExt cx="9324975" cy="6931025"/>
          </a:xfrm>
        </p:grpSpPr>
        <p:sp>
          <p:nvSpPr>
            <p:cNvPr id="20492" name="AutoShape 4"/>
            <p:cNvSpPr>
              <a:spLocks noChangeArrowheads="1"/>
            </p:cNvSpPr>
            <p:nvPr/>
          </p:nvSpPr>
          <p:spPr bwMode="auto">
            <a:xfrm>
              <a:off x="179388" y="188913"/>
              <a:ext cx="442753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493" name="AutoShape 5"/>
            <p:cNvSpPr>
              <a:spLocks noChangeArrowheads="1"/>
            </p:cNvSpPr>
            <p:nvPr/>
          </p:nvSpPr>
          <p:spPr bwMode="auto">
            <a:xfrm rot="-5400000">
              <a:off x="-3119437" y="3487738"/>
              <a:ext cx="666908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494" name="AutoShape 6"/>
            <p:cNvSpPr>
              <a:spLocks noChangeArrowheads="1"/>
            </p:cNvSpPr>
            <p:nvPr/>
          </p:nvSpPr>
          <p:spPr bwMode="auto">
            <a:xfrm>
              <a:off x="4500563" y="6597650"/>
              <a:ext cx="4427537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495" name="AutoShape 7"/>
            <p:cNvSpPr>
              <a:spLocks noChangeArrowheads="1"/>
            </p:cNvSpPr>
            <p:nvPr/>
          </p:nvSpPr>
          <p:spPr bwMode="auto">
            <a:xfrm rot="-5400000">
              <a:off x="5594350" y="3298825"/>
              <a:ext cx="6669088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496" name="Text Box 8"/>
            <p:cNvSpPr txBox="1">
              <a:spLocks noChangeArrowheads="1"/>
            </p:cNvSpPr>
            <p:nvPr/>
          </p:nvSpPr>
          <p:spPr bwMode="auto">
            <a:xfrm>
              <a:off x="5111750" y="0"/>
              <a:ext cx="4032250" cy="6461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라온아띠 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5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기 캄보디아</a:t>
              </a:r>
            </a:p>
          </p:txBody>
        </p:sp>
        <p:sp>
          <p:nvSpPr>
            <p:cNvPr id="20497" name="Text Box 9"/>
            <p:cNvSpPr txBox="1">
              <a:spLocks noChangeArrowheads="1"/>
            </p:cNvSpPr>
            <p:nvPr/>
          </p:nvSpPr>
          <p:spPr bwMode="auto">
            <a:xfrm>
              <a:off x="-180975" y="6284913"/>
              <a:ext cx="4032250" cy="6461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pic>
        <p:nvPicPr>
          <p:cNvPr id="10" name="그림 9" descr="5일차 03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43438" y="1500188"/>
            <a:ext cx="3786187" cy="284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그림 11" descr="__1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7250" y="714375"/>
            <a:ext cx="3538538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12" descr="__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28688" y="3571875"/>
            <a:ext cx="3500437" cy="26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모서리가 둥근 직사각형 13"/>
          <p:cNvSpPr>
            <a:spLocks noChangeArrowheads="1"/>
          </p:cNvSpPr>
          <p:nvPr/>
        </p:nvSpPr>
        <p:spPr bwMode="auto">
          <a:xfrm>
            <a:off x="4929188" y="4929188"/>
            <a:ext cx="3500437" cy="1071562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탁구 </a:t>
            </a:r>
            <a:r>
              <a:rPr lang="en-US" altLang="ko-KR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&amp; </a:t>
            </a:r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줄넘기</a:t>
            </a:r>
          </a:p>
        </p:txBody>
      </p:sp>
      <p:sp>
        <p:nvSpPr>
          <p:cNvPr id="30" name="순서도: 연결자 29"/>
          <p:cNvSpPr>
            <a:spLocks noChangeArrowheads="1"/>
          </p:cNvSpPr>
          <p:nvPr/>
        </p:nvSpPr>
        <p:spPr bwMode="auto">
          <a:xfrm>
            <a:off x="5867400" y="2060575"/>
            <a:ext cx="217488" cy="215900"/>
          </a:xfrm>
          <a:prstGeom prst="flowChartConnector">
            <a:avLst/>
          </a:prstGeom>
          <a:solidFill>
            <a:srgbClr val="FFC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400">
                <a:latin typeface="-구름L" pitchFamily="18" charset="-127"/>
                <a:ea typeface="-구름L" pitchFamily="18" charset="-127"/>
              </a:rPr>
              <a:t>통</a:t>
            </a:r>
          </a:p>
        </p:txBody>
      </p:sp>
      <p:sp>
        <p:nvSpPr>
          <p:cNvPr id="31" name="순서도: 연결자 30"/>
          <p:cNvSpPr>
            <a:spLocks noChangeArrowheads="1"/>
          </p:cNvSpPr>
          <p:nvPr/>
        </p:nvSpPr>
        <p:spPr bwMode="auto">
          <a:xfrm>
            <a:off x="6659563" y="2060575"/>
            <a:ext cx="215900" cy="215900"/>
          </a:xfrm>
          <a:prstGeom prst="flowChartConnector">
            <a:avLst/>
          </a:prstGeom>
          <a:solidFill>
            <a:srgbClr val="FFC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400">
                <a:latin typeface="-구름L" pitchFamily="18" charset="-127"/>
                <a:ea typeface="-구름L" pitchFamily="18" charset="-127"/>
              </a:rPr>
              <a:t>통</a:t>
            </a:r>
          </a:p>
        </p:txBody>
      </p:sp>
      <p:sp>
        <p:nvSpPr>
          <p:cNvPr id="32" name="순서도: 연결자 31"/>
          <p:cNvSpPr>
            <a:spLocks noChangeArrowheads="1"/>
          </p:cNvSpPr>
          <p:nvPr/>
        </p:nvSpPr>
        <p:spPr bwMode="auto">
          <a:xfrm>
            <a:off x="7308850" y="2060575"/>
            <a:ext cx="215900" cy="215900"/>
          </a:xfrm>
          <a:prstGeom prst="flowChartConnector">
            <a:avLst/>
          </a:prstGeom>
          <a:solidFill>
            <a:srgbClr val="FFC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400">
                <a:latin typeface="-구름L" pitchFamily="18" charset="-127"/>
                <a:ea typeface="-구름L" pitchFamily="18" charset="-127"/>
              </a:rPr>
              <a:t>통</a:t>
            </a:r>
          </a:p>
        </p:txBody>
      </p:sp>
      <p:sp>
        <p:nvSpPr>
          <p:cNvPr id="33" name="순서도: 연결자 32"/>
          <p:cNvSpPr>
            <a:spLocks noChangeArrowheads="1"/>
          </p:cNvSpPr>
          <p:nvPr/>
        </p:nvSpPr>
        <p:spPr bwMode="auto">
          <a:xfrm>
            <a:off x="8101013" y="1989138"/>
            <a:ext cx="215900" cy="215900"/>
          </a:xfrm>
          <a:prstGeom prst="flowChartConnector">
            <a:avLst/>
          </a:prstGeom>
          <a:solidFill>
            <a:srgbClr val="FFC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400">
                <a:latin typeface="-구름L" pitchFamily="18" charset="-127"/>
                <a:ea typeface="-구름L" pitchFamily="18" charset="-127"/>
              </a:rPr>
              <a:t>통</a:t>
            </a:r>
          </a:p>
        </p:txBody>
      </p:sp>
      <p:sp>
        <p:nvSpPr>
          <p:cNvPr id="34" name="순서도: 연결자 33"/>
          <p:cNvSpPr>
            <a:spLocks noChangeArrowheads="1"/>
          </p:cNvSpPr>
          <p:nvPr/>
        </p:nvSpPr>
        <p:spPr bwMode="auto">
          <a:xfrm>
            <a:off x="7740650" y="1989138"/>
            <a:ext cx="215900" cy="215900"/>
          </a:xfrm>
          <a:prstGeom prst="flowChartConnector">
            <a:avLst/>
          </a:prstGeom>
          <a:solidFill>
            <a:srgbClr val="FFC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400">
                <a:latin typeface="-구름L" pitchFamily="18" charset="-127"/>
                <a:ea typeface="-구름L" pitchFamily="18" charset="-127"/>
              </a:rPr>
              <a:t>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4"/>
          <p:cNvSpPr>
            <a:spLocks noChangeArrowheads="1"/>
          </p:cNvSpPr>
          <p:nvPr/>
        </p:nvSpPr>
        <p:spPr bwMode="auto">
          <a:xfrm>
            <a:off x="179388" y="188913"/>
            <a:ext cx="4427537" cy="714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07" name="AutoShape 5"/>
          <p:cNvSpPr>
            <a:spLocks noChangeArrowheads="1"/>
          </p:cNvSpPr>
          <p:nvPr/>
        </p:nvSpPr>
        <p:spPr bwMode="auto">
          <a:xfrm rot="-5400000">
            <a:off x="-3119437" y="3487738"/>
            <a:ext cx="6669087" cy="714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08" name="AutoShape 6"/>
          <p:cNvSpPr>
            <a:spLocks noChangeArrowheads="1"/>
          </p:cNvSpPr>
          <p:nvPr/>
        </p:nvSpPr>
        <p:spPr bwMode="auto">
          <a:xfrm>
            <a:off x="4500563" y="6597650"/>
            <a:ext cx="4427537" cy="7143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09" name="AutoShape 7"/>
          <p:cNvSpPr>
            <a:spLocks noChangeArrowheads="1"/>
          </p:cNvSpPr>
          <p:nvPr/>
        </p:nvSpPr>
        <p:spPr bwMode="auto">
          <a:xfrm rot="-5400000">
            <a:off x="5594350" y="3298825"/>
            <a:ext cx="6669088" cy="7143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5111750" y="0"/>
            <a:ext cx="4032250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라온아띠 </a:t>
            </a:r>
            <a:r>
              <a:rPr lang="en-US" altLang="ko-KR" sz="3600">
                <a:latin typeface="나눔손글씨 펜" pitchFamily="66" charset="-127"/>
                <a:ea typeface="나눔손글씨 펜" pitchFamily="66" charset="-127"/>
              </a:rPr>
              <a:t>5</a:t>
            </a: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기 캄보디아</a:t>
            </a:r>
          </a:p>
        </p:txBody>
      </p:sp>
      <p:sp>
        <p:nvSpPr>
          <p:cNvPr id="21511" name="Text Box 9"/>
          <p:cNvSpPr txBox="1">
            <a:spLocks noChangeArrowheads="1"/>
          </p:cNvSpPr>
          <p:nvPr/>
        </p:nvSpPr>
        <p:spPr bwMode="auto">
          <a:xfrm>
            <a:off x="-180975" y="6284913"/>
            <a:ext cx="4032250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국내훈련</a:t>
            </a:r>
            <a:r>
              <a:rPr lang="en-US" altLang="ko-KR" sz="3600">
                <a:latin typeface="나눔손글씨 펜" pitchFamily="66" charset="-127"/>
                <a:ea typeface="나눔손글씨 펜" pitchFamily="66" charset="-127"/>
              </a:rPr>
              <a:t>-</a:t>
            </a: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지역 인턴쉽</a:t>
            </a:r>
          </a:p>
        </p:txBody>
      </p:sp>
      <p:sp>
        <p:nvSpPr>
          <p:cNvPr id="21512" name="모서리가 둥근 직사각형 12"/>
          <p:cNvSpPr>
            <a:spLocks noChangeArrowheads="1"/>
          </p:cNvSpPr>
          <p:nvPr/>
        </p:nvSpPr>
        <p:spPr bwMode="auto">
          <a:xfrm>
            <a:off x="395288" y="476250"/>
            <a:ext cx="3529012" cy="72072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페이스페인팅</a:t>
            </a:r>
          </a:p>
        </p:txBody>
      </p:sp>
      <p:pic>
        <p:nvPicPr>
          <p:cNvPr id="15" name="그림 14" descr="사진 100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1187624" y="3665841"/>
            <a:ext cx="3428628" cy="25714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그림 15" descr="사진 101.jpg"/>
          <p:cNvPicPr>
            <a:picLocks noGrp="1" noChangeAspect="1"/>
          </p:cNvPicPr>
          <p:nvPr isPhoto="1"/>
        </p:nvPicPr>
        <p:blipFill>
          <a:blip r:embed="rId3" cstate="email">
            <a:lum/>
          </a:blip>
          <a:stretch>
            <a:fillRect/>
          </a:stretch>
        </p:blipFill>
        <p:spPr>
          <a:xfrm>
            <a:off x="4766759" y="1290025"/>
            <a:ext cx="3384376" cy="25382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그림 16" descr="사진 105.jpg"/>
          <p:cNvPicPr>
            <a:picLocks noGrp="1" noChangeAspect="1"/>
          </p:cNvPicPr>
          <p:nvPr isPhoto="1"/>
        </p:nvPicPr>
        <p:blipFill>
          <a:blip r:embed="rId4" cstate="email">
            <a:lum/>
          </a:blip>
          <a:stretch>
            <a:fillRect/>
          </a:stretch>
        </p:blipFill>
        <p:spPr>
          <a:xfrm>
            <a:off x="4716016" y="3666289"/>
            <a:ext cx="3456384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그림 17" descr="사진 113.jpg"/>
          <p:cNvPicPr>
            <a:picLocks noGrp="1" noChangeAspect="1"/>
          </p:cNvPicPr>
          <p:nvPr isPhoto="1"/>
        </p:nvPicPr>
        <p:blipFill>
          <a:blip r:embed="rId5" cstate="email">
            <a:lum/>
          </a:blip>
          <a:stretch>
            <a:fillRect/>
          </a:stretch>
        </p:blipFill>
        <p:spPr>
          <a:xfrm>
            <a:off x="1115616" y="1268760"/>
            <a:ext cx="3600400" cy="2316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4"/>
          <p:cNvSpPr>
            <a:spLocks noChangeArrowheads="1"/>
          </p:cNvSpPr>
          <p:nvPr/>
        </p:nvSpPr>
        <p:spPr bwMode="auto">
          <a:xfrm>
            <a:off x="179388" y="188913"/>
            <a:ext cx="4427537" cy="714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531" name="AutoShape 5"/>
          <p:cNvSpPr>
            <a:spLocks noChangeArrowheads="1"/>
          </p:cNvSpPr>
          <p:nvPr/>
        </p:nvSpPr>
        <p:spPr bwMode="auto">
          <a:xfrm rot="-5400000">
            <a:off x="-3119437" y="3487738"/>
            <a:ext cx="6669087" cy="714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532" name="AutoShape 6"/>
          <p:cNvSpPr>
            <a:spLocks noChangeArrowheads="1"/>
          </p:cNvSpPr>
          <p:nvPr/>
        </p:nvSpPr>
        <p:spPr bwMode="auto">
          <a:xfrm>
            <a:off x="4500563" y="6597650"/>
            <a:ext cx="4427537" cy="7143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533" name="AutoShape 7"/>
          <p:cNvSpPr>
            <a:spLocks noChangeArrowheads="1"/>
          </p:cNvSpPr>
          <p:nvPr/>
        </p:nvSpPr>
        <p:spPr bwMode="auto">
          <a:xfrm rot="-5400000">
            <a:off x="5594350" y="3298825"/>
            <a:ext cx="6669088" cy="7143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534" name="Text Box 8"/>
          <p:cNvSpPr txBox="1">
            <a:spLocks noChangeArrowheads="1"/>
          </p:cNvSpPr>
          <p:nvPr/>
        </p:nvSpPr>
        <p:spPr bwMode="auto">
          <a:xfrm>
            <a:off x="5111750" y="0"/>
            <a:ext cx="4032250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라온아띠 </a:t>
            </a:r>
            <a:r>
              <a:rPr lang="en-US" altLang="ko-KR" sz="3600">
                <a:latin typeface="나눔손글씨 펜" pitchFamily="66" charset="-127"/>
                <a:ea typeface="나눔손글씨 펜" pitchFamily="66" charset="-127"/>
              </a:rPr>
              <a:t>5</a:t>
            </a: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기 캄보디아</a:t>
            </a:r>
          </a:p>
        </p:txBody>
      </p:sp>
      <p:sp>
        <p:nvSpPr>
          <p:cNvPr id="22535" name="Text Box 9"/>
          <p:cNvSpPr txBox="1">
            <a:spLocks noChangeArrowheads="1"/>
          </p:cNvSpPr>
          <p:nvPr/>
        </p:nvSpPr>
        <p:spPr bwMode="auto">
          <a:xfrm>
            <a:off x="-180975" y="6284913"/>
            <a:ext cx="4032250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국내훈련</a:t>
            </a:r>
            <a:r>
              <a:rPr lang="en-US" altLang="ko-KR" sz="3600">
                <a:latin typeface="나눔손글씨 펜" pitchFamily="66" charset="-127"/>
                <a:ea typeface="나눔손글씨 펜" pitchFamily="66" charset="-127"/>
              </a:rPr>
              <a:t>-</a:t>
            </a: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지역 인턴쉽</a:t>
            </a:r>
          </a:p>
        </p:txBody>
      </p:sp>
      <p:pic>
        <p:nvPicPr>
          <p:cNvPr id="11" name="그림 10" descr="사진 078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75" y="714375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그림 14" descr="5일차 06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9125" y="1285875"/>
            <a:ext cx="40005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그림 15" descr="5일차 07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5" y="3357563"/>
            <a:ext cx="2143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그림 17" descr="사진 056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71750" y="3214688"/>
            <a:ext cx="219075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0" name="모서리가 둥근 직사각형 18"/>
          <p:cNvSpPr>
            <a:spLocks noChangeArrowheads="1"/>
          </p:cNvSpPr>
          <p:nvPr/>
        </p:nvSpPr>
        <p:spPr bwMode="auto">
          <a:xfrm>
            <a:off x="3643313" y="4714875"/>
            <a:ext cx="5143500" cy="1785938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altLang="ko-KR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Mission </a:t>
            </a:r>
          </a:p>
          <a:p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떡볶이 </a:t>
            </a:r>
            <a:r>
              <a:rPr lang="en-US" altLang="ko-KR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30</a:t>
            </a:r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인분 만들기</a:t>
            </a:r>
            <a:endParaRPr lang="en-US" altLang="ko-KR" sz="4000">
              <a:solidFill>
                <a:schemeClr val="bg1"/>
              </a:solidFill>
              <a:latin typeface="-구름L" pitchFamily="18" charset="-127"/>
              <a:ea typeface="-구름L" pitchFamily="18" charset="-127"/>
            </a:endParaRPr>
          </a:p>
          <a:p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김치전 </a:t>
            </a:r>
            <a:r>
              <a:rPr lang="en-US" altLang="ko-KR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20</a:t>
            </a:r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장 만들기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4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80975" y="0"/>
            <a:chExt cx="9324975" cy="6931025"/>
          </a:xfrm>
        </p:grpSpPr>
        <p:sp>
          <p:nvSpPr>
            <p:cNvPr id="23560" name="AutoShape 4"/>
            <p:cNvSpPr>
              <a:spLocks noChangeArrowheads="1"/>
            </p:cNvSpPr>
            <p:nvPr/>
          </p:nvSpPr>
          <p:spPr bwMode="auto">
            <a:xfrm>
              <a:off x="179388" y="188913"/>
              <a:ext cx="442753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561" name="AutoShape 5"/>
            <p:cNvSpPr>
              <a:spLocks noChangeArrowheads="1"/>
            </p:cNvSpPr>
            <p:nvPr/>
          </p:nvSpPr>
          <p:spPr bwMode="auto">
            <a:xfrm rot="-5400000">
              <a:off x="-3119437" y="3487738"/>
              <a:ext cx="666908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562" name="AutoShape 6"/>
            <p:cNvSpPr>
              <a:spLocks noChangeArrowheads="1"/>
            </p:cNvSpPr>
            <p:nvPr/>
          </p:nvSpPr>
          <p:spPr bwMode="auto">
            <a:xfrm>
              <a:off x="4500563" y="6597650"/>
              <a:ext cx="4427537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563" name="AutoShape 7"/>
            <p:cNvSpPr>
              <a:spLocks noChangeArrowheads="1"/>
            </p:cNvSpPr>
            <p:nvPr/>
          </p:nvSpPr>
          <p:spPr bwMode="auto">
            <a:xfrm rot="-5400000">
              <a:off x="5594350" y="3298825"/>
              <a:ext cx="6669088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564" name="Text Box 8"/>
            <p:cNvSpPr txBox="1">
              <a:spLocks noChangeArrowheads="1"/>
            </p:cNvSpPr>
            <p:nvPr/>
          </p:nvSpPr>
          <p:spPr bwMode="auto">
            <a:xfrm>
              <a:off x="5111750" y="0"/>
              <a:ext cx="4032250" cy="6461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라온아띠 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5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기 캄보디아</a:t>
              </a:r>
            </a:p>
          </p:txBody>
        </p:sp>
        <p:sp>
          <p:nvSpPr>
            <p:cNvPr id="23565" name="Text Box 9"/>
            <p:cNvSpPr txBox="1">
              <a:spLocks noChangeArrowheads="1"/>
            </p:cNvSpPr>
            <p:nvPr/>
          </p:nvSpPr>
          <p:spPr bwMode="auto">
            <a:xfrm>
              <a:off x="-180975" y="6284913"/>
              <a:ext cx="4032250" cy="6461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sp>
        <p:nvSpPr>
          <p:cNvPr id="23555" name="모서리가 둥근 직사각형 12"/>
          <p:cNvSpPr>
            <a:spLocks noChangeArrowheads="1"/>
          </p:cNvSpPr>
          <p:nvPr/>
        </p:nvSpPr>
        <p:spPr bwMode="auto">
          <a:xfrm>
            <a:off x="395288" y="547688"/>
            <a:ext cx="6264275" cy="865187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아</a:t>
            </a:r>
            <a:r>
              <a:rPr lang="en-US" altLang="ko-KR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.</a:t>
            </a:r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스 수업진행</a:t>
            </a:r>
            <a:r>
              <a:rPr lang="en-US" altLang="ko-KR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-</a:t>
            </a:r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동물가면놀이</a:t>
            </a:r>
          </a:p>
        </p:txBody>
      </p:sp>
      <p:pic>
        <p:nvPicPr>
          <p:cNvPr id="10" name="그림 9" descr="11일차 022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 rot="396958">
            <a:off x="3341417" y="1602902"/>
            <a:ext cx="3449960" cy="258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그림 10" descr="11일차 023.jpg"/>
          <p:cNvPicPr>
            <a:picLocks noGrp="1" noChangeAspect="1"/>
          </p:cNvPicPr>
          <p:nvPr isPhoto="1"/>
        </p:nvPicPr>
        <p:blipFill>
          <a:blip r:embed="rId3" cstate="email">
            <a:lum/>
          </a:blip>
          <a:stretch>
            <a:fillRect/>
          </a:stretch>
        </p:blipFill>
        <p:spPr>
          <a:xfrm rot="20902116">
            <a:off x="476933" y="1878007"/>
            <a:ext cx="3449960" cy="258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그림 11" descr="11일차 049.jpg"/>
          <p:cNvPicPr>
            <a:picLocks noGrp="1" noChangeAspect="1"/>
          </p:cNvPicPr>
          <p:nvPr isPhoto="1"/>
        </p:nvPicPr>
        <p:blipFill>
          <a:blip r:embed="rId4" cstate="email">
            <a:lum/>
          </a:blip>
          <a:stretch>
            <a:fillRect/>
          </a:stretch>
        </p:blipFill>
        <p:spPr>
          <a:xfrm rot="1681700">
            <a:off x="5281237" y="2576906"/>
            <a:ext cx="3456384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그림 12" descr="11일차 036.jpg"/>
          <p:cNvPicPr>
            <a:picLocks noGrp="1" noChangeAspect="1"/>
          </p:cNvPicPr>
          <p:nvPr isPhoto="1"/>
        </p:nvPicPr>
        <p:blipFill>
          <a:blip r:embed="rId5" cstate="email">
            <a:lum/>
          </a:blip>
          <a:stretch>
            <a:fillRect/>
          </a:stretch>
        </p:blipFill>
        <p:spPr>
          <a:xfrm>
            <a:off x="2555776" y="3645024"/>
            <a:ext cx="3456384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4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80975" y="0"/>
            <a:chExt cx="9324975" cy="6931025"/>
          </a:xfrm>
        </p:grpSpPr>
        <p:sp>
          <p:nvSpPr>
            <p:cNvPr id="24583" name="AutoShape 4"/>
            <p:cNvSpPr>
              <a:spLocks noChangeArrowheads="1"/>
            </p:cNvSpPr>
            <p:nvPr/>
          </p:nvSpPr>
          <p:spPr bwMode="auto">
            <a:xfrm>
              <a:off x="179388" y="188913"/>
              <a:ext cx="442753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584" name="AutoShape 5"/>
            <p:cNvSpPr>
              <a:spLocks noChangeArrowheads="1"/>
            </p:cNvSpPr>
            <p:nvPr/>
          </p:nvSpPr>
          <p:spPr bwMode="auto">
            <a:xfrm rot="-5400000">
              <a:off x="-3119437" y="3487738"/>
              <a:ext cx="666908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585" name="AutoShape 6"/>
            <p:cNvSpPr>
              <a:spLocks noChangeArrowheads="1"/>
            </p:cNvSpPr>
            <p:nvPr/>
          </p:nvSpPr>
          <p:spPr bwMode="auto">
            <a:xfrm>
              <a:off x="4500563" y="6597650"/>
              <a:ext cx="4427537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586" name="AutoShape 7"/>
            <p:cNvSpPr>
              <a:spLocks noChangeArrowheads="1"/>
            </p:cNvSpPr>
            <p:nvPr/>
          </p:nvSpPr>
          <p:spPr bwMode="auto">
            <a:xfrm rot="-5400000">
              <a:off x="5594350" y="3298825"/>
              <a:ext cx="6669088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587" name="Text Box 8"/>
            <p:cNvSpPr txBox="1">
              <a:spLocks noChangeArrowheads="1"/>
            </p:cNvSpPr>
            <p:nvPr/>
          </p:nvSpPr>
          <p:spPr bwMode="auto">
            <a:xfrm>
              <a:off x="5111750" y="0"/>
              <a:ext cx="4032250" cy="6461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라온아띠 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5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기 캄보디아</a:t>
              </a:r>
            </a:p>
          </p:txBody>
        </p:sp>
        <p:sp>
          <p:nvSpPr>
            <p:cNvPr id="24588" name="Text Box 9"/>
            <p:cNvSpPr txBox="1">
              <a:spLocks noChangeArrowheads="1"/>
            </p:cNvSpPr>
            <p:nvPr/>
          </p:nvSpPr>
          <p:spPr bwMode="auto">
            <a:xfrm>
              <a:off x="-180975" y="6284913"/>
              <a:ext cx="4032250" cy="6461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sp>
        <p:nvSpPr>
          <p:cNvPr id="24579" name="모서리가 둥근 직사각형 12"/>
          <p:cNvSpPr>
            <a:spLocks noChangeArrowheads="1"/>
          </p:cNvSpPr>
          <p:nvPr/>
        </p:nvSpPr>
        <p:spPr bwMode="auto">
          <a:xfrm>
            <a:off x="395288" y="547688"/>
            <a:ext cx="6264275" cy="865187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아</a:t>
            </a:r>
            <a:r>
              <a:rPr lang="en-US" altLang="ko-KR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.</a:t>
            </a:r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스 수업진행</a:t>
            </a:r>
            <a:r>
              <a:rPr lang="en-US" altLang="ko-KR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-</a:t>
            </a:r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미아방지교육</a:t>
            </a:r>
          </a:p>
        </p:txBody>
      </p:sp>
      <p:pic>
        <p:nvPicPr>
          <p:cNvPr id="13" name="그림 12" descr="11일차 120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683568" y="1700808"/>
            <a:ext cx="3217440" cy="2413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그림 13" descr="11일차 144.jpg"/>
          <p:cNvPicPr>
            <a:picLocks noGrp="1" noChangeAspect="1"/>
          </p:cNvPicPr>
          <p:nvPr isPhoto="1"/>
        </p:nvPicPr>
        <p:blipFill>
          <a:blip r:embed="rId3" cstate="email">
            <a:lum/>
          </a:blip>
          <a:stretch>
            <a:fillRect/>
          </a:stretch>
        </p:blipFill>
        <p:spPr>
          <a:xfrm>
            <a:off x="5076056" y="1663992"/>
            <a:ext cx="3217440" cy="2413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그림 11" descr="11일차 200.jpg"/>
          <p:cNvPicPr>
            <a:picLocks noGrp="1" noChangeAspect="1"/>
          </p:cNvPicPr>
          <p:nvPr isPhoto="1"/>
        </p:nvPicPr>
        <p:blipFill>
          <a:blip r:embed="rId4" cstate="email">
            <a:lum/>
          </a:blip>
          <a:stretch>
            <a:fillRect/>
          </a:stretch>
        </p:blipFill>
        <p:spPr>
          <a:xfrm>
            <a:off x="2987824" y="3429000"/>
            <a:ext cx="3217440" cy="2413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그림 10" descr="5일차 155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339975" y="1700213"/>
            <a:ext cx="63373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AutoShape 4"/>
          <p:cNvSpPr>
            <a:spLocks noChangeArrowheads="1"/>
          </p:cNvSpPr>
          <p:nvPr/>
        </p:nvSpPr>
        <p:spPr bwMode="auto">
          <a:xfrm>
            <a:off x="179388" y="188913"/>
            <a:ext cx="4427537" cy="714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604" name="AutoShape 5"/>
          <p:cNvSpPr>
            <a:spLocks noChangeArrowheads="1"/>
          </p:cNvSpPr>
          <p:nvPr/>
        </p:nvSpPr>
        <p:spPr bwMode="auto">
          <a:xfrm rot="-5400000">
            <a:off x="-3119437" y="3487738"/>
            <a:ext cx="6669087" cy="714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605" name="AutoShape 6"/>
          <p:cNvSpPr>
            <a:spLocks noChangeArrowheads="1"/>
          </p:cNvSpPr>
          <p:nvPr/>
        </p:nvSpPr>
        <p:spPr bwMode="auto">
          <a:xfrm>
            <a:off x="4500563" y="6597650"/>
            <a:ext cx="4427537" cy="7143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606" name="AutoShape 7"/>
          <p:cNvSpPr>
            <a:spLocks noChangeArrowheads="1"/>
          </p:cNvSpPr>
          <p:nvPr/>
        </p:nvSpPr>
        <p:spPr bwMode="auto">
          <a:xfrm rot="-5400000">
            <a:off x="5594350" y="3298825"/>
            <a:ext cx="6669088" cy="7143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607" name="Text Box 8"/>
          <p:cNvSpPr txBox="1">
            <a:spLocks noChangeArrowheads="1"/>
          </p:cNvSpPr>
          <p:nvPr/>
        </p:nvSpPr>
        <p:spPr bwMode="auto">
          <a:xfrm>
            <a:off x="5111750" y="0"/>
            <a:ext cx="4032250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라온아띠 </a:t>
            </a:r>
            <a:r>
              <a:rPr lang="en-US" altLang="ko-KR" sz="3600">
                <a:latin typeface="나눔손글씨 펜" pitchFamily="66" charset="-127"/>
                <a:ea typeface="나눔손글씨 펜" pitchFamily="66" charset="-127"/>
              </a:rPr>
              <a:t>5</a:t>
            </a: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기 캄보디아</a:t>
            </a:r>
          </a:p>
        </p:txBody>
      </p:sp>
      <p:sp>
        <p:nvSpPr>
          <p:cNvPr id="25608" name="Text Box 9"/>
          <p:cNvSpPr txBox="1">
            <a:spLocks noChangeArrowheads="1"/>
          </p:cNvSpPr>
          <p:nvPr/>
        </p:nvSpPr>
        <p:spPr bwMode="auto">
          <a:xfrm>
            <a:off x="-180975" y="6284913"/>
            <a:ext cx="4032250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국내훈련</a:t>
            </a:r>
            <a:r>
              <a:rPr lang="en-US" altLang="ko-KR" sz="3600">
                <a:latin typeface="나눔손글씨 펜" pitchFamily="66" charset="-127"/>
                <a:ea typeface="나눔손글씨 펜" pitchFamily="66" charset="-127"/>
              </a:rPr>
              <a:t>-</a:t>
            </a: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지역 인턴쉽</a:t>
            </a:r>
          </a:p>
        </p:txBody>
      </p:sp>
      <p:pic>
        <p:nvPicPr>
          <p:cNvPr id="8" name="그림 7" descr="5일차 16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68538" y="1628775"/>
            <a:ext cx="6429375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0" name="모서리가 둥근 직사각형 10"/>
          <p:cNvSpPr>
            <a:spLocks noChangeArrowheads="1"/>
          </p:cNvSpPr>
          <p:nvPr/>
        </p:nvSpPr>
        <p:spPr bwMode="auto">
          <a:xfrm>
            <a:off x="395288" y="476250"/>
            <a:ext cx="3889375" cy="792163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지역탐방</a:t>
            </a:r>
            <a:r>
              <a:rPr lang="en-US" altLang="ko-KR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-</a:t>
            </a:r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수원행궁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4"/>
          <p:cNvSpPr>
            <a:spLocks noChangeArrowheads="1"/>
          </p:cNvSpPr>
          <p:nvPr/>
        </p:nvSpPr>
        <p:spPr bwMode="auto">
          <a:xfrm>
            <a:off x="179388" y="188913"/>
            <a:ext cx="4427537" cy="714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627" name="AutoShape 5"/>
          <p:cNvSpPr>
            <a:spLocks noChangeArrowheads="1"/>
          </p:cNvSpPr>
          <p:nvPr/>
        </p:nvSpPr>
        <p:spPr bwMode="auto">
          <a:xfrm rot="-5400000">
            <a:off x="-3119437" y="3487738"/>
            <a:ext cx="6669087" cy="714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628" name="AutoShape 6"/>
          <p:cNvSpPr>
            <a:spLocks noChangeArrowheads="1"/>
          </p:cNvSpPr>
          <p:nvPr/>
        </p:nvSpPr>
        <p:spPr bwMode="auto">
          <a:xfrm>
            <a:off x="4500563" y="6597650"/>
            <a:ext cx="4427537" cy="7143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629" name="AutoShape 7"/>
          <p:cNvSpPr>
            <a:spLocks noChangeArrowheads="1"/>
          </p:cNvSpPr>
          <p:nvPr/>
        </p:nvSpPr>
        <p:spPr bwMode="auto">
          <a:xfrm rot="-5400000">
            <a:off x="5594350" y="3298825"/>
            <a:ext cx="6669088" cy="7143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630" name="Text Box 8"/>
          <p:cNvSpPr txBox="1">
            <a:spLocks noChangeArrowheads="1"/>
          </p:cNvSpPr>
          <p:nvPr/>
        </p:nvSpPr>
        <p:spPr bwMode="auto">
          <a:xfrm>
            <a:off x="5111750" y="0"/>
            <a:ext cx="4032250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라온아띠 </a:t>
            </a:r>
            <a:r>
              <a:rPr lang="en-US" altLang="ko-KR" sz="3600">
                <a:latin typeface="나눔손글씨 펜" pitchFamily="66" charset="-127"/>
                <a:ea typeface="나눔손글씨 펜" pitchFamily="66" charset="-127"/>
              </a:rPr>
              <a:t>5</a:t>
            </a: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기 캄보디아</a:t>
            </a:r>
          </a:p>
        </p:txBody>
      </p:sp>
      <p:sp>
        <p:nvSpPr>
          <p:cNvPr id="26631" name="Text Box 9"/>
          <p:cNvSpPr txBox="1">
            <a:spLocks noChangeArrowheads="1"/>
          </p:cNvSpPr>
          <p:nvPr/>
        </p:nvSpPr>
        <p:spPr bwMode="auto">
          <a:xfrm>
            <a:off x="-180975" y="6284913"/>
            <a:ext cx="4032250" cy="646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국내훈련</a:t>
            </a:r>
            <a:r>
              <a:rPr lang="en-US" altLang="ko-KR" sz="3600">
                <a:latin typeface="나눔손글씨 펜" pitchFamily="66" charset="-127"/>
                <a:ea typeface="나눔손글씨 펜" pitchFamily="66" charset="-127"/>
              </a:rPr>
              <a:t>-</a:t>
            </a:r>
            <a:r>
              <a:rPr lang="ko-KR" altLang="en-US" sz="3600">
                <a:latin typeface="나눔손글씨 펜" pitchFamily="66" charset="-127"/>
                <a:ea typeface="나눔손글씨 펜" pitchFamily="66" charset="-127"/>
              </a:rPr>
              <a:t>지역 인턴쉽</a:t>
            </a:r>
          </a:p>
        </p:txBody>
      </p:sp>
      <p:pic>
        <p:nvPicPr>
          <p:cNvPr id="11" name="그림 10" descr="5일차 22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643313" y="2714625"/>
            <a:ext cx="26797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그림 11" descr="5일차 23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813" y="2000250"/>
            <a:ext cx="2643187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12" descr="5일차 239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00813" y="3357563"/>
            <a:ext cx="2160587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3" descr="5일차 210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1500" y="4071938"/>
            <a:ext cx="28956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그림 14" descr="5일차 212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905500" y="1143000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7" name="모서리가 둥근 직사각형 15"/>
          <p:cNvSpPr>
            <a:spLocks noChangeArrowheads="1"/>
          </p:cNvSpPr>
          <p:nvPr/>
        </p:nvSpPr>
        <p:spPr bwMode="auto">
          <a:xfrm>
            <a:off x="395288" y="476250"/>
            <a:ext cx="3889375" cy="792163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지역탐방</a:t>
            </a:r>
            <a:r>
              <a:rPr lang="en-US" altLang="ko-KR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-</a:t>
            </a:r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시장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4"/>
          <p:cNvGrpSpPr>
            <a:grpSpLocks/>
          </p:cNvGrpSpPr>
          <p:nvPr/>
        </p:nvGrpSpPr>
        <p:grpSpPr bwMode="auto">
          <a:xfrm>
            <a:off x="-180975" y="0"/>
            <a:ext cx="9324975" cy="6931025"/>
            <a:chOff x="-180975" y="0"/>
            <a:chExt cx="9324975" cy="6931025"/>
          </a:xfrm>
        </p:grpSpPr>
        <p:sp>
          <p:nvSpPr>
            <p:cNvPr id="27653" name="AutoShape 4"/>
            <p:cNvSpPr>
              <a:spLocks noChangeArrowheads="1"/>
            </p:cNvSpPr>
            <p:nvPr/>
          </p:nvSpPr>
          <p:spPr bwMode="auto">
            <a:xfrm>
              <a:off x="179388" y="188913"/>
              <a:ext cx="442753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654" name="AutoShape 5"/>
            <p:cNvSpPr>
              <a:spLocks noChangeArrowheads="1"/>
            </p:cNvSpPr>
            <p:nvPr/>
          </p:nvSpPr>
          <p:spPr bwMode="auto">
            <a:xfrm rot="-5400000">
              <a:off x="-3119437" y="3487738"/>
              <a:ext cx="6669087" cy="71437"/>
            </a:xfrm>
            <a:prstGeom prst="roundRect">
              <a:avLst>
                <a:gd name="adj" fmla="val 16667"/>
              </a:avLst>
            </a:prstGeom>
            <a:solidFill>
              <a:srgbClr val="3366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655" name="AutoShape 6"/>
            <p:cNvSpPr>
              <a:spLocks noChangeArrowheads="1"/>
            </p:cNvSpPr>
            <p:nvPr/>
          </p:nvSpPr>
          <p:spPr bwMode="auto">
            <a:xfrm>
              <a:off x="4500563" y="6597650"/>
              <a:ext cx="4427537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656" name="AutoShape 7"/>
            <p:cNvSpPr>
              <a:spLocks noChangeArrowheads="1"/>
            </p:cNvSpPr>
            <p:nvPr/>
          </p:nvSpPr>
          <p:spPr bwMode="auto">
            <a:xfrm rot="-5400000">
              <a:off x="5594350" y="3298825"/>
              <a:ext cx="6669088" cy="7143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657" name="Text Box 8"/>
            <p:cNvSpPr txBox="1">
              <a:spLocks noChangeArrowheads="1"/>
            </p:cNvSpPr>
            <p:nvPr/>
          </p:nvSpPr>
          <p:spPr bwMode="auto">
            <a:xfrm>
              <a:off x="5111750" y="0"/>
              <a:ext cx="4032250" cy="6461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라온아띠 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5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기 캄보디아</a:t>
              </a:r>
            </a:p>
          </p:txBody>
        </p:sp>
        <p:sp>
          <p:nvSpPr>
            <p:cNvPr id="27658" name="Text Box 9"/>
            <p:cNvSpPr txBox="1">
              <a:spLocks noChangeArrowheads="1"/>
            </p:cNvSpPr>
            <p:nvPr/>
          </p:nvSpPr>
          <p:spPr bwMode="auto">
            <a:xfrm>
              <a:off x="-180975" y="6284913"/>
              <a:ext cx="4032250" cy="6461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국내훈련</a:t>
              </a:r>
              <a:r>
                <a:rPr lang="en-US" altLang="ko-KR" sz="3600">
                  <a:latin typeface="나눔손글씨 펜" pitchFamily="66" charset="-127"/>
                  <a:ea typeface="나눔손글씨 펜" pitchFamily="66" charset="-127"/>
                </a:rPr>
                <a:t>-</a:t>
              </a:r>
              <a:r>
                <a:rPr lang="ko-KR" altLang="en-US" sz="3600">
                  <a:latin typeface="나눔손글씨 펜" pitchFamily="66" charset="-127"/>
                  <a:ea typeface="나눔손글씨 펜" pitchFamily="66" charset="-127"/>
                </a:rPr>
                <a:t>지역 인턴쉽</a:t>
              </a:r>
            </a:p>
          </p:txBody>
        </p:sp>
      </p:grpSp>
      <p:sp>
        <p:nvSpPr>
          <p:cNvPr id="27651" name="모서리가 둥근 직사각형 15"/>
          <p:cNvSpPr>
            <a:spLocks noChangeArrowheads="1"/>
          </p:cNvSpPr>
          <p:nvPr/>
        </p:nvSpPr>
        <p:spPr bwMode="auto">
          <a:xfrm>
            <a:off x="395288" y="476250"/>
            <a:ext cx="3889375" cy="792163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4000">
                <a:solidFill>
                  <a:schemeClr val="bg1"/>
                </a:solidFill>
                <a:latin typeface="-구름L" pitchFamily="18" charset="-127"/>
                <a:ea typeface="-구름L" pitchFamily="18" charset="-127"/>
              </a:rPr>
              <a:t>청량리 밥퍼활동</a:t>
            </a:r>
          </a:p>
        </p:txBody>
      </p:sp>
      <p:pic>
        <p:nvPicPr>
          <p:cNvPr id="27652" name="Picture 11" descr="__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92275" y="1557338"/>
            <a:ext cx="5834063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383</Words>
  <Application>Microsoft Office PowerPoint</Application>
  <PresentationFormat>화면 슬라이드 쇼(4:3)</PresentationFormat>
  <Paragraphs>118</Paragraphs>
  <Slides>23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Q</dc:creator>
  <cp:lastModifiedBy>Q</cp:lastModifiedBy>
  <cp:revision>2</cp:revision>
  <dcterms:created xsi:type="dcterms:W3CDTF">2011-03-28T02:43:49Z</dcterms:created>
  <dcterms:modified xsi:type="dcterms:W3CDTF">2011-03-29T06:34:52Z</dcterms:modified>
</cp:coreProperties>
</file>