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10287000" cy="1828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0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15.png"/><Relationship Id="rId5" Type="http://schemas.openxmlformats.org/officeDocument/2006/relationships/image" Target="../media/image45.png"/><Relationship Id="rId10" Type="http://schemas.openxmlformats.org/officeDocument/2006/relationships/image" Target="../media/image14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5.png"/><Relationship Id="rId3" Type="http://schemas.openxmlformats.org/officeDocument/2006/relationships/image" Target="../media/image53.png"/><Relationship Id="rId21" Type="http://schemas.openxmlformats.org/officeDocument/2006/relationships/image" Target="../media/image68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5" Type="http://schemas.openxmlformats.org/officeDocument/2006/relationships/image" Target="../media/image72.png"/><Relationship Id="rId2" Type="http://schemas.openxmlformats.org/officeDocument/2006/relationships/image" Target="../media/image52.png"/><Relationship Id="rId16" Type="http://schemas.openxmlformats.org/officeDocument/2006/relationships/image" Target="../media/image15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24" Type="http://schemas.openxmlformats.org/officeDocument/2006/relationships/image" Target="../media/image71.png"/><Relationship Id="rId5" Type="http://schemas.openxmlformats.org/officeDocument/2006/relationships/image" Target="../media/image54.png"/><Relationship Id="rId15" Type="http://schemas.openxmlformats.org/officeDocument/2006/relationships/image" Target="../media/image14.png"/><Relationship Id="rId23" Type="http://schemas.openxmlformats.org/officeDocument/2006/relationships/image" Target="../media/image70.png"/><Relationship Id="rId10" Type="http://schemas.openxmlformats.org/officeDocument/2006/relationships/image" Target="../media/image59.png"/><Relationship Id="rId19" Type="http://schemas.openxmlformats.org/officeDocument/2006/relationships/image" Target="../media/image66.png"/><Relationship Id="rId4" Type="http://schemas.openxmlformats.org/officeDocument/2006/relationships/image" Target="../media/image16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Relationship Id="rId22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14.png"/><Relationship Id="rId18" Type="http://schemas.openxmlformats.org/officeDocument/2006/relationships/image" Target="../media/image81.png"/><Relationship Id="rId3" Type="http://schemas.openxmlformats.org/officeDocument/2006/relationships/image" Target="../media/image73.png"/><Relationship Id="rId21" Type="http://schemas.openxmlformats.org/officeDocument/2006/relationships/image" Target="../media/image68.png"/><Relationship Id="rId7" Type="http://schemas.openxmlformats.org/officeDocument/2006/relationships/image" Target="../media/image55.png"/><Relationship Id="rId12" Type="http://schemas.openxmlformats.org/officeDocument/2006/relationships/image" Target="../media/image77.png"/><Relationship Id="rId17" Type="http://schemas.openxmlformats.org/officeDocument/2006/relationships/image" Target="../media/image80.png"/><Relationship Id="rId2" Type="http://schemas.openxmlformats.org/officeDocument/2006/relationships/image" Target="../media/image52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76.png"/><Relationship Id="rId24" Type="http://schemas.openxmlformats.org/officeDocument/2006/relationships/image" Target="../media/image85.png"/><Relationship Id="rId5" Type="http://schemas.openxmlformats.org/officeDocument/2006/relationships/image" Target="../media/image16.png"/><Relationship Id="rId15" Type="http://schemas.openxmlformats.org/officeDocument/2006/relationships/image" Target="../media/image78.png"/><Relationship Id="rId23" Type="http://schemas.openxmlformats.org/officeDocument/2006/relationships/image" Target="../media/image84.png"/><Relationship Id="rId10" Type="http://schemas.openxmlformats.org/officeDocument/2006/relationships/image" Target="../media/image75.png"/><Relationship Id="rId19" Type="http://schemas.openxmlformats.org/officeDocument/2006/relationships/image" Target="../media/image82.png"/><Relationship Id="rId4" Type="http://schemas.openxmlformats.org/officeDocument/2006/relationships/image" Target="../media/image53.png"/><Relationship Id="rId9" Type="http://schemas.openxmlformats.org/officeDocument/2006/relationships/image" Target="../media/image59.png"/><Relationship Id="rId14" Type="http://schemas.openxmlformats.org/officeDocument/2006/relationships/image" Target="../media/image15.png"/><Relationship Id="rId22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89.png"/><Relationship Id="rId18" Type="http://schemas.openxmlformats.org/officeDocument/2006/relationships/image" Target="../media/image91.png"/><Relationship Id="rId3" Type="http://schemas.openxmlformats.org/officeDocument/2006/relationships/image" Target="../media/image53.png"/><Relationship Id="rId21" Type="http://schemas.openxmlformats.org/officeDocument/2006/relationships/image" Target="../media/image69.png"/><Relationship Id="rId7" Type="http://schemas.openxmlformats.org/officeDocument/2006/relationships/image" Target="../media/image86.png"/><Relationship Id="rId12" Type="http://schemas.openxmlformats.org/officeDocument/2006/relationships/image" Target="../media/image61.png"/><Relationship Id="rId17" Type="http://schemas.openxmlformats.org/officeDocument/2006/relationships/image" Target="../media/image90.png"/><Relationship Id="rId25" Type="http://schemas.openxmlformats.org/officeDocument/2006/relationships/image" Target="../media/image96.png"/><Relationship Id="rId2" Type="http://schemas.openxmlformats.org/officeDocument/2006/relationships/image" Target="../media/image52.png"/><Relationship Id="rId16" Type="http://schemas.openxmlformats.org/officeDocument/2006/relationships/image" Target="../media/image15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24" Type="http://schemas.openxmlformats.org/officeDocument/2006/relationships/image" Target="../media/image95.png"/><Relationship Id="rId5" Type="http://schemas.openxmlformats.org/officeDocument/2006/relationships/image" Target="../media/image54.png"/><Relationship Id="rId15" Type="http://schemas.openxmlformats.org/officeDocument/2006/relationships/image" Target="../media/image14.png"/><Relationship Id="rId23" Type="http://schemas.openxmlformats.org/officeDocument/2006/relationships/image" Target="../media/image94.png"/><Relationship Id="rId10" Type="http://schemas.openxmlformats.org/officeDocument/2006/relationships/image" Target="../media/image59.png"/><Relationship Id="rId19" Type="http://schemas.openxmlformats.org/officeDocument/2006/relationships/image" Target="../media/image92.png"/><Relationship Id="rId4" Type="http://schemas.openxmlformats.org/officeDocument/2006/relationships/image" Target="../media/image16.png"/><Relationship Id="rId9" Type="http://schemas.openxmlformats.org/officeDocument/2006/relationships/image" Target="../media/image88.png"/><Relationship Id="rId14" Type="http://schemas.openxmlformats.org/officeDocument/2006/relationships/image" Target="../media/image77.png"/><Relationship Id="rId22" Type="http://schemas.openxmlformats.org/officeDocument/2006/relationships/image" Target="../media/image9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2.png"/><Relationship Id="rId18" Type="http://schemas.openxmlformats.org/officeDocument/2006/relationships/image" Target="../media/image104.png"/><Relationship Id="rId3" Type="http://schemas.openxmlformats.org/officeDocument/2006/relationships/image" Target="../media/image53.png"/><Relationship Id="rId21" Type="http://schemas.openxmlformats.org/officeDocument/2006/relationships/image" Target="../media/image107.png"/><Relationship Id="rId7" Type="http://schemas.openxmlformats.org/officeDocument/2006/relationships/image" Target="../media/image97.png"/><Relationship Id="rId12" Type="http://schemas.openxmlformats.org/officeDocument/2006/relationships/image" Target="../media/image101.png"/><Relationship Id="rId17" Type="http://schemas.openxmlformats.org/officeDocument/2006/relationships/image" Target="../media/image103.png"/><Relationship Id="rId25" Type="http://schemas.openxmlformats.org/officeDocument/2006/relationships/image" Target="../media/image69.png"/><Relationship Id="rId2" Type="http://schemas.openxmlformats.org/officeDocument/2006/relationships/image" Target="../media/image52.png"/><Relationship Id="rId16" Type="http://schemas.openxmlformats.org/officeDocument/2006/relationships/image" Target="../media/image15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100.png"/><Relationship Id="rId24" Type="http://schemas.openxmlformats.org/officeDocument/2006/relationships/image" Target="../media/image68.png"/><Relationship Id="rId5" Type="http://schemas.openxmlformats.org/officeDocument/2006/relationships/image" Target="../media/image54.png"/><Relationship Id="rId15" Type="http://schemas.openxmlformats.org/officeDocument/2006/relationships/image" Target="../media/image14.png"/><Relationship Id="rId23" Type="http://schemas.openxmlformats.org/officeDocument/2006/relationships/image" Target="../media/image109.png"/><Relationship Id="rId10" Type="http://schemas.openxmlformats.org/officeDocument/2006/relationships/image" Target="../media/image59.png"/><Relationship Id="rId19" Type="http://schemas.openxmlformats.org/officeDocument/2006/relationships/image" Target="../media/image105.png"/><Relationship Id="rId4" Type="http://schemas.openxmlformats.org/officeDocument/2006/relationships/image" Target="../media/image16.png"/><Relationship Id="rId9" Type="http://schemas.openxmlformats.org/officeDocument/2006/relationships/image" Target="../media/image99.png"/><Relationship Id="rId14" Type="http://schemas.openxmlformats.org/officeDocument/2006/relationships/image" Target="../media/image77.png"/><Relationship Id="rId22" Type="http://schemas.openxmlformats.org/officeDocument/2006/relationships/image" Target="../media/image10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4.png"/><Relationship Id="rId18" Type="http://schemas.openxmlformats.org/officeDocument/2006/relationships/image" Target="../media/image114.png"/><Relationship Id="rId3" Type="http://schemas.openxmlformats.org/officeDocument/2006/relationships/image" Target="../media/image53.png"/><Relationship Id="rId21" Type="http://schemas.openxmlformats.org/officeDocument/2006/relationships/image" Target="../media/image115.png"/><Relationship Id="rId7" Type="http://schemas.openxmlformats.org/officeDocument/2006/relationships/image" Target="../media/image56.png"/><Relationship Id="rId12" Type="http://schemas.openxmlformats.org/officeDocument/2006/relationships/image" Target="../media/image77.png"/><Relationship Id="rId17" Type="http://schemas.openxmlformats.org/officeDocument/2006/relationships/image" Target="../media/image113.png"/><Relationship Id="rId2" Type="http://schemas.openxmlformats.org/officeDocument/2006/relationships/image" Target="../media/image52.png"/><Relationship Id="rId16" Type="http://schemas.openxmlformats.org/officeDocument/2006/relationships/image" Target="../media/image112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1.png"/><Relationship Id="rId5" Type="http://schemas.openxmlformats.org/officeDocument/2006/relationships/image" Target="../media/image54.png"/><Relationship Id="rId15" Type="http://schemas.openxmlformats.org/officeDocument/2006/relationships/image" Target="../media/image111.png"/><Relationship Id="rId10" Type="http://schemas.openxmlformats.org/officeDocument/2006/relationships/image" Target="../media/image60.png"/><Relationship Id="rId19" Type="http://schemas.openxmlformats.org/officeDocument/2006/relationships/image" Target="../media/image68.png"/><Relationship Id="rId4" Type="http://schemas.openxmlformats.org/officeDocument/2006/relationships/image" Target="../media/image16.png"/><Relationship Id="rId9" Type="http://schemas.openxmlformats.org/officeDocument/2006/relationships/image" Target="../media/image59.png"/><Relationship Id="rId14" Type="http://schemas.openxmlformats.org/officeDocument/2006/relationships/image" Target="../media/image15.png"/><Relationship Id="rId22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5.png"/><Relationship Id="rId18" Type="http://schemas.openxmlformats.org/officeDocument/2006/relationships/image" Target="../media/image129.png"/><Relationship Id="rId3" Type="http://schemas.openxmlformats.org/officeDocument/2006/relationships/image" Target="../media/image118.png"/><Relationship Id="rId7" Type="http://schemas.openxmlformats.org/officeDocument/2006/relationships/image" Target="../media/image120.png"/><Relationship Id="rId12" Type="http://schemas.openxmlformats.org/officeDocument/2006/relationships/image" Target="../media/image14.png"/><Relationship Id="rId17" Type="http://schemas.openxmlformats.org/officeDocument/2006/relationships/image" Target="../media/image128.png"/><Relationship Id="rId2" Type="http://schemas.openxmlformats.org/officeDocument/2006/relationships/image" Target="../media/image117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124.png"/><Relationship Id="rId5" Type="http://schemas.openxmlformats.org/officeDocument/2006/relationships/image" Target="../media/image119.png"/><Relationship Id="rId15" Type="http://schemas.openxmlformats.org/officeDocument/2006/relationships/image" Target="../media/image126.png"/><Relationship Id="rId10" Type="http://schemas.openxmlformats.org/officeDocument/2006/relationships/image" Target="../media/image123.png"/><Relationship Id="rId19" Type="http://schemas.openxmlformats.org/officeDocument/2006/relationships/image" Target="../media/image130.png"/><Relationship Id="rId4" Type="http://schemas.openxmlformats.org/officeDocument/2006/relationships/image" Target="../media/image16.png"/><Relationship Id="rId9" Type="http://schemas.openxmlformats.org/officeDocument/2006/relationships/image" Target="../media/image122.png"/><Relationship Id="rId14" Type="http://schemas.openxmlformats.org/officeDocument/2006/relationships/image" Target="../media/image1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5.png"/><Relationship Id="rId18" Type="http://schemas.openxmlformats.org/officeDocument/2006/relationships/image" Target="../media/image137.png"/><Relationship Id="rId3" Type="http://schemas.openxmlformats.org/officeDocument/2006/relationships/image" Target="../media/image118.png"/><Relationship Id="rId21" Type="http://schemas.openxmlformats.org/officeDocument/2006/relationships/image" Target="../media/image140.png"/><Relationship Id="rId7" Type="http://schemas.openxmlformats.org/officeDocument/2006/relationships/image" Target="../media/image120.png"/><Relationship Id="rId12" Type="http://schemas.openxmlformats.org/officeDocument/2006/relationships/image" Target="../media/image14.png"/><Relationship Id="rId17" Type="http://schemas.openxmlformats.org/officeDocument/2006/relationships/image" Target="../media/image136.png"/><Relationship Id="rId2" Type="http://schemas.openxmlformats.org/officeDocument/2006/relationships/image" Target="../media/image117.png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134.png"/><Relationship Id="rId24" Type="http://schemas.openxmlformats.org/officeDocument/2006/relationships/image" Target="../media/image143.png"/><Relationship Id="rId5" Type="http://schemas.openxmlformats.org/officeDocument/2006/relationships/image" Target="../media/image119.png"/><Relationship Id="rId15" Type="http://schemas.openxmlformats.org/officeDocument/2006/relationships/image" Target="../media/image126.png"/><Relationship Id="rId23" Type="http://schemas.openxmlformats.org/officeDocument/2006/relationships/image" Target="../media/image142.png"/><Relationship Id="rId10" Type="http://schemas.openxmlformats.org/officeDocument/2006/relationships/image" Target="../media/image133.png"/><Relationship Id="rId19" Type="http://schemas.openxmlformats.org/officeDocument/2006/relationships/image" Target="../media/image138.png"/><Relationship Id="rId4" Type="http://schemas.openxmlformats.org/officeDocument/2006/relationships/image" Target="../media/image16.png"/><Relationship Id="rId9" Type="http://schemas.openxmlformats.org/officeDocument/2006/relationships/image" Target="../media/image132.png"/><Relationship Id="rId14" Type="http://schemas.openxmlformats.org/officeDocument/2006/relationships/image" Target="../media/image125.png"/><Relationship Id="rId22" Type="http://schemas.openxmlformats.org/officeDocument/2006/relationships/image" Target="../media/image1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605357" y="0"/>
            <a:ext cx="13680357" cy="10285714"/>
            <a:chOff x="4605357" y="0"/>
            <a:chExt cx="13680357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5357" y="0"/>
              <a:ext cx="13680357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0" y="0"/>
            <a:ext cx="12323631" cy="10282476"/>
            <a:chOff x="0" y="0"/>
            <a:chExt cx="12323631" cy="1028247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323631" cy="1028247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074282" y="296618"/>
            <a:ext cx="3925121" cy="12824903"/>
            <a:chOff x="3074282" y="296618"/>
            <a:chExt cx="3925121" cy="1282490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4282" y="296618"/>
              <a:ext cx="3925121" cy="12824903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6736" y="3281460"/>
            <a:ext cx="6437332" cy="3308532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537" y="2712128"/>
            <a:ext cx="4680555" cy="1594593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457143" y="7589384"/>
            <a:ext cx="6578754" cy="7004117"/>
            <a:chOff x="1457143" y="7589384"/>
            <a:chExt cx="6578754" cy="7004117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7143" y="7589384"/>
              <a:ext cx="6578754" cy="700411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-19477" y="7573697"/>
            <a:ext cx="3906071" cy="76190"/>
            <a:chOff x="-19477" y="7573697"/>
            <a:chExt cx="3906071" cy="7619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7560000">
              <a:off x="-19477" y="7573697"/>
              <a:ext cx="3906071" cy="7619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965468" y="-4453310"/>
            <a:ext cx="6596437" cy="7004117"/>
            <a:chOff x="9965468" y="-4453310"/>
            <a:chExt cx="6596437" cy="7004117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5468" y="-4453310"/>
              <a:ext cx="6596437" cy="700411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166959" y="1053027"/>
            <a:ext cx="1681388" cy="1992498"/>
            <a:chOff x="5166959" y="1053027"/>
            <a:chExt cx="1681388" cy="1992498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4998535" y="1743288"/>
              <a:ext cx="2018237" cy="611975"/>
              <a:chOff x="4998535" y="1743288"/>
              <a:chExt cx="2018237" cy="611975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 rot="7560000">
                <a:off x="4998535" y="1743288"/>
                <a:ext cx="2018237" cy="61197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5361420" y="2830171"/>
              <a:ext cx="88889" cy="88889"/>
              <a:chOff x="5361420" y="2830171"/>
              <a:chExt cx="88889" cy="88889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5361420" y="2830171"/>
                <a:ext cx="88889" cy="88889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6567769" y="1182903"/>
              <a:ext cx="88889" cy="88889"/>
              <a:chOff x="6567769" y="1182903"/>
              <a:chExt cx="88889" cy="88889"/>
            </a:xfrm>
          </p:grpSpPr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6567769" y="1182903"/>
                <a:ext cx="88889" cy="88889"/>
              </a:xfrm>
              <a:prstGeom prst="rect">
                <a:avLst/>
              </a:prstGeom>
            </p:spPr>
          </p:pic>
        </p:grpSp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59692" y="8633987"/>
            <a:ext cx="1205537" cy="755327"/>
          </a:xfrm>
          <a:prstGeom prst="rect">
            <a:avLst/>
          </a:prstGeom>
        </p:spPr>
      </p:pic>
      <p:pic>
        <p:nvPicPr>
          <p:cNvPr id="34" name="Object 3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2102" y="9202168"/>
            <a:ext cx="4509803" cy="606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514683" y="700486"/>
            <a:ext cx="317289" cy="222145"/>
            <a:chOff x="2514683" y="7004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683" y="7004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662648"/>
            <a:ext cx="317289" cy="222145"/>
            <a:chOff x="2696030" y="662648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6030" y="662648"/>
              <a:ext cx="317289" cy="222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696030" y="811558"/>
            <a:ext cx="317289" cy="222145"/>
            <a:chOff x="2696030" y="811558"/>
            <a:chExt cx="317289" cy="222145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6030" y="811558"/>
              <a:ext cx="317289" cy="222145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2085" y="324482"/>
            <a:ext cx="2517067" cy="1550820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5418" y="1199030"/>
            <a:ext cx="5572490" cy="980718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6959581" y="3806741"/>
            <a:ext cx="4366552" cy="4366552"/>
            <a:chOff x="6959581" y="3806741"/>
            <a:chExt cx="4366552" cy="4366552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59581" y="3806741"/>
              <a:ext cx="4366552" cy="4366552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359976" y="4207136"/>
            <a:ext cx="3565761" cy="3565761"/>
            <a:chOff x="7359976" y="4207136"/>
            <a:chExt cx="3565761" cy="356576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59976" y="4207136"/>
              <a:ext cx="3565761" cy="356576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3080503" y="3397921"/>
            <a:ext cx="4446138" cy="1931587"/>
            <a:chOff x="13080503" y="3397921"/>
            <a:chExt cx="4446138" cy="1931587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840000">
              <a:off x="13080503" y="3397921"/>
              <a:ext cx="4446138" cy="1931587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981844" y="3609747"/>
            <a:ext cx="2244969" cy="2244969"/>
            <a:chOff x="11981844" y="3609747"/>
            <a:chExt cx="2244969" cy="2244969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840000">
              <a:off x="10898459" y="2453274"/>
              <a:ext cx="4489938" cy="4489938"/>
            </a:xfrm>
            <a:prstGeom prst="rect">
              <a:avLst/>
            </a:prstGeom>
          </p:spPr>
        </p:pic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840000">
              <a:off x="11981844" y="3609747"/>
              <a:ext cx="2244969" cy="224496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-840000">
            <a:off x="12574629" y="4440982"/>
            <a:ext cx="1101307" cy="759783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3350926" y="8150466"/>
            <a:ext cx="911608" cy="769625"/>
            <a:chOff x="3350926" y="8150466"/>
            <a:chExt cx="911608" cy="769625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-720000">
              <a:off x="3350926" y="8150466"/>
              <a:ext cx="911608" cy="769625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6812800" y="7714555"/>
            <a:ext cx="901835" cy="171837"/>
            <a:chOff x="6812800" y="7714555"/>
            <a:chExt cx="901835" cy="171837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1520000">
              <a:off x="6812800" y="7714555"/>
              <a:ext cx="901835" cy="17183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1243888" y="4997747"/>
            <a:ext cx="901835" cy="171837"/>
            <a:chOff x="11243888" y="4997747"/>
            <a:chExt cx="901835" cy="171837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-840000">
              <a:off x="11243888" y="4997747"/>
              <a:ext cx="901835" cy="171837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117375" y="3377569"/>
            <a:ext cx="3899199" cy="2004032"/>
            <a:chOff x="1117375" y="3377569"/>
            <a:chExt cx="3899199" cy="2004032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600000">
              <a:off x="1117375" y="3377569"/>
              <a:ext cx="3899199" cy="2004032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4191146" y="3556503"/>
            <a:ext cx="2244969" cy="2244969"/>
            <a:chOff x="4191146" y="3556503"/>
            <a:chExt cx="2244969" cy="2244969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960000">
              <a:off x="3019979" y="2416299"/>
              <a:ext cx="4489938" cy="4489938"/>
            </a:xfrm>
            <a:prstGeom prst="rect">
              <a:avLst/>
            </a:prstGeom>
          </p:spPr>
        </p:pic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960000">
              <a:off x="4191146" y="3556503"/>
              <a:ext cx="2244969" cy="2244969"/>
            </a:xfrm>
            <a:prstGeom prst="rect">
              <a:avLst/>
            </a:prstGeom>
          </p:spPr>
        </p:pic>
      </p:grpSp>
      <p:pic>
        <p:nvPicPr>
          <p:cNvPr id="50" name="Object 49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960000">
            <a:off x="4861597" y="4343252"/>
            <a:ext cx="991926" cy="823811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6290449" y="5002466"/>
            <a:ext cx="901835" cy="171837"/>
            <a:chOff x="6290449" y="5002466"/>
            <a:chExt cx="901835" cy="171837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9840000">
              <a:off x="6290449" y="5002466"/>
              <a:ext cx="901835" cy="171837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2064545" y="7776832"/>
            <a:ext cx="4453524" cy="2102564"/>
            <a:chOff x="12064545" y="7776832"/>
            <a:chExt cx="4453524" cy="2102564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420000">
              <a:off x="12064545" y="7776832"/>
              <a:ext cx="4453524" cy="2102564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0966203" y="7294069"/>
            <a:ext cx="2244969" cy="2244969"/>
            <a:chOff x="10966203" y="7294069"/>
            <a:chExt cx="2244969" cy="2244969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960000">
              <a:off x="9882817" y="6137596"/>
              <a:ext cx="4489938" cy="4489938"/>
            </a:xfrm>
            <a:prstGeom prst="rect">
              <a:avLst/>
            </a:prstGeom>
          </p:spPr>
        </p:pic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960000">
              <a:off x="10966203" y="7294069"/>
              <a:ext cx="2244969" cy="2244969"/>
            </a:xfrm>
            <a:prstGeom prst="rect">
              <a:avLst/>
            </a:prstGeom>
          </p:spPr>
        </p:pic>
      </p:grpSp>
      <p:pic>
        <p:nvPicPr>
          <p:cNvPr id="61" name="Object 6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960000">
            <a:off x="11511860" y="8123905"/>
            <a:ext cx="1101307" cy="759783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10241370" y="7930224"/>
            <a:ext cx="901835" cy="171837"/>
            <a:chOff x="10241370" y="7930224"/>
            <a:chExt cx="901835" cy="171837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960000">
              <a:off x="10241370" y="7930224"/>
              <a:ext cx="901835" cy="171837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7062439" y="3909598"/>
            <a:ext cx="4366552" cy="4366552"/>
            <a:chOff x="7062439" y="3909598"/>
            <a:chExt cx="4366552" cy="4366552"/>
          </a:xfrm>
        </p:grpSpPr>
        <p:pic>
          <p:nvPicPr>
            <p:cNvPr id="66" name="Object 6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2439" y="3909598"/>
              <a:ext cx="4366552" cy="4366552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7462834" y="4309993"/>
            <a:ext cx="3565761" cy="3565761"/>
            <a:chOff x="7462834" y="4309993"/>
            <a:chExt cx="3565761" cy="3565761"/>
          </a:xfrm>
        </p:grpSpPr>
        <p:pic>
          <p:nvPicPr>
            <p:cNvPr id="69" name="Object 68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62834" y="4309993"/>
              <a:ext cx="3565761" cy="3565761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3445495" y="2973483"/>
            <a:ext cx="3155631" cy="3155631"/>
            <a:chOff x="3445495" y="2973483"/>
            <a:chExt cx="3155631" cy="3155631"/>
          </a:xfrm>
        </p:grpSpPr>
        <p:pic>
          <p:nvPicPr>
            <p:cNvPr id="72" name="Object 7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360000">
              <a:off x="3445495" y="2973483"/>
              <a:ext cx="3155631" cy="3155631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3734853" y="3262842"/>
            <a:ext cx="2576914" cy="2576914"/>
            <a:chOff x="3734853" y="3262842"/>
            <a:chExt cx="2576914" cy="2576914"/>
          </a:xfrm>
        </p:grpSpPr>
        <p:pic>
          <p:nvPicPr>
            <p:cNvPr id="75" name="Object 74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6240000">
              <a:off x="3734853" y="3262842"/>
              <a:ext cx="2576914" cy="2576914"/>
            </a:xfrm>
            <a:prstGeom prst="rect">
              <a:avLst/>
            </a:prstGeom>
          </p:spPr>
        </p:pic>
      </p:grpSp>
      <p:pic>
        <p:nvPicPr>
          <p:cNvPr id="77" name="Object 7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8038769" y="8302726"/>
            <a:ext cx="2395602" cy="1323745"/>
          </a:xfrm>
          <a:prstGeom prst="rect">
            <a:avLst/>
          </a:prstGeom>
        </p:spPr>
      </p:pic>
      <p:pic>
        <p:nvPicPr>
          <p:cNvPr id="78" name="Object 77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600000">
            <a:off x="1140562" y="3706832"/>
            <a:ext cx="2636411" cy="1394487"/>
          </a:xfrm>
          <a:prstGeom prst="rect">
            <a:avLst/>
          </a:prstGeom>
        </p:spPr>
      </p:pic>
      <p:grpSp>
        <p:nvGrpSpPr>
          <p:cNvPr id="1023" name="그룹 1023"/>
          <p:cNvGrpSpPr/>
          <p:nvPr/>
        </p:nvGrpSpPr>
        <p:grpSpPr>
          <a:xfrm>
            <a:off x="1596332" y="7564599"/>
            <a:ext cx="3899199" cy="2004032"/>
            <a:chOff x="1596332" y="7564599"/>
            <a:chExt cx="3899199" cy="2004032"/>
          </a:xfrm>
        </p:grpSpPr>
        <p:pic>
          <p:nvPicPr>
            <p:cNvPr id="80" name="Object 7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-780000">
              <a:off x="1596332" y="7564599"/>
              <a:ext cx="3899199" cy="2004032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3836027" y="6382461"/>
            <a:ext cx="3155631" cy="3155631"/>
            <a:chOff x="3836027" y="6382461"/>
            <a:chExt cx="3155631" cy="3155631"/>
          </a:xfrm>
        </p:grpSpPr>
        <p:pic>
          <p:nvPicPr>
            <p:cNvPr id="83" name="Object 82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740000">
              <a:off x="3836027" y="6382461"/>
              <a:ext cx="3155631" cy="3155631"/>
            </a:xfrm>
            <a:prstGeom prst="rect">
              <a:avLst/>
            </a:prstGeom>
          </p:spPr>
        </p:pic>
      </p:grpSp>
      <p:grpSp>
        <p:nvGrpSpPr>
          <p:cNvPr id="1025" name="그룹 1025"/>
          <p:cNvGrpSpPr/>
          <p:nvPr/>
        </p:nvGrpSpPr>
        <p:grpSpPr>
          <a:xfrm>
            <a:off x="4125385" y="6671820"/>
            <a:ext cx="2576914" cy="2576914"/>
            <a:chOff x="4125385" y="6671820"/>
            <a:chExt cx="2576914" cy="2576914"/>
          </a:xfrm>
        </p:grpSpPr>
        <p:pic>
          <p:nvPicPr>
            <p:cNvPr id="86" name="Object 85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-660000">
              <a:off x="4125385" y="6671820"/>
              <a:ext cx="2576914" cy="2576914"/>
            </a:xfrm>
            <a:prstGeom prst="rect">
              <a:avLst/>
            </a:prstGeom>
          </p:spPr>
        </p:pic>
      </p:grpSp>
      <p:grpSp>
        <p:nvGrpSpPr>
          <p:cNvPr id="1026" name="그룹 1026"/>
          <p:cNvGrpSpPr/>
          <p:nvPr/>
        </p:nvGrpSpPr>
        <p:grpSpPr>
          <a:xfrm>
            <a:off x="11784119" y="3375751"/>
            <a:ext cx="3155631" cy="3155631"/>
            <a:chOff x="11784119" y="3375751"/>
            <a:chExt cx="3155631" cy="3155631"/>
          </a:xfrm>
        </p:grpSpPr>
        <p:pic>
          <p:nvPicPr>
            <p:cNvPr id="89" name="Object 88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360000">
              <a:off x="11784119" y="3375751"/>
              <a:ext cx="3155631" cy="3155631"/>
            </a:xfrm>
            <a:prstGeom prst="rect">
              <a:avLst/>
            </a:prstGeom>
          </p:spPr>
        </p:pic>
      </p:grpSp>
      <p:grpSp>
        <p:nvGrpSpPr>
          <p:cNvPr id="1027" name="그룹 1027"/>
          <p:cNvGrpSpPr/>
          <p:nvPr/>
        </p:nvGrpSpPr>
        <p:grpSpPr>
          <a:xfrm>
            <a:off x="12073478" y="3665110"/>
            <a:ext cx="2576914" cy="2576914"/>
            <a:chOff x="12073478" y="3665110"/>
            <a:chExt cx="2576914" cy="2576914"/>
          </a:xfrm>
        </p:grpSpPr>
        <p:pic>
          <p:nvPicPr>
            <p:cNvPr id="92" name="Object 91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-780000">
              <a:off x="12073478" y="3665110"/>
              <a:ext cx="2576914" cy="2576914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10858130" y="7070827"/>
            <a:ext cx="3155631" cy="3155631"/>
            <a:chOff x="10858130" y="7070827"/>
            <a:chExt cx="3155631" cy="3155631"/>
          </a:xfrm>
        </p:grpSpPr>
        <p:pic>
          <p:nvPicPr>
            <p:cNvPr id="95" name="Object 94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900000">
              <a:off x="10858130" y="7070827"/>
              <a:ext cx="3155631" cy="3155631"/>
            </a:xfrm>
            <a:prstGeom prst="rect">
              <a:avLst/>
            </a:prstGeom>
          </p:spPr>
        </p:pic>
      </p:grpSp>
      <p:grpSp>
        <p:nvGrpSpPr>
          <p:cNvPr id="1029" name="그룹 1029"/>
          <p:cNvGrpSpPr/>
          <p:nvPr/>
        </p:nvGrpSpPr>
        <p:grpSpPr>
          <a:xfrm>
            <a:off x="11147489" y="7360185"/>
            <a:ext cx="2576914" cy="2576914"/>
            <a:chOff x="11147489" y="7360185"/>
            <a:chExt cx="2576914" cy="2576914"/>
          </a:xfrm>
        </p:grpSpPr>
        <p:pic>
          <p:nvPicPr>
            <p:cNvPr id="98" name="Object 9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 rot="-21060000">
              <a:off x="11147489" y="7360185"/>
              <a:ext cx="2576914" cy="2576914"/>
            </a:xfrm>
            <a:prstGeom prst="rect">
              <a:avLst/>
            </a:prstGeom>
          </p:spPr>
        </p:pic>
      </p:grpSp>
      <p:pic>
        <p:nvPicPr>
          <p:cNvPr id="100" name="Object 99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rot="-780000">
            <a:off x="1586160" y="8116344"/>
            <a:ext cx="2661813" cy="1519880"/>
          </a:xfrm>
          <a:prstGeom prst="rect">
            <a:avLst/>
          </a:prstGeom>
        </p:spPr>
      </p:pic>
      <p:pic>
        <p:nvPicPr>
          <p:cNvPr id="101" name="Object 100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rot="-840000">
            <a:off x="14643202" y="3529510"/>
            <a:ext cx="2816077" cy="1545058"/>
          </a:xfrm>
          <a:prstGeom prst="rect">
            <a:avLst/>
          </a:prstGeom>
        </p:spPr>
      </p:pic>
      <p:pic>
        <p:nvPicPr>
          <p:cNvPr id="102" name="Object 101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 rot="420000">
            <a:off x="13613239" y="8222003"/>
            <a:ext cx="2777982" cy="15450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42858" y="2688442"/>
            <a:ext cx="4451557" cy="6962753"/>
            <a:chOff x="742858" y="2688442"/>
            <a:chExt cx="4451557" cy="6962753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858" y="2688442"/>
              <a:ext cx="4451557" cy="6962753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438095" y="893039"/>
            <a:ext cx="399312" cy="279572"/>
            <a:chOff x="1438095" y="893039"/>
            <a:chExt cx="399312" cy="279572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8095" y="893039"/>
              <a:ext cx="399312" cy="279572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666323" y="845420"/>
            <a:ext cx="399312" cy="279572"/>
            <a:chOff x="1666323" y="845420"/>
            <a:chExt cx="399312" cy="27957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6323" y="845420"/>
              <a:ext cx="399312" cy="27957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66323" y="1032825"/>
            <a:ext cx="399312" cy="279572"/>
            <a:chOff x="1666323" y="1032825"/>
            <a:chExt cx="399312" cy="279572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6323" y="1032825"/>
              <a:ext cx="399312" cy="27957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330437" y="3364957"/>
            <a:ext cx="2812420" cy="2897323"/>
            <a:chOff x="6330437" y="3364957"/>
            <a:chExt cx="2812420" cy="2897323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0437" y="3364957"/>
              <a:ext cx="2812420" cy="289732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456583" y="3409775"/>
            <a:ext cx="2831376" cy="2852506"/>
            <a:chOff x="9456583" y="3409775"/>
            <a:chExt cx="2831376" cy="285250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56583" y="3409775"/>
              <a:ext cx="2831376" cy="2852506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2608071" y="3412576"/>
            <a:ext cx="2893251" cy="2936273"/>
            <a:chOff x="12608071" y="3412576"/>
            <a:chExt cx="2893251" cy="293627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08071" y="3412576"/>
              <a:ext cx="2893251" cy="293627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7575045" y="6697373"/>
            <a:ext cx="3135624" cy="3170081"/>
            <a:chOff x="7575045" y="6697373"/>
            <a:chExt cx="3135624" cy="317008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75045" y="6697373"/>
              <a:ext cx="3135624" cy="317008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067595" y="6703535"/>
            <a:ext cx="3140908" cy="3163918"/>
            <a:chOff x="11067595" y="6703535"/>
            <a:chExt cx="3140908" cy="3163918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67595" y="6703535"/>
              <a:ext cx="3140908" cy="3163918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34451" y="418898"/>
            <a:ext cx="16507759" cy="2577283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7851456" y="674107"/>
            <a:ext cx="317289" cy="222145"/>
            <a:chOff x="7851456" y="674107"/>
            <a:chExt cx="317289" cy="222145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51456" y="674107"/>
              <a:ext cx="317289" cy="222145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8032803" y="636270"/>
            <a:ext cx="317289" cy="222145"/>
            <a:chOff x="8032803" y="636270"/>
            <a:chExt cx="317289" cy="222145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2803" y="636270"/>
              <a:ext cx="317289" cy="222145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8032803" y="785180"/>
            <a:ext cx="317289" cy="222145"/>
            <a:chOff x="8032803" y="785180"/>
            <a:chExt cx="317289" cy="222145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2803" y="785180"/>
              <a:ext cx="317289" cy="222145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32085" y="324482"/>
            <a:ext cx="7967876" cy="1550819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33989" y="1218858"/>
            <a:ext cx="17630357" cy="932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56977" cy="469100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2290735" cy="73046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6592" y="2005897"/>
            <a:ext cx="1618754" cy="62405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642559" y="4871709"/>
            <a:ext cx="2042540" cy="2042540"/>
            <a:chOff x="642559" y="4871709"/>
            <a:chExt cx="2042540" cy="204254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59" y="4871709"/>
              <a:ext cx="2042540" cy="204254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7556401" y="5593651"/>
            <a:ext cx="1766469" cy="1766469"/>
            <a:chOff x="7556401" y="5593651"/>
            <a:chExt cx="1766469" cy="1766469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6401" y="5593651"/>
              <a:ext cx="1766469" cy="176646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685099" y="5837918"/>
            <a:ext cx="10305377" cy="110122"/>
            <a:chOff x="2685099" y="5837918"/>
            <a:chExt cx="10305377" cy="11012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85099" y="5837918"/>
              <a:ext cx="10305377" cy="110122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201585" y="5486293"/>
            <a:ext cx="924488" cy="813371"/>
            <a:chOff x="1201585" y="5486293"/>
            <a:chExt cx="924488" cy="813371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242042" y="5486293"/>
              <a:ext cx="843574" cy="519245"/>
              <a:chOff x="1242042" y="5486293"/>
              <a:chExt cx="843574" cy="51924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242042" y="5486293"/>
                <a:ext cx="843574" cy="51924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201585" y="6134481"/>
              <a:ext cx="924488" cy="165183"/>
              <a:chOff x="1201585" y="6134481"/>
              <a:chExt cx="924488" cy="165183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201585" y="6134481"/>
                <a:ext cx="924488" cy="165183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4693554" y="4129674"/>
            <a:ext cx="1674673" cy="1122240"/>
            <a:chOff x="4693554" y="4129674"/>
            <a:chExt cx="1674673" cy="1122240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3554" y="4129674"/>
              <a:ext cx="1674673" cy="112224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846214" y="3904994"/>
            <a:ext cx="3302997" cy="3402710"/>
            <a:chOff x="12846214" y="3904994"/>
            <a:chExt cx="3302997" cy="3402710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846214" y="3904994"/>
              <a:ext cx="3302997" cy="340271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3372170" y="2816395"/>
            <a:ext cx="3734835" cy="2789954"/>
            <a:chOff x="3372170" y="2816395"/>
            <a:chExt cx="3734835" cy="2789954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72170" y="2816395"/>
              <a:ext cx="3734835" cy="2789954"/>
            </a:xfrm>
            <a:prstGeom prst="rect">
              <a:avLst/>
            </a:prstGeom>
          </p:spPr>
        </p:pic>
      </p:grpSp>
      <p:pic>
        <p:nvPicPr>
          <p:cNvPr id="48" name="Object 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32085" y="324482"/>
            <a:ext cx="13563400" cy="1550819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24465" y="1199030"/>
            <a:ext cx="5759823" cy="980718"/>
          </a:xfrm>
          <a:prstGeom prst="rect">
            <a:avLst/>
          </a:prstGeom>
        </p:spPr>
      </p:pic>
      <p:grpSp>
        <p:nvGrpSpPr>
          <p:cNvPr id="1015" name="그룹 1015"/>
          <p:cNvGrpSpPr/>
          <p:nvPr/>
        </p:nvGrpSpPr>
        <p:grpSpPr>
          <a:xfrm>
            <a:off x="13361905" y="710125"/>
            <a:ext cx="317289" cy="222145"/>
            <a:chOff x="13361905" y="710125"/>
            <a:chExt cx="317289" cy="222145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61905" y="710125"/>
              <a:ext cx="317289" cy="22214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3543252" y="672288"/>
            <a:ext cx="317289" cy="222145"/>
            <a:chOff x="13543252" y="672288"/>
            <a:chExt cx="317289" cy="222145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43252" y="672288"/>
              <a:ext cx="317289" cy="22214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3543252" y="821198"/>
            <a:ext cx="317289" cy="222145"/>
            <a:chOff x="13543252" y="821198"/>
            <a:chExt cx="317289" cy="222145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43252" y="821198"/>
              <a:ext cx="317289" cy="222145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917176" y="9170576"/>
            <a:ext cx="4252515" cy="872306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7922939" y="1847209"/>
            <a:ext cx="9851303" cy="2425883"/>
            <a:chOff x="7922939" y="1847209"/>
            <a:chExt cx="9851303" cy="2425883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97288" y="727570"/>
              <a:ext cx="19702607" cy="4851767"/>
            </a:xfrm>
            <a:prstGeom prst="rect">
              <a:avLst/>
            </a:prstGeom>
          </p:spPr>
        </p:pic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22939" y="1847209"/>
              <a:ext cx="9851303" cy="2425883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7556401" y="3339669"/>
            <a:ext cx="2705021" cy="5466353"/>
            <a:chOff x="7556401" y="3339669"/>
            <a:chExt cx="2705021" cy="5466353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556401" y="3339669"/>
              <a:ext cx="2705021" cy="5466353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3372170" y="6176650"/>
            <a:ext cx="3726826" cy="2795119"/>
            <a:chOff x="3372170" y="6176650"/>
            <a:chExt cx="3726826" cy="2795119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372170" y="6176650"/>
              <a:ext cx="3726826" cy="2795119"/>
            </a:xfrm>
            <a:prstGeom prst="rect">
              <a:avLst/>
            </a:prstGeom>
          </p:spPr>
        </p:pic>
      </p:grpSp>
      <p:pic>
        <p:nvPicPr>
          <p:cNvPr id="70" name="Object 69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7122624" y="9170576"/>
            <a:ext cx="3716077" cy="8723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2507783" y="5886150"/>
            <a:ext cx="10482693" cy="112017"/>
            <a:chOff x="2507783" y="5886150"/>
            <a:chExt cx="10482693" cy="112017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7783" y="5886150"/>
              <a:ext cx="10482693" cy="112017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984" y="-468964"/>
            <a:ext cx="3456977" cy="4691006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0878" y="1566450"/>
            <a:ext cx="2290735" cy="730469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6592" y="2005897"/>
            <a:ext cx="1618754" cy="62405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430099" y="4903317"/>
            <a:ext cx="2077684" cy="2077684"/>
            <a:chOff x="430099" y="4903317"/>
            <a:chExt cx="2077684" cy="2077684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099" y="4903317"/>
              <a:ext cx="2077684" cy="2077684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998744" y="5528475"/>
            <a:ext cx="940395" cy="827366"/>
            <a:chOff x="998744" y="5528475"/>
            <a:chExt cx="940395" cy="827366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039897" y="5528475"/>
              <a:ext cx="858088" cy="528179"/>
              <a:chOff x="1039897" y="5528475"/>
              <a:chExt cx="858088" cy="528179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39897" y="5528475"/>
                <a:ext cx="858088" cy="528179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998744" y="6187816"/>
              <a:ext cx="940395" cy="168026"/>
              <a:chOff x="998744" y="6187816"/>
              <a:chExt cx="940395" cy="168026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98744" y="6187816"/>
                <a:ext cx="940395" cy="168026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4380002" y="4953215"/>
            <a:ext cx="995157" cy="995157"/>
            <a:chOff x="14380002" y="4953215"/>
            <a:chExt cx="995157" cy="99515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80002" y="4953215"/>
              <a:ext cx="995157" cy="995157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3012885" y="3776880"/>
            <a:ext cx="3323029" cy="3347828"/>
            <a:chOff x="13012885" y="3776880"/>
            <a:chExt cx="3323029" cy="3347828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012885" y="3776880"/>
              <a:ext cx="3323029" cy="3347828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14923" y="51048"/>
            <a:ext cx="12656047" cy="2240247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2596602" y="417845"/>
            <a:ext cx="317289" cy="222145"/>
            <a:chOff x="12596602" y="417845"/>
            <a:chExt cx="317289" cy="222145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6602" y="417845"/>
              <a:ext cx="317289" cy="222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2777949" y="380008"/>
            <a:ext cx="317289" cy="222145"/>
            <a:chOff x="12777949" y="380008"/>
            <a:chExt cx="317289" cy="222145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77949" y="380008"/>
              <a:ext cx="317289" cy="22214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777949" y="528918"/>
            <a:ext cx="317289" cy="222145"/>
            <a:chOff x="12777949" y="528918"/>
            <a:chExt cx="317289" cy="222145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77949" y="528918"/>
              <a:ext cx="317289" cy="22214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2507783" y="2661783"/>
            <a:ext cx="5050009" cy="4260733"/>
            <a:chOff x="2507783" y="2661783"/>
            <a:chExt cx="5050009" cy="4260733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07783" y="2661783"/>
              <a:ext cx="5050009" cy="4260733"/>
            </a:xfrm>
            <a:prstGeom prst="rect">
              <a:avLst/>
            </a:prstGeom>
          </p:spPr>
        </p:pic>
      </p:grpSp>
      <p:pic>
        <p:nvPicPr>
          <p:cNvPr id="55" name="Object 54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88256" y="1643944"/>
            <a:ext cx="5499404" cy="932433"/>
          </a:xfrm>
          <a:prstGeom prst="rect">
            <a:avLst/>
          </a:prstGeom>
        </p:spPr>
      </p:pic>
      <p:grpSp>
        <p:nvGrpSpPr>
          <p:cNvPr id="1017" name="그룹 1017"/>
          <p:cNvGrpSpPr/>
          <p:nvPr/>
        </p:nvGrpSpPr>
        <p:grpSpPr>
          <a:xfrm>
            <a:off x="8148413" y="2816897"/>
            <a:ext cx="4606833" cy="6138507"/>
            <a:chOff x="8148413" y="2816897"/>
            <a:chExt cx="4606833" cy="6138507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48413" y="2816897"/>
              <a:ext cx="4606833" cy="6138507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608595" y="9446719"/>
            <a:ext cx="4262048" cy="872306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7922939" y="1847209"/>
            <a:ext cx="9851303" cy="2425883"/>
            <a:chOff x="7922939" y="1847209"/>
            <a:chExt cx="9851303" cy="2425883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97288" y="727570"/>
              <a:ext cx="19702607" cy="4851767"/>
            </a:xfrm>
            <a:prstGeom prst="rect">
              <a:avLst/>
            </a:prstGeom>
          </p:spPr>
        </p:pic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22939" y="1847209"/>
              <a:ext cx="9851303" cy="2425883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2809563" y="7277008"/>
            <a:ext cx="4401120" cy="2283754"/>
            <a:chOff x="2809563" y="7277008"/>
            <a:chExt cx="4401120" cy="2283754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09563" y="7277008"/>
              <a:ext cx="4401120" cy="2283754"/>
            </a:xfrm>
            <a:prstGeom prst="rect">
              <a:avLst/>
            </a:prstGeom>
          </p:spPr>
        </p:pic>
      </p:grpSp>
      <p:pic>
        <p:nvPicPr>
          <p:cNvPr id="67" name="Object 66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7983659" y="9297128"/>
            <a:ext cx="3438953" cy="9242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56977" cy="469100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2290735" cy="73046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6592" y="2005897"/>
            <a:ext cx="1618754" cy="62405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606350" y="4882505"/>
            <a:ext cx="2048530" cy="2048530"/>
            <a:chOff x="606350" y="4882505"/>
            <a:chExt cx="2048530" cy="204853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6350" y="4882505"/>
              <a:ext cx="2048530" cy="204853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437417" y="3676795"/>
            <a:ext cx="2048530" cy="2048530"/>
            <a:chOff x="4437417" y="3676795"/>
            <a:chExt cx="2048530" cy="204853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37417" y="3676795"/>
              <a:ext cx="2048530" cy="204853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654879" y="5851547"/>
            <a:ext cx="10335597" cy="110445"/>
            <a:chOff x="2654879" y="5851547"/>
            <a:chExt cx="10335597" cy="110445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54879" y="5851547"/>
              <a:ext cx="10335597" cy="110445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167015" y="5498892"/>
            <a:ext cx="927199" cy="815757"/>
            <a:chOff x="1167015" y="5498892"/>
            <a:chExt cx="927199" cy="815757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207591" y="5498892"/>
              <a:ext cx="846047" cy="520768"/>
              <a:chOff x="1207591" y="5498892"/>
              <a:chExt cx="846047" cy="520768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207591" y="5498892"/>
                <a:ext cx="846047" cy="520768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167015" y="6148980"/>
              <a:ext cx="927199" cy="165668"/>
              <a:chOff x="1167015" y="6148980"/>
              <a:chExt cx="927199" cy="165668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167015" y="6148980"/>
                <a:ext cx="927199" cy="165668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4669223" y="4138294"/>
            <a:ext cx="1679584" cy="1125531"/>
            <a:chOff x="4669223" y="4138294"/>
            <a:chExt cx="1679584" cy="112553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69223" y="4138294"/>
              <a:ext cx="1679584" cy="112553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4380002" y="4953215"/>
            <a:ext cx="995157" cy="995157"/>
            <a:chOff x="14380002" y="4953215"/>
            <a:chExt cx="995157" cy="99515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80002" y="4953215"/>
              <a:ext cx="995157" cy="995157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95876" y="327239"/>
            <a:ext cx="8954476" cy="1550819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69208" y="1262211"/>
            <a:ext cx="6203290" cy="980718"/>
          </a:xfrm>
          <a:prstGeom prst="rect">
            <a:avLst/>
          </a:prstGeom>
        </p:spPr>
      </p:pic>
      <p:grpSp>
        <p:nvGrpSpPr>
          <p:cNvPr id="1014" name="그룹 1014"/>
          <p:cNvGrpSpPr/>
          <p:nvPr/>
        </p:nvGrpSpPr>
        <p:grpSpPr>
          <a:xfrm>
            <a:off x="12803773" y="3936001"/>
            <a:ext cx="3323029" cy="3372442"/>
            <a:chOff x="12803773" y="3936001"/>
            <a:chExt cx="3323029" cy="3372442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803773" y="3936001"/>
              <a:ext cx="3323029" cy="3372442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922939" y="1847209"/>
            <a:ext cx="9851303" cy="2425883"/>
            <a:chOff x="7922939" y="1847209"/>
            <a:chExt cx="9851303" cy="2425883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97288" y="727570"/>
              <a:ext cx="19702607" cy="4851767"/>
            </a:xfrm>
            <a:prstGeom prst="rect">
              <a:avLst/>
            </a:prstGeom>
          </p:spPr>
        </p:pic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22939" y="1847209"/>
              <a:ext cx="9851303" cy="2425883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893539" y="698611"/>
            <a:ext cx="317289" cy="222145"/>
            <a:chOff x="8893539" y="698611"/>
            <a:chExt cx="317289" cy="222145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3539" y="698611"/>
              <a:ext cx="317289" cy="22214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074886" y="660773"/>
            <a:ext cx="317289" cy="222145"/>
            <a:chOff x="9074886" y="660773"/>
            <a:chExt cx="317289" cy="222145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4886" y="660773"/>
              <a:ext cx="317289" cy="22214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9074886" y="809683"/>
            <a:ext cx="317289" cy="222145"/>
            <a:chOff x="9074886" y="809683"/>
            <a:chExt cx="317289" cy="222145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4886" y="809683"/>
              <a:ext cx="317289" cy="222145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417574" y="2595132"/>
            <a:ext cx="4561026" cy="3053932"/>
            <a:chOff x="3417574" y="2595132"/>
            <a:chExt cx="4561026" cy="3053932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17574" y="2595132"/>
              <a:ext cx="4561026" cy="3053932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7165375" y="6182764"/>
            <a:ext cx="4578005" cy="3199316"/>
            <a:chOff x="7165375" y="6182764"/>
            <a:chExt cx="4578005" cy="3199316"/>
          </a:xfrm>
        </p:grpSpPr>
        <p:pic>
          <p:nvPicPr>
            <p:cNvPr id="67" name="Object 66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165375" y="6182764"/>
              <a:ext cx="4578005" cy="3199316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2762290" y="6204203"/>
            <a:ext cx="4090454" cy="3177876"/>
            <a:chOff x="2762290" y="6204203"/>
            <a:chExt cx="4090454" cy="3177876"/>
          </a:xfrm>
        </p:grpSpPr>
        <p:pic>
          <p:nvPicPr>
            <p:cNvPr id="70" name="Object 69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62290" y="6204203"/>
              <a:ext cx="4090454" cy="3177876"/>
            </a:xfrm>
            <a:prstGeom prst="rect">
              <a:avLst/>
            </a:prstGeom>
          </p:spPr>
        </p:pic>
      </p:grpSp>
      <p:pic>
        <p:nvPicPr>
          <p:cNvPr id="72" name="Object 71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3287471" y="9401366"/>
            <a:ext cx="7199620" cy="8723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56977" cy="469100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2290735" cy="73046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6592" y="2005897"/>
            <a:ext cx="1618754" cy="62405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889450" y="4828502"/>
            <a:ext cx="2001700" cy="2001700"/>
            <a:chOff x="889450" y="4828502"/>
            <a:chExt cx="2001700" cy="200170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450" y="4828502"/>
              <a:ext cx="2001700" cy="200170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632939" y="3650354"/>
            <a:ext cx="2001700" cy="2001700"/>
            <a:chOff x="4632939" y="3650354"/>
            <a:chExt cx="2001700" cy="2001700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2939" y="3650354"/>
              <a:ext cx="2001700" cy="200170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891150" y="5775392"/>
            <a:ext cx="10099326" cy="107920"/>
            <a:chOff x="2891150" y="5775392"/>
            <a:chExt cx="10099326" cy="10792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1150" y="5775392"/>
              <a:ext cx="10099326" cy="107920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437299" y="5430798"/>
            <a:ext cx="906003" cy="797108"/>
            <a:chOff x="1437299" y="5430798"/>
            <a:chExt cx="906003" cy="797108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476947" y="5430798"/>
              <a:ext cx="826707" cy="508863"/>
              <a:chOff x="1476947" y="5430798"/>
              <a:chExt cx="826707" cy="508863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476947" y="5430798"/>
                <a:ext cx="826707" cy="508863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1437299" y="6066026"/>
              <a:ext cx="906003" cy="161881"/>
              <a:chOff x="1437299" y="6066026"/>
              <a:chExt cx="906003" cy="161881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437299" y="6066026"/>
                <a:ext cx="906003" cy="161881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4859447" y="4101304"/>
            <a:ext cx="1641188" cy="1099801"/>
            <a:chOff x="4859447" y="4101304"/>
            <a:chExt cx="1641188" cy="109980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59447" y="4101304"/>
              <a:ext cx="1641188" cy="109980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4380002" y="4953215"/>
            <a:ext cx="995157" cy="995157"/>
            <a:chOff x="14380002" y="4953215"/>
            <a:chExt cx="995157" cy="995157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80002" y="4953215"/>
              <a:ext cx="995157" cy="995157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95876" y="327239"/>
            <a:ext cx="8249390" cy="1550819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8732" y="1262211"/>
            <a:ext cx="9131471" cy="980718"/>
          </a:xfrm>
          <a:prstGeom prst="rect">
            <a:avLst/>
          </a:prstGeom>
        </p:spPr>
      </p:pic>
      <p:grpSp>
        <p:nvGrpSpPr>
          <p:cNvPr id="1014" name="그룹 1014"/>
          <p:cNvGrpSpPr/>
          <p:nvPr/>
        </p:nvGrpSpPr>
        <p:grpSpPr>
          <a:xfrm>
            <a:off x="12792569" y="3920913"/>
            <a:ext cx="3334233" cy="3370873"/>
            <a:chOff x="12792569" y="3920913"/>
            <a:chExt cx="3334233" cy="3370873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792569" y="3920913"/>
              <a:ext cx="3334233" cy="3370873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8056984" y="660516"/>
            <a:ext cx="317289" cy="222145"/>
            <a:chOff x="8056984" y="660516"/>
            <a:chExt cx="317289" cy="222145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56984" y="660516"/>
              <a:ext cx="317289" cy="22214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238331" y="622678"/>
            <a:ext cx="317289" cy="222145"/>
            <a:chOff x="8238331" y="622678"/>
            <a:chExt cx="317289" cy="222145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38331" y="622678"/>
              <a:ext cx="317289" cy="22214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8238331" y="771588"/>
            <a:ext cx="317289" cy="222145"/>
            <a:chOff x="8238331" y="771588"/>
            <a:chExt cx="317289" cy="222145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38331" y="771588"/>
              <a:ext cx="317289" cy="22214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3013319" y="2707928"/>
            <a:ext cx="4639322" cy="3626613"/>
            <a:chOff x="3013319" y="2707928"/>
            <a:chExt cx="4639322" cy="3626613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13319" y="2707928"/>
              <a:ext cx="4639322" cy="3626613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2955903" y="6457900"/>
            <a:ext cx="4678092" cy="3089285"/>
            <a:chOff x="2955903" y="6457900"/>
            <a:chExt cx="4678092" cy="3089285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55903" y="6457900"/>
              <a:ext cx="4678092" cy="3089285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7940813" y="3197682"/>
            <a:ext cx="4029006" cy="6273718"/>
            <a:chOff x="7940813" y="3197682"/>
            <a:chExt cx="4029006" cy="6273718"/>
          </a:xfrm>
        </p:grpSpPr>
        <p:pic>
          <p:nvPicPr>
            <p:cNvPr id="66" name="Object 65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940813" y="3197682"/>
              <a:ext cx="4029006" cy="6273718"/>
            </a:xfrm>
            <a:prstGeom prst="rect">
              <a:avLst/>
            </a:prstGeom>
          </p:spPr>
        </p:pic>
      </p:grpSp>
      <p:pic>
        <p:nvPicPr>
          <p:cNvPr id="68" name="Object 67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524881" y="9528338"/>
            <a:ext cx="9181391" cy="872306"/>
          </a:xfrm>
          <a:prstGeom prst="rect">
            <a:avLst/>
          </a:prstGeom>
        </p:spPr>
      </p:pic>
      <p:grpSp>
        <p:nvGrpSpPr>
          <p:cNvPr id="1021" name="그룹 1021"/>
          <p:cNvGrpSpPr/>
          <p:nvPr/>
        </p:nvGrpSpPr>
        <p:grpSpPr>
          <a:xfrm>
            <a:off x="7922939" y="1847209"/>
            <a:ext cx="9851303" cy="2425883"/>
            <a:chOff x="7922939" y="1847209"/>
            <a:chExt cx="9851303" cy="2425883"/>
          </a:xfrm>
        </p:grpSpPr>
        <p:pic>
          <p:nvPicPr>
            <p:cNvPr id="70" name="Object 69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97288" y="727570"/>
              <a:ext cx="19702607" cy="4851767"/>
            </a:xfrm>
            <a:prstGeom prst="rect">
              <a:avLst/>
            </a:prstGeom>
          </p:spPr>
        </p:pic>
        <p:pic>
          <p:nvPicPr>
            <p:cNvPr id="71" name="Object 70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22939" y="1847209"/>
              <a:ext cx="9851303" cy="24258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56977" cy="469100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2290735" cy="73046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6592" y="2005897"/>
            <a:ext cx="1618754" cy="62405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614357" y="4677728"/>
            <a:ext cx="2047205" cy="2047205"/>
            <a:chOff x="614357" y="4677728"/>
            <a:chExt cx="2047205" cy="204720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4357" y="4677728"/>
              <a:ext cx="2047205" cy="204720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661562" y="5646143"/>
            <a:ext cx="10328914" cy="110374"/>
            <a:chOff x="2661562" y="5646143"/>
            <a:chExt cx="10328914" cy="110374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1562" y="5646143"/>
              <a:ext cx="10328914" cy="110374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174660" y="5293716"/>
            <a:ext cx="926599" cy="815229"/>
            <a:chOff x="1174660" y="5293716"/>
            <a:chExt cx="926599" cy="815229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215209" y="5293716"/>
              <a:ext cx="845500" cy="520431"/>
              <a:chOff x="1215209" y="5293716"/>
              <a:chExt cx="845500" cy="520431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215209" y="5293716"/>
                <a:ext cx="845500" cy="520431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74660" y="5943384"/>
              <a:ext cx="926599" cy="165561"/>
              <a:chOff x="1174660" y="5943384"/>
              <a:chExt cx="926599" cy="165561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174660" y="5943384"/>
                <a:ext cx="926599" cy="165561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4380002" y="4953215"/>
            <a:ext cx="995157" cy="995157"/>
            <a:chOff x="14380002" y="4953215"/>
            <a:chExt cx="995157" cy="995157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80002" y="4953215"/>
              <a:ext cx="995157" cy="995157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2923249" y="3885901"/>
            <a:ext cx="3415873" cy="3440897"/>
            <a:chOff x="12923249" y="3885901"/>
            <a:chExt cx="3415873" cy="3440897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923249" y="3885901"/>
              <a:ext cx="3415873" cy="3440897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95876" y="432001"/>
            <a:ext cx="13021904" cy="1550819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78732" y="1309830"/>
            <a:ext cx="11470918" cy="980718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2804463" y="729173"/>
            <a:ext cx="317289" cy="222145"/>
            <a:chOff x="12804463" y="729173"/>
            <a:chExt cx="317289" cy="222145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04463" y="729173"/>
              <a:ext cx="317289" cy="22214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12985810" y="691335"/>
            <a:ext cx="317289" cy="222145"/>
            <a:chOff x="12985810" y="691335"/>
            <a:chExt cx="317289" cy="222145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85810" y="691335"/>
              <a:ext cx="317289" cy="22214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985810" y="840246"/>
            <a:ext cx="317289" cy="222145"/>
            <a:chOff x="12985810" y="840246"/>
            <a:chExt cx="317289" cy="222145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85810" y="840246"/>
              <a:ext cx="317289" cy="22214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6758339" y="3060151"/>
            <a:ext cx="5901016" cy="4357791"/>
            <a:chOff x="6758339" y="3060151"/>
            <a:chExt cx="5901016" cy="4357791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58339" y="3060151"/>
              <a:ext cx="5901016" cy="4357791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922939" y="1847209"/>
            <a:ext cx="9851303" cy="2425883"/>
            <a:chOff x="7922939" y="1847209"/>
            <a:chExt cx="9851303" cy="2425883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97288" y="727570"/>
              <a:ext cx="19702607" cy="4851767"/>
            </a:xfrm>
            <a:prstGeom prst="rect">
              <a:avLst/>
            </a:prstGeom>
          </p:spPr>
        </p:pic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22939" y="1847209"/>
              <a:ext cx="9851303" cy="2425883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2717686" y="5883583"/>
            <a:ext cx="5187049" cy="3149230"/>
            <a:chOff x="2717686" y="5883583"/>
            <a:chExt cx="5187049" cy="3149230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17686" y="5883583"/>
              <a:ext cx="5187049" cy="3149230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4051538" y="9135443"/>
            <a:ext cx="8488934" cy="11186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66500" cy="4691005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4167839" cy="730467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6592" y="2005897"/>
            <a:ext cx="4664298" cy="624060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554077" y="2958964"/>
            <a:ext cx="4550325" cy="76124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-282198" y="2756974"/>
            <a:ext cx="18567912" cy="2408292"/>
            <a:chOff x="-282198" y="2756974"/>
            <a:chExt cx="18567912" cy="2408292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9566154" y="1552828"/>
              <a:ext cx="37135825" cy="4816584"/>
            </a:xfrm>
            <a:prstGeom prst="rect">
              <a:avLst/>
            </a:prstGeom>
          </p:spPr>
        </p:pic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282198" y="2756974"/>
              <a:ext cx="18567912" cy="2408292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92668" y="2850583"/>
            <a:ext cx="9359983" cy="147055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14923" y="327239"/>
            <a:ext cx="2440809" cy="155081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2362302" y="565535"/>
            <a:ext cx="626587" cy="385683"/>
            <a:chOff x="2362302" y="565535"/>
            <a:chExt cx="626587" cy="385683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62302" y="565535"/>
              <a:ext cx="626587" cy="385683"/>
            </a:xfrm>
            <a:prstGeom prst="rect">
              <a:avLst/>
            </a:prstGeom>
          </p:spPr>
        </p:pic>
      </p:grpSp>
      <p:pic>
        <p:nvPicPr>
          <p:cNvPr id="32" name="Object 3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7430" y="2745954"/>
            <a:ext cx="2230918" cy="1569499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0" y="6464986"/>
            <a:ext cx="18567912" cy="2184874"/>
            <a:chOff x="0" y="6464986"/>
            <a:chExt cx="18567912" cy="2184874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-9283956" y="5372549"/>
              <a:ext cx="37135825" cy="4369748"/>
            </a:xfrm>
            <a:prstGeom prst="rect">
              <a:avLst/>
            </a:prstGeom>
          </p:spPr>
        </p:pic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6464986"/>
              <a:ext cx="18567912" cy="2184874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960582" y="6558592"/>
            <a:ext cx="7700461" cy="1470556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1202" y="6566211"/>
            <a:ext cx="2884137" cy="14705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84" y="-468964"/>
            <a:ext cx="3466500" cy="4691005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2514683" y="1195724"/>
            <a:ext cx="317289" cy="222145"/>
            <a:chOff x="2514683" y="1195724"/>
            <a:chExt cx="317289" cy="22214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83" y="1195724"/>
              <a:ext cx="317289" cy="22214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696030" y="1157886"/>
            <a:ext cx="317289" cy="222145"/>
            <a:chOff x="2696030" y="1157886"/>
            <a:chExt cx="317289" cy="22214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157886"/>
              <a:ext cx="317289" cy="222145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696030" y="1306797"/>
            <a:ext cx="317289" cy="222145"/>
            <a:chOff x="2696030" y="1306797"/>
            <a:chExt cx="317289" cy="222145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6030" y="1306797"/>
              <a:ext cx="317289" cy="222145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0878" y="1566450"/>
            <a:ext cx="4167839" cy="730467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300599" y="1408279"/>
            <a:ext cx="1647403" cy="560364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6592" y="2005897"/>
            <a:ext cx="4664298" cy="624060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554077" y="2958964"/>
            <a:ext cx="4550325" cy="76124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-282198" y="2756974"/>
            <a:ext cx="18567912" cy="2128180"/>
            <a:chOff x="-282198" y="2756974"/>
            <a:chExt cx="18567912" cy="212818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9566154" y="1692884"/>
              <a:ext cx="37135825" cy="4256360"/>
            </a:xfrm>
            <a:prstGeom prst="rect">
              <a:avLst/>
            </a:prstGeom>
          </p:spPr>
        </p:pic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282198" y="2756974"/>
              <a:ext cx="18567912" cy="2128180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14573" y="2854392"/>
            <a:ext cx="8186079" cy="1446974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0" y="0"/>
            <a:ext cx="18285714" cy="2397759"/>
            <a:chOff x="0" y="0"/>
            <a:chExt cx="18285714" cy="239775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-9142857" y="-1198880"/>
              <a:ext cx="36571429" cy="4795518"/>
            </a:xfrm>
            <a:prstGeom prst="rect">
              <a:avLst/>
            </a:prstGeom>
          </p:spPr>
        </p:pic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0"/>
              <a:ext cx="18285714" cy="2397759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14923" y="327239"/>
            <a:ext cx="2440809" cy="155081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2362302" y="565535"/>
            <a:ext cx="626587" cy="385683"/>
            <a:chOff x="2362302" y="565535"/>
            <a:chExt cx="626587" cy="385683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62302" y="565535"/>
              <a:ext cx="626587" cy="385683"/>
            </a:xfrm>
            <a:prstGeom prst="rect">
              <a:avLst/>
            </a:prstGeom>
          </p:spPr>
        </p:pic>
      </p:grpSp>
      <p:pic>
        <p:nvPicPr>
          <p:cNvPr id="32" name="Object 3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50763" y="2749382"/>
            <a:ext cx="2173394" cy="1537308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-266667" y="5150700"/>
            <a:ext cx="18567912" cy="2059944"/>
            <a:chOff x="-266667" y="5150700"/>
            <a:chExt cx="18567912" cy="2059944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-9550623" y="4120728"/>
              <a:ext cx="37135825" cy="4119888"/>
            </a:xfrm>
            <a:prstGeom prst="rect">
              <a:avLst/>
            </a:prstGeom>
          </p:spPr>
        </p:pic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-266667" y="5150700"/>
              <a:ext cx="18567912" cy="2059944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030107" y="5248116"/>
            <a:ext cx="10767031" cy="1446974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85344" y="5143106"/>
            <a:ext cx="2154346" cy="1546832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-141099" y="7484011"/>
            <a:ext cx="18567912" cy="2331115"/>
            <a:chOff x="-141099" y="7484011"/>
            <a:chExt cx="18567912" cy="2331115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-9425055" y="6318454"/>
              <a:ext cx="37135825" cy="4662229"/>
            </a:xfrm>
            <a:prstGeom prst="rect">
              <a:avLst/>
            </a:prstGeom>
          </p:spPr>
        </p:pic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-141099" y="7484011"/>
              <a:ext cx="18567912" cy="2331115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5014573" y="7695964"/>
            <a:ext cx="5310488" cy="1446974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96621" y="7476421"/>
            <a:ext cx="2182917" cy="15468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4017592" cy="10285714"/>
            <a:chOff x="0" y="0"/>
            <a:chExt cx="14017592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017592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962083" y="0"/>
            <a:ext cx="12323631" cy="10282476"/>
            <a:chOff x="5962083" y="0"/>
            <a:chExt cx="12323631" cy="10282476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2083" y="0"/>
              <a:ext cx="12323631" cy="10282476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466533" y="529623"/>
            <a:ext cx="3925121" cy="12824903"/>
            <a:chOff x="11466533" y="529623"/>
            <a:chExt cx="3925121" cy="1282490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2160000">
              <a:off x="11466533" y="529623"/>
              <a:ext cx="3925121" cy="1282490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860578" y="7825713"/>
            <a:ext cx="6596437" cy="7004117"/>
            <a:chOff x="9860578" y="7825713"/>
            <a:chExt cx="6596437" cy="700411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60578" y="7825713"/>
              <a:ext cx="6596437" cy="7004117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4541246" y="7806702"/>
            <a:ext cx="3906071" cy="76190"/>
            <a:chOff x="14541246" y="7806702"/>
            <a:chExt cx="3906071" cy="7619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7560000">
              <a:off x="14541246" y="7806702"/>
              <a:ext cx="3906071" cy="7619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865935" y="-4220306"/>
            <a:ext cx="6596437" cy="7004117"/>
            <a:chOff x="1865935" y="-4220306"/>
            <a:chExt cx="6596437" cy="700411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5935" y="-4220306"/>
              <a:ext cx="6596437" cy="700411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104034" y="1739549"/>
            <a:ext cx="1681388" cy="1992498"/>
            <a:chOff x="7104034" y="1739549"/>
            <a:chExt cx="1681388" cy="1992498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6935610" y="2429811"/>
              <a:ext cx="2018237" cy="611975"/>
              <a:chOff x="6935610" y="2429811"/>
              <a:chExt cx="2018237" cy="611975"/>
            </a:xfrm>
          </p:grpSpPr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-7560000">
                <a:off x="6935610" y="2429811"/>
                <a:ext cx="2018237" cy="61197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8502073" y="3516694"/>
              <a:ext cx="88889" cy="88889"/>
              <a:chOff x="8502073" y="3516694"/>
              <a:chExt cx="88889" cy="88889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502073" y="3516694"/>
                <a:ext cx="88889" cy="88889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7295724" y="1869426"/>
              <a:ext cx="88889" cy="88889"/>
              <a:chOff x="7295724" y="1869426"/>
              <a:chExt cx="88889" cy="88889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295724" y="1869426"/>
                <a:ext cx="88889" cy="88889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3158796" y="2361072"/>
            <a:ext cx="3029999" cy="636524"/>
            <a:chOff x="13158796" y="2361072"/>
            <a:chExt cx="3029999" cy="636524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58796" y="2361072"/>
              <a:ext cx="3029999" cy="636524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3158796" y="1452066"/>
            <a:ext cx="3029999" cy="619784"/>
            <a:chOff x="13158796" y="1452066"/>
            <a:chExt cx="3029999" cy="619784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158796" y="1452066"/>
              <a:ext cx="3029999" cy="619784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166033" y="3969542"/>
            <a:ext cx="8133142" cy="2299390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656236" y="3173743"/>
            <a:ext cx="6272164" cy="9200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Master</cp:lastModifiedBy>
  <cp:revision>2</cp:revision>
  <dcterms:created xsi:type="dcterms:W3CDTF">2024-02-02T11:23:59Z</dcterms:created>
  <dcterms:modified xsi:type="dcterms:W3CDTF">2024-02-05T04:24:58Z</dcterms:modified>
</cp:coreProperties>
</file>