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8288000" cy="10287000"/>
  <p:notesSz cx="10287000" cy="18288000"/>
  <p:defaultTextStyle>
    <a:defPPr>
      <a:defRPr lang="ko-KR"/>
    </a:defPPr>
    <a:lvl1pPr marL="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DB038-6CF9-4875-985F-CA60B3532551}" type="datetimeFigureOut">
              <a:rPr lang="ko-KR" altLang="en-US" smtClean="0"/>
              <a:t>2024-03-29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7A5C8-3C76-49FB-ABCE-C7520676E8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8978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3DB038-6CF9-4875-985F-CA60B3532551}" type="datetimeFigureOut">
              <a:rPr lang="ko-KR" altLang="en-US" smtClean="0"/>
              <a:t>2024-03-29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F7A5C8-3C76-49FB-ABCE-C7520676E8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7821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1371600" rtl="0" eaLnBrk="1" latinLnBrk="1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1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8218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7210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452124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6362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0549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9114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610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9897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9721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861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8209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5361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225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4181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8473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4710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3695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1936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1371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3451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2932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6384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1982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296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5538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3125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3663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사용자 지정</PresentationFormat>
  <Paragraphs>0</Paragraphs>
  <Slides>27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27</vt:i4>
      </vt:variant>
    </vt:vector>
  </HeadingPairs>
  <TitlesOfParts>
    <vt:vector size="30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com</dc:creator>
  <cp:lastModifiedBy>com</cp:lastModifiedBy>
  <cp:revision>1</cp:revision>
  <dcterms:created xsi:type="dcterms:W3CDTF">2024-03-29T06:02:06Z</dcterms:created>
  <dcterms:modified xsi:type="dcterms:W3CDTF">2024-03-29T06:02:06Z</dcterms:modified>
</cp:coreProperties>
</file>