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10287000" cy="18288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6B9F-2436-444C-BBAF-C500D6C7BE33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155B-134B-4375-B6C5-51D3F9EE05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03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6B9F-2436-444C-BBAF-C500D6C7BE33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C155B-134B-4375-B6C5-51D3F9EE05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98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3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8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1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7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1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87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2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0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6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5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6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58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40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6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57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</dc:creator>
  <cp:lastModifiedBy>com</cp:lastModifiedBy>
  <cp:revision>1</cp:revision>
  <dcterms:created xsi:type="dcterms:W3CDTF">2024-03-29T05:59:55Z</dcterms:created>
  <dcterms:modified xsi:type="dcterms:W3CDTF">2024-03-29T05:59:55Z</dcterms:modified>
</cp:coreProperties>
</file>