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71" r:id="rId2"/>
    <p:sldId id="258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</p:sldIdLst>
  <p:sldSz cx="18288000" cy="10288588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41" userDrawn="1">
          <p15:clr>
            <a:srgbClr val="747775"/>
          </p15:clr>
        </p15:guide>
        <p15:guide id="2" pos="576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2"/>
  </p:normalViewPr>
  <p:slideViewPr>
    <p:cSldViewPr snapToGrid="0">
      <p:cViewPr>
        <p:scale>
          <a:sx n="66" d="100"/>
          <a:sy n="66" d="100"/>
        </p:scale>
        <p:origin x="1014" y="336"/>
      </p:cViewPr>
      <p:guideLst>
        <p:guide orient="horz" pos="3241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8358876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b63940fcf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b63940fcf6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8860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b63940fcf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b63940fcf6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8427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b63940fcf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b63940fcf6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1128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b63940fcf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b63940fcf6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8758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b63940fcf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b63940fcf6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06529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b63940fcf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b63940fcf6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41554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b63940fcf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b63940fcf6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60725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b63940fcf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b63940fcf6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7271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b63940fcf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b63940fcf6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07168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b63940fcf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b63940fcf6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13667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b63940fcf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b63940fcf6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68804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b63940fcf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b63940fcf6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39930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b63940fcf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b63940fcf6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94894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b63940fcf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b63940fcf6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0883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623400" y="4302364"/>
            <a:ext cx="17041200" cy="16838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6944916" y="9327873"/>
            <a:ext cx="1097400" cy="7873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23400" y="890187"/>
            <a:ext cx="17041200" cy="11455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23400" y="2305306"/>
            <a:ext cx="17041200" cy="68338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6944916" y="9327873"/>
            <a:ext cx="1097400" cy="7873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623400" y="890187"/>
            <a:ext cx="17041200" cy="11455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623400" y="2305306"/>
            <a:ext cx="7999800" cy="68338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9664800" y="2305306"/>
            <a:ext cx="7999800" cy="68338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6944916" y="9327873"/>
            <a:ext cx="1097400" cy="7873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623400" y="890187"/>
            <a:ext cx="17041200" cy="11455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6944916" y="9327873"/>
            <a:ext cx="1097400" cy="7873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623400" y="1111372"/>
            <a:ext cx="5616000" cy="15116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623400" y="2779629"/>
            <a:ext cx="5616000" cy="63597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6944916" y="9327873"/>
            <a:ext cx="1097400" cy="7873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980500" y="900439"/>
            <a:ext cx="12735600" cy="81828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6944916" y="9327873"/>
            <a:ext cx="1097400" cy="7873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85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531000" y="2466731"/>
            <a:ext cx="8090400" cy="296505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531000" y="5607016"/>
            <a:ext cx="8090400" cy="24705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9879000" y="1448373"/>
            <a:ext cx="7674000" cy="739134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6944916" y="9327873"/>
            <a:ext cx="1097400" cy="7873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623400" y="2212592"/>
            <a:ext cx="17041200" cy="392760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623400" y="6305423"/>
            <a:ext cx="17041200" cy="26020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6944916" y="9327873"/>
            <a:ext cx="1097400" cy="7873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6944916" y="9327873"/>
            <a:ext cx="1097400" cy="7873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3400" y="890187"/>
            <a:ext cx="17041200" cy="1145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3400" y="2305306"/>
            <a:ext cx="17041200" cy="6833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6944916" y="9327873"/>
            <a:ext cx="1097400" cy="787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8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88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4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4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80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4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00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4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7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308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83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4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22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4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72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4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54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4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8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4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23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4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55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4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50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4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82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4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96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사용자 지정</PresentationFormat>
  <Paragraphs>0</Paragraphs>
  <Slides>15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7" baseType="lpstr">
      <vt:lpstr>Arial</vt:lpstr>
      <vt:lpstr>Simple Light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com</cp:lastModifiedBy>
  <cp:revision>3</cp:revision>
  <dcterms:modified xsi:type="dcterms:W3CDTF">2024-02-06T09:58:21Z</dcterms:modified>
</cp:coreProperties>
</file>