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4660"/>
  </p:normalViewPr>
  <p:slideViewPr>
    <p:cSldViewPr snapToGrid="0">
      <p:cViewPr>
        <p:scale>
          <a:sx n="50" d="100"/>
          <a:sy n="50" d="100"/>
        </p:scale>
        <p:origin x="3096" y="15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B94D6-676B-4967-A5D8-58921DB792A8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D29-013C-416B-A1D0-E4E2E1A1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377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B94D6-676B-4967-A5D8-58921DB792A8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D29-013C-416B-A1D0-E4E2E1A1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7682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B94D6-676B-4967-A5D8-58921DB792A8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D29-013C-416B-A1D0-E4E2E1A1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5088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B94D6-676B-4967-A5D8-58921DB792A8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D29-013C-416B-A1D0-E4E2E1A1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2500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B94D6-676B-4967-A5D8-58921DB792A8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D29-013C-416B-A1D0-E4E2E1A1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9184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B94D6-676B-4967-A5D8-58921DB792A8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D29-013C-416B-A1D0-E4E2E1A1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0031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B94D6-676B-4967-A5D8-58921DB792A8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D29-013C-416B-A1D0-E4E2E1A1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1442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B94D6-676B-4967-A5D8-58921DB792A8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D29-013C-416B-A1D0-E4E2E1A1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2584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B94D6-676B-4967-A5D8-58921DB792A8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D29-013C-416B-A1D0-E4E2E1A1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7755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B94D6-676B-4967-A5D8-58921DB792A8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D29-013C-416B-A1D0-E4E2E1A1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6863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B94D6-676B-4967-A5D8-58921DB792A8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D29-013C-416B-A1D0-E4E2E1A1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6713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B94D6-676B-4967-A5D8-58921DB792A8}" type="datetimeFigureOut">
              <a:rPr lang="ko-KR" altLang="en-US" smtClean="0"/>
              <a:t>2024-03-29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12D29-013C-416B-A1D0-E4E2E1A1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865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9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657225"/>
            <a:ext cx="14925675" cy="817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376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661988"/>
            <a:ext cx="14925675" cy="818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828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603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01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32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75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28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73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54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452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00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959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57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934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117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5901" y="-506134"/>
            <a:ext cx="14023801" cy="787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69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5901" y="-506134"/>
            <a:ext cx="14023801" cy="787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755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570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63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050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52475"/>
            <a:ext cx="14925675" cy="836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26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596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2000"/>
            <a:ext cx="14925675" cy="838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781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766763"/>
            <a:ext cx="14925675" cy="839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990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com</dc:creator>
  <cp:lastModifiedBy>com</cp:lastModifiedBy>
  <cp:revision>1</cp:revision>
  <dcterms:created xsi:type="dcterms:W3CDTF">2024-03-29T05:16:37Z</dcterms:created>
  <dcterms:modified xsi:type="dcterms:W3CDTF">2024-03-29T05:17:04Z</dcterms:modified>
</cp:coreProperties>
</file>