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9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image" Target="../media/image5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2575" y="2754311"/>
            <a:ext cx="11314529" cy="2783929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63373" y="5940516"/>
            <a:ext cx="5264070" cy="671947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512046" y="7046611"/>
            <a:ext cx="4140341" cy="4038786"/>
            <a:chOff x="-512046" y="7046611"/>
            <a:chExt cx="4140341" cy="4038786"/>
          </a:xfrm>
        </p:grpSpPr>
        <p:pic>
          <p:nvPicPr>
            <p:cNvPr id="5" name="Object 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12046" y="7046611"/>
              <a:ext cx="4140341" cy="403878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211215" y="5527182"/>
            <a:ext cx="5863284" cy="175853"/>
            <a:chOff x="6211215" y="5527182"/>
            <a:chExt cx="5863284" cy="175853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11215" y="5527182"/>
              <a:ext cx="5863284" cy="17585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5285954" y="-932374"/>
            <a:ext cx="5416968" cy="4735422"/>
            <a:chOff x="15285954" y="-932374"/>
            <a:chExt cx="5416968" cy="4735422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85954" y="-932374"/>
              <a:ext cx="5416968" cy="473542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434989" y="2822406"/>
            <a:ext cx="897711" cy="3422863"/>
            <a:chOff x="16434989" y="2822406"/>
            <a:chExt cx="897711" cy="3422863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34989" y="2822406"/>
              <a:ext cx="897711" cy="342286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253844" y="4570018"/>
            <a:ext cx="1218084" cy="1846986"/>
            <a:chOff x="1253844" y="4570018"/>
            <a:chExt cx="1218084" cy="1846986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3844" y="4570018"/>
              <a:ext cx="1218084" cy="18469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3984" y="608434"/>
            <a:ext cx="13262189" cy="1256885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008267" y="1862681"/>
            <a:ext cx="8918865" cy="163007"/>
            <a:chOff x="1008267" y="1862681"/>
            <a:chExt cx="8918865" cy="163007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008267" y="1862681"/>
              <a:ext cx="8918865" cy="163007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8772" y="7926068"/>
            <a:ext cx="13146358" cy="162613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9142857" y="3062857"/>
            <a:ext cx="7899293" cy="4406999"/>
            <a:chOff x="9142857" y="3062857"/>
            <a:chExt cx="7899293" cy="4406999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2857" y="3062857"/>
              <a:ext cx="7899293" cy="440699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84457" y="3037460"/>
            <a:ext cx="7458075" cy="4517782"/>
            <a:chOff x="1084457" y="3037460"/>
            <a:chExt cx="7458075" cy="4517782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4457" y="3037460"/>
              <a:ext cx="7458075" cy="451778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3984" y="608434"/>
            <a:ext cx="6190523" cy="1256885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008267" y="1862681"/>
            <a:ext cx="8918865" cy="163007"/>
            <a:chOff x="1008267" y="1862681"/>
            <a:chExt cx="8918865" cy="163007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008267" y="1862681"/>
              <a:ext cx="8918865" cy="163007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6620" y="7748287"/>
            <a:ext cx="12544120" cy="110588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8965079" y="2553365"/>
            <a:ext cx="7393643" cy="4361044"/>
            <a:chOff x="8965079" y="2553365"/>
            <a:chExt cx="7393643" cy="4361044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65079" y="2553365"/>
              <a:ext cx="7393643" cy="4361044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790242" y="2527968"/>
            <a:ext cx="6867786" cy="4361044"/>
            <a:chOff x="1790242" y="2527968"/>
            <a:chExt cx="6867786" cy="4361044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0242" y="2527968"/>
              <a:ext cx="6867786" cy="43610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3984" y="608434"/>
            <a:ext cx="8662713" cy="1256885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008267" y="1862681"/>
            <a:ext cx="8918865" cy="163007"/>
            <a:chOff x="1008267" y="1862681"/>
            <a:chExt cx="8918865" cy="163007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008267" y="1862681"/>
              <a:ext cx="8918865" cy="163007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1001" y="7849877"/>
            <a:ext cx="12538644" cy="110588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059060" y="2732929"/>
            <a:ext cx="7618011" cy="4819855"/>
            <a:chOff x="1059060" y="2732929"/>
            <a:chExt cx="7618011" cy="4819855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9060" y="2732929"/>
              <a:ext cx="7618011" cy="481985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142857" y="2732929"/>
            <a:ext cx="7662399" cy="4826834"/>
            <a:chOff x="9142857" y="2732929"/>
            <a:chExt cx="7662399" cy="4826834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2857" y="2732929"/>
              <a:ext cx="7662399" cy="482683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3984" y="608434"/>
            <a:ext cx="9357304" cy="1256885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1008267" y="1862681"/>
            <a:ext cx="8918865" cy="163007"/>
            <a:chOff x="1008267" y="1862681"/>
            <a:chExt cx="8918865" cy="163007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008267" y="1862681"/>
              <a:ext cx="8918865" cy="163007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23296" y="8281620"/>
            <a:ext cx="10849854" cy="110588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9295238" y="2585942"/>
            <a:ext cx="7315166" cy="5221193"/>
            <a:chOff x="9295238" y="2585942"/>
            <a:chExt cx="7315166" cy="5221193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95238" y="2585942"/>
              <a:ext cx="7315166" cy="522119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918854" y="2585942"/>
            <a:ext cx="6910597" cy="5221193"/>
            <a:chOff x="1918854" y="2585942"/>
            <a:chExt cx="6910597" cy="5221193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18854" y="2585942"/>
              <a:ext cx="6910597" cy="52211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92C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52050" y="-792109"/>
            <a:ext cx="19389815" cy="4262328"/>
            <a:chOff x="-552050" y="-792109"/>
            <a:chExt cx="19389815" cy="426232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0800000">
              <a:off x="-552050" y="-792109"/>
              <a:ext cx="19389815" cy="426232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5533146" y="1964459"/>
            <a:ext cx="663236" cy="1005667"/>
            <a:chOff x="15533146" y="1964459"/>
            <a:chExt cx="663236" cy="100566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33146" y="1964459"/>
              <a:ext cx="663236" cy="1005667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473732" y="4028333"/>
            <a:ext cx="2750195" cy="2654442"/>
            <a:chOff x="473732" y="4028333"/>
            <a:chExt cx="2750195" cy="265444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3732" y="4028333"/>
              <a:ext cx="2750195" cy="265444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524526" y="7333161"/>
            <a:ext cx="2673188" cy="2673188"/>
            <a:chOff x="524526" y="7333161"/>
            <a:chExt cx="2673188" cy="267318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4526" y="7333161"/>
              <a:ext cx="2673188" cy="2673188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577" y="1089523"/>
            <a:ext cx="3946177" cy="1428539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61903" y="4976192"/>
            <a:ext cx="2981021" cy="846659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263419" y="8239602"/>
            <a:ext cx="2990545" cy="837135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64239" y="4233953"/>
            <a:ext cx="11150243" cy="1917281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89639" y="7763353"/>
            <a:ext cx="11121462" cy="1559386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499129" y="2304286"/>
            <a:ext cx="8918865" cy="163007"/>
            <a:chOff x="499129" y="2304286"/>
            <a:chExt cx="8918865" cy="163007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10800000">
              <a:off x="499129" y="2304286"/>
              <a:ext cx="8918865" cy="16300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882096" y="2967385"/>
            <a:ext cx="663236" cy="1005667"/>
            <a:chOff x="16882096" y="2967385"/>
            <a:chExt cx="663236" cy="1005667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82096" y="2967385"/>
              <a:ext cx="663236" cy="100566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5890161" y="4028333"/>
            <a:ext cx="663236" cy="1005667"/>
            <a:chOff x="15890161" y="4028333"/>
            <a:chExt cx="663236" cy="1005667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890161" y="4028333"/>
              <a:ext cx="663236" cy="10056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2C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52050" y="-792109"/>
            <a:ext cx="19389815" cy="4262328"/>
            <a:chOff x="-552050" y="-792109"/>
            <a:chExt cx="19389815" cy="426232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0800000">
              <a:off x="-552050" y="-792109"/>
              <a:ext cx="19389815" cy="426232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5533146" y="1964459"/>
            <a:ext cx="663236" cy="1005667"/>
            <a:chOff x="15533146" y="1964459"/>
            <a:chExt cx="663236" cy="100566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33146" y="1964459"/>
              <a:ext cx="663236" cy="1005667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524526" y="516849"/>
            <a:ext cx="2681249" cy="2681249"/>
            <a:chOff x="524526" y="516849"/>
            <a:chExt cx="2681249" cy="268124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526" y="516849"/>
              <a:ext cx="2681249" cy="268124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473732" y="4028333"/>
            <a:ext cx="2750195" cy="2654442"/>
            <a:chOff x="473732" y="4028333"/>
            <a:chExt cx="2750195" cy="2654442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732" y="4028333"/>
              <a:ext cx="2750195" cy="265444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524526" y="7333161"/>
            <a:ext cx="2673188" cy="2673188"/>
            <a:chOff x="524526" y="7333161"/>
            <a:chExt cx="2673188" cy="2673188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526" y="7333161"/>
              <a:ext cx="2673188" cy="2673188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88816" y="1267628"/>
            <a:ext cx="3019117" cy="780936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72773" y="710478"/>
            <a:ext cx="11131262" cy="2275186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261903" y="4976192"/>
            <a:ext cx="3000069" cy="780935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-263419" y="8239602"/>
            <a:ext cx="3028640" cy="771411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464239" y="4233953"/>
            <a:ext cx="11150196" cy="1917281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489639" y="7514665"/>
            <a:ext cx="11150081" cy="2275186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6702670" y="2967385"/>
            <a:ext cx="736306" cy="1005667"/>
            <a:chOff x="16702670" y="2967385"/>
            <a:chExt cx="736306" cy="1005667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02670" y="2967385"/>
              <a:ext cx="736306" cy="100566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5609336" y="3775881"/>
            <a:ext cx="663236" cy="1005667"/>
            <a:chOff x="15609336" y="3775881"/>
            <a:chExt cx="663236" cy="1005667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609336" y="3775881"/>
              <a:ext cx="663236" cy="10056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2023-01-13T23:14:20Z</dcterms:created>
  <dcterms:modified xsi:type="dcterms:W3CDTF">2023-01-13T23:14:20Z</dcterms:modified>
</cp:coreProperties>
</file>