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jpg" ContentType="image/jpg"/>
  <Default Extension="png" ContentType="image/png"/>
  <Default Extension="gif" ContentType="image/gif"/>
  <Override PartName="/docProps/app.xml" ContentType="application/vnd.openxmlformats-officedocument.extended-properties+xml"/>
  <Override PartName="/ppt/theme/theme1.xml" ContentType="application/vnd.openxmlformats-officedocument.theme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 type="screen4x3"/>
  <p:notesSz cx="10287000" cy="1828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�#�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Relationship Id="rId19" Type="http://schemas.openxmlformats.org/officeDocument/2006/relationships/image" Target="../media/image18.png"/><Relationship Id="rId20" Type="http://schemas.openxmlformats.org/officeDocument/2006/relationships/image" Target="../media/image19.png"/><Relationship Id="rId21" Type="http://schemas.openxmlformats.org/officeDocument/2006/relationships/image" Target="../media/image20.png"/><Relationship Id="rId22" Type="http://schemas.openxmlformats.org/officeDocument/2006/relationships/image" Target="../media/image21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8.png"/><Relationship Id="rId9" Type="http://schemas.openxmlformats.org/officeDocument/2006/relationships/image" Target="../media/image29.png"/><Relationship Id="rId10" Type="http://schemas.openxmlformats.org/officeDocument/2006/relationships/image" Target="../media/image30.png"/><Relationship Id="rId11" Type="http://schemas.openxmlformats.org/officeDocument/2006/relationships/image" Target="../media/image31.png"/><Relationship Id="rId12" Type="http://schemas.openxmlformats.org/officeDocument/2006/relationships/image" Target="../media/image32.png"/><Relationship Id="rId13" Type="http://schemas.openxmlformats.org/officeDocument/2006/relationships/image" Target="../media/image33.png"/><Relationship Id="rId14" Type="http://schemas.openxmlformats.org/officeDocument/2006/relationships/image" Target="../media/image34.png"/><Relationship Id="rId15" Type="http://schemas.openxmlformats.org/officeDocument/2006/relationships/image" Target="../media/image35.png"/><Relationship Id="rId16" Type="http://schemas.openxmlformats.org/officeDocument/2006/relationships/image" Target="../media/image36.png"/><Relationship Id="rId17" Type="http://schemas.openxmlformats.org/officeDocument/2006/relationships/image" Target="../media/image37.png"/><Relationship Id="rId18" Type="http://schemas.openxmlformats.org/officeDocument/2006/relationships/image" Target="../media/image38.png"/><Relationship Id="rId19" Type="http://schemas.openxmlformats.org/officeDocument/2006/relationships/image" Target="../media/image39.png"/><Relationship Id="rId20" Type="http://schemas.openxmlformats.org/officeDocument/2006/relationships/image" Target="../media/image40.png"/><Relationship Id="rId21" Type="http://schemas.openxmlformats.org/officeDocument/2006/relationships/image" Target="../media/image41.png"/><Relationship Id="rId22" Type="http://schemas.openxmlformats.org/officeDocument/2006/relationships/image" Target="../media/image42.png"/><Relationship Id="rId23" Type="http://schemas.openxmlformats.org/officeDocument/2006/relationships/image" Target="../media/image43.png"/><Relationship Id="rId24" Type="http://schemas.openxmlformats.org/officeDocument/2006/relationships/image" Target="../media/image44.png"/><Relationship Id="rId25" Type="http://schemas.openxmlformats.org/officeDocument/2006/relationships/image" Target="../media/image45.png"/><Relationship Id="rId26" Type="http://schemas.openxmlformats.org/officeDocument/2006/relationships/image" Target="../media/image46.png"/><Relationship Id="rId27" Type="http://schemas.openxmlformats.org/officeDocument/2006/relationships/image" Target="../media/image47.png"/><Relationship Id="rId28" Type="http://schemas.openxmlformats.org/officeDocument/2006/relationships/image" Target="../media/image48.png"/><Relationship Id="rId29" Type="http://schemas.openxmlformats.org/officeDocument/2006/relationships/image" Target="../media/image49.png"/><Relationship Id="rId30" Type="http://schemas.openxmlformats.org/officeDocument/2006/relationships/image" Target="../media/image50.png"/><Relationship Id="rId31" Type="http://schemas.openxmlformats.org/officeDocument/2006/relationships/image" Target="../media/image51.png"/><Relationship Id="rId32" Type="http://schemas.openxmlformats.org/officeDocument/2006/relationships/image" Target="../media/image52.png"/><Relationship Id="rId33" Type="http://schemas.openxmlformats.org/officeDocument/2006/relationships/image" Target="../media/image53.png"/><Relationship Id="rId34" Type="http://schemas.openxmlformats.org/officeDocument/2006/relationships/image" Target="../media/image54.png"/><Relationship Id="rId35" Type="http://schemas.openxmlformats.org/officeDocument/2006/relationships/image" Target="../media/image55.png"/><Relationship Id="rId36" Type="http://schemas.openxmlformats.org/officeDocument/2006/relationships/image" Target="../media/image56.png"/><Relationship Id="rId37" Type="http://schemas.openxmlformats.org/officeDocument/2006/relationships/image" Target="../media/image57.png"/><Relationship Id="rId38" Type="http://schemas.openxmlformats.org/officeDocument/2006/relationships/image" Target="../media/image58.png"/><Relationship Id="rId39" Type="http://schemas.openxmlformats.org/officeDocument/2006/relationships/image" Target="../media/image59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0.png"/><Relationship Id="rId3" Type="http://schemas.openxmlformats.org/officeDocument/2006/relationships/image" Target="../media/image61.png"/><Relationship Id="rId4" Type="http://schemas.openxmlformats.org/officeDocument/2006/relationships/image" Target="../media/image62.png"/><Relationship Id="rId5" Type="http://schemas.openxmlformats.org/officeDocument/2006/relationships/image" Target="../media/image63.png"/><Relationship Id="rId6" Type="http://schemas.openxmlformats.org/officeDocument/2006/relationships/image" Target="../media/image64.png"/><Relationship Id="rId7" Type="http://schemas.openxmlformats.org/officeDocument/2006/relationships/image" Target="../media/image65.png"/><Relationship Id="rId8" Type="http://schemas.openxmlformats.org/officeDocument/2006/relationships/image" Target="../media/image66.png"/><Relationship Id="rId9" Type="http://schemas.openxmlformats.org/officeDocument/2006/relationships/image" Target="../media/image67.png"/><Relationship Id="rId10" Type="http://schemas.openxmlformats.org/officeDocument/2006/relationships/image" Target="../media/image68.png"/><Relationship Id="rId11" Type="http://schemas.openxmlformats.org/officeDocument/2006/relationships/image" Target="../media/image69.png"/><Relationship Id="rId12" Type="http://schemas.openxmlformats.org/officeDocument/2006/relationships/image" Target="../media/image70.png"/><Relationship Id="rId13" Type="http://schemas.openxmlformats.org/officeDocument/2006/relationships/image" Target="../media/image71.png"/><Relationship Id="rId14" Type="http://schemas.openxmlformats.org/officeDocument/2006/relationships/image" Target="../media/image72.png"/><Relationship Id="rId15" Type="http://schemas.openxmlformats.org/officeDocument/2006/relationships/image" Target="../media/image73.png"/><Relationship Id="rId16" Type="http://schemas.openxmlformats.org/officeDocument/2006/relationships/image" Target="../media/image74.png"/><Relationship Id="rId17" Type="http://schemas.openxmlformats.org/officeDocument/2006/relationships/image" Target="../media/image75.png"/><Relationship Id="rId18" Type="http://schemas.openxmlformats.org/officeDocument/2006/relationships/image" Target="../media/image76.png"/><Relationship Id="rId19" Type="http://schemas.openxmlformats.org/officeDocument/2006/relationships/image" Target="../media/image77.png"/><Relationship Id="rId20" Type="http://schemas.openxmlformats.org/officeDocument/2006/relationships/image" Target="../media/image78.png"/><Relationship Id="rId21" Type="http://schemas.openxmlformats.org/officeDocument/2006/relationships/image" Target="../media/image79.png"/><Relationship Id="rId22" Type="http://schemas.openxmlformats.org/officeDocument/2006/relationships/image" Target="../media/image80.png"/><Relationship Id="rId23" Type="http://schemas.openxmlformats.org/officeDocument/2006/relationships/image" Target="../media/image81.png"/><Relationship Id="rId24" Type="http://schemas.openxmlformats.org/officeDocument/2006/relationships/image" Target="../media/image82.png"/><Relationship Id="rId25" Type="http://schemas.openxmlformats.org/officeDocument/2006/relationships/image" Target="../media/image83.png"/><Relationship Id="rId26" Type="http://schemas.openxmlformats.org/officeDocument/2006/relationships/image" Target="../media/image84.png"/><Relationship Id="rId27" Type="http://schemas.openxmlformats.org/officeDocument/2006/relationships/image" Target="../media/image85.png"/><Relationship Id="rId28" Type="http://schemas.openxmlformats.org/officeDocument/2006/relationships/image" Target="../media/image86.png"/><Relationship Id="rId29" Type="http://schemas.openxmlformats.org/officeDocument/2006/relationships/image" Target="../media/image87.png"/><Relationship Id="rId30" Type="http://schemas.openxmlformats.org/officeDocument/2006/relationships/image" Target="../media/image88.png"/><Relationship Id="rId31" Type="http://schemas.openxmlformats.org/officeDocument/2006/relationships/image" Target="../media/image89.png"/><Relationship Id="rId32" Type="http://schemas.openxmlformats.org/officeDocument/2006/relationships/image" Target="../media/image90.png"/><Relationship Id="rId33" Type="http://schemas.openxmlformats.org/officeDocument/2006/relationships/image" Target="../media/image91.png"/><Relationship Id="rId34" Type="http://schemas.openxmlformats.org/officeDocument/2006/relationships/image" Target="../media/image92.png"/><Relationship Id="rId35" Type="http://schemas.openxmlformats.org/officeDocument/2006/relationships/image" Target="../media/image93.png"/><Relationship Id="rId36" Type="http://schemas.openxmlformats.org/officeDocument/2006/relationships/image" Target="../media/image94.png"/><Relationship Id="rId37" Type="http://schemas.openxmlformats.org/officeDocument/2006/relationships/image" Target="../media/image95.png"/><Relationship Id="rId38" Type="http://schemas.openxmlformats.org/officeDocument/2006/relationships/image" Target="../media/image96.png"/><Relationship Id="rId39" Type="http://schemas.openxmlformats.org/officeDocument/2006/relationships/image" Target="../media/image97.png"/><Relationship Id="rId40" Type="http://schemas.openxmlformats.org/officeDocument/2006/relationships/image" Target="../media/image98.png"/><Relationship Id="rId41" Type="http://schemas.openxmlformats.org/officeDocument/2006/relationships/image" Target="../media/image99.png"/><Relationship Id="rId42" Type="http://schemas.openxmlformats.org/officeDocument/2006/relationships/image" Target="../media/image100.png"/><Relationship Id="rId43" Type="http://schemas.openxmlformats.org/officeDocument/2006/relationships/image" Target="../media/image101.png"/><Relationship Id="rId44" Type="http://schemas.openxmlformats.org/officeDocument/2006/relationships/image" Target="../media/image102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3.png"/><Relationship Id="rId3" Type="http://schemas.openxmlformats.org/officeDocument/2006/relationships/image" Target="../media/image104.png"/><Relationship Id="rId4" Type="http://schemas.openxmlformats.org/officeDocument/2006/relationships/image" Target="../media/image105.png"/><Relationship Id="rId5" Type="http://schemas.openxmlformats.org/officeDocument/2006/relationships/image" Target="../media/image106.png"/><Relationship Id="rId6" Type="http://schemas.openxmlformats.org/officeDocument/2006/relationships/image" Target="../media/image107.png"/><Relationship Id="rId7" Type="http://schemas.openxmlformats.org/officeDocument/2006/relationships/image" Target="../media/image108.png"/><Relationship Id="rId8" Type="http://schemas.openxmlformats.org/officeDocument/2006/relationships/image" Target="../media/image109.png"/><Relationship Id="rId9" Type="http://schemas.openxmlformats.org/officeDocument/2006/relationships/image" Target="../media/image110.png"/><Relationship Id="rId10" Type="http://schemas.openxmlformats.org/officeDocument/2006/relationships/image" Target="../media/image111.png"/><Relationship Id="rId11" Type="http://schemas.openxmlformats.org/officeDocument/2006/relationships/image" Target="../media/image112.png"/><Relationship Id="rId12" Type="http://schemas.openxmlformats.org/officeDocument/2006/relationships/image" Target="../media/image113.png"/><Relationship Id="rId13" Type="http://schemas.openxmlformats.org/officeDocument/2006/relationships/image" Target="../media/image114.png"/><Relationship Id="rId14" Type="http://schemas.openxmlformats.org/officeDocument/2006/relationships/image" Target="../media/image115.png"/><Relationship Id="rId15" Type="http://schemas.openxmlformats.org/officeDocument/2006/relationships/image" Target="../media/image116.png"/><Relationship Id="rId16" Type="http://schemas.openxmlformats.org/officeDocument/2006/relationships/image" Target="../media/image117.png"/><Relationship Id="rId17" Type="http://schemas.openxmlformats.org/officeDocument/2006/relationships/image" Target="../media/image118.png"/><Relationship Id="rId18" Type="http://schemas.openxmlformats.org/officeDocument/2006/relationships/image" Target="../media/image119.png"/><Relationship Id="rId19" Type="http://schemas.openxmlformats.org/officeDocument/2006/relationships/image" Target="../media/image120.png"/><Relationship Id="rId20" Type="http://schemas.openxmlformats.org/officeDocument/2006/relationships/image" Target="../media/image121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2.png"/><Relationship Id="rId3" Type="http://schemas.openxmlformats.org/officeDocument/2006/relationships/image" Target="../media/image123.png"/><Relationship Id="rId4" Type="http://schemas.openxmlformats.org/officeDocument/2006/relationships/image" Target="../media/image124.png"/><Relationship Id="rId5" Type="http://schemas.openxmlformats.org/officeDocument/2006/relationships/image" Target="../media/image125.png"/><Relationship Id="rId6" Type="http://schemas.openxmlformats.org/officeDocument/2006/relationships/image" Target="../media/image126.png"/><Relationship Id="rId7" Type="http://schemas.openxmlformats.org/officeDocument/2006/relationships/image" Target="../media/image127.png"/><Relationship Id="rId8" Type="http://schemas.openxmlformats.org/officeDocument/2006/relationships/image" Target="../media/image128.png"/><Relationship Id="rId9" Type="http://schemas.openxmlformats.org/officeDocument/2006/relationships/image" Target="../media/image129.png"/><Relationship Id="rId10" Type="http://schemas.openxmlformats.org/officeDocument/2006/relationships/image" Target="../media/image130.png"/><Relationship Id="rId11" Type="http://schemas.openxmlformats.org/officeDocument/2006/relationships/image" Target="../media/image131.png"/><Relationship Id="rId12" Type="http://schemas.openxmlformats.org/officeDocument/2006/relationships/image" Target="../media/image132.png"/><Relationship Id="rId13" Type="http://schemas.openxmlformats.org/officeDocument/2006/relationships/image" Target="../media/image133.png"/><Relationship Id="rId14" Type="http://schemas.openxmlformats.org/officeDocument/2006/relationships/image" Target="../media/image134.png"/><Relationship Id="rId15" Type="http://schemas.openxmlformats.org/officeDocument/2006/relationships/image" Target="../media/image135.png"/><Relationship Id="rId16" Type="http://schemas.openxmlformats.org/officeDocument/2006/relationships/image" Target="../media/image136.png"/><Relationship Id="rId17" Type="http://schemas.openxmlformats.org/officeDocument/2006/relationships/image" Target="../media/image137.png"/><Relationship Id="rId18" Type="http://schemas.openxmlformats.org/officeDocument/2006/relationships/image" Target="../media/image138.png"/><Relationship Id="rId19" Type="http://schemas.openxmlformats.org/officeDocument/2006/relationships/image" Target="../media/image139.png"/><Relationship Id="rId20" Type="http://schemas.openxmlformats.org/officeDocument/2006/relationships/image" Target="../media/image140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1.png"/><Relationship Id="rId3" Type="http://schemas.openxmlformats.org/officeDocument/2006/relationships/image" Target="../media/image142.png"/><Relationship Id="rId4" Type="http://schemas.openxmlformats.org/officeDocument/2006/relationships/image" Target="../media/image143.png"/><Relationship Id="rId5" Type="http://schemas.openxmlformats.org/officeDocument/2006/relationships/image" Target="../media/image144.png"/><Relationship Id="rId6" Type="http://schemas.openxmlformats.org/officeDocument/2006/relationships/image" Target="../media/image145.png"/><Relationship Id="rId7" Type="http://schemas.openxmlformats.org/officeDocument/2006/relationships/image" Target="../media/image146.png"/><Relationship Id="rId8" Type="http://schemas.openxmlformats.org/officeDocument/2006/relationships/image" Target="../media/image147.png"/><Relationship Id="rId9" Type="http://schemas.openxmlformats.org/officeDocument/2006/relationships/image" Target="../media/image148.png"/><Relationship Id="rId10" Type="http://schemas.openxmlformats.org/officeDocument/2006/relationships/image" Target="../media/image149.png"/><Relationship Id="rId11" Type="http://schemas.openxmlformats.org/officeDocument/2006/relationships/image" Target="../media/image150.png"/><Relationship Id="rId12" Type="http://schemas.openxmlformats.org/officeDocument/2006/relationships/image" Target="../media/image151.png"/><Relationship Id="rId13" Type="http://schemas.openxmlformats.org/officeDocument/2006/relationships/image" Target="../media/image152.png"/><Relationship Id="rId14" Type="http://schemas.openxmlformats.org/officeDocument/2006/relationships/image" Target="../media/image153.png"/><Relationship Id="rId15" Type="http://schemas.openxmlformats.org/officeDocument/2006/relationships/image" Target="../media/image154.png"/><Relationship Id="rId16" Type="http://schemas.openxmlformats.org/officeDocument/2006/relationships/image" Target="../media/image155.png"/><Relationship Id="rId17" Type="http://schemas.openxmlformats.org/officeDocument/2006/relationships/image" Target="../media/image156.png"/><Relationship Id="rId18" Type="http://schemas.openxmlformats.org/officeDocument/2006/relationships/image" Target="../media/image157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8.png"/><Relationship Id="rId3" Type="http://schemas.openxmlformats.org/officeDocument/2006/relationships/image" Target="../media/image159.png"/><Relationship Id="rId4" Type="http://schemas.openxmlformats.org/officeDocument/2006/relationships/image" Target="../media/image160.png"/><Relationship Id="rId5" Type="http://schemas.openxmlformats.org/officeDocument/2006/relationships/image" Target="../media/image161.png"/><Relationship Id="rId6" Type="http://schemas.openxmlformats.org/officeDocument/2006/relationships/image" Target="../media/image162.png"/><Relationship Id="rId7" Type="http://schemas.openxmlformats.org/officeDocument/2006/relationships/image" Target="../media/image163.png"/><Relationship Id="rId8" Type="http://schemas.openxmlformats.org/officeDocument/2006/relationships/image" Target="../media/image164.png"/><Relationship Id="rId9" Type="http://schemas.openxmlformats.org/officeDocument/2006/relationships/image" Target="../media/image165.png"/><Relationship Id="rId10" Type="http://schemas.openxmlformats.org/officeDocument/2006/relationships/image" Target="../media/image166.png"/><Relationship Id="rId11" Type="http://schemas.openxmlformats.org/officeDocument/2006/relationships/image" Target="../media/image167.png"/><Relationship Id="rId12" Type="http://schemas.openxmlformats.org/officeDocument/2006/relationships/image" Target="../media/image168.png"/><Relationship Id="rId13" Type="http://schemas.openxmlformats.org/officeDocument/2006/relationships/image" Target="../media/image169.png"/><Relationship Id="rId14" Type="http://schemas.openxmlformats.org/officeDocument/2006/relationships/image" Target="../media/image170.png"/><Relationship Id="rId15" Type="http://schemas.openxmlformats.org/officeDocument/2006/relationships/image" Target="../media/image171.png"/><Relationship Id="rId16" Type="http://schemas.openxmlformats.org/officeDocument/2006/relationships/image" Target="../media/image172.png"/><Relationship Id="rId17" Type="http://schemas.openxmlformats.org/officeDocument/2006/relationships/image" Target="../media/image173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4.png"/><Relationship Id="rId3" Type="http://schemas.openxmlformats.org/officeDocument/2006/relationships/image" Target="../media/image175.png"/><Relationship Id="rId4" Type="http://schemas.openxmlformats.org/officeDocument/2006/relationships/image" Target="../media/image176.png"/><Relationship Id="rId5" Type="http://schemas.openxmlformats.org/officeDocument/2006/relationships/image" Target="../media/image177.png"/><Relationship Id="rId6" Type="http://schemas.openxmlformats.org/officeDocument/2006/relationships/image" Target="../media/image178.png"/><Relationship Id="rId7" Type="http://schemas.openxmlformats.org/officeDocument/2006/relationships/image" Target="../media/image179.png"/><Relationship Id="rId8" Type="http://schemas.openxmlformats.org/officeDocument/2006/relationships/image" Target="../media/image180.png"/><Relationship Id="rId9" Type="http://schemas.openxmlformats.org/officeDocument/2006/relationships/image" Target="../media/image181.png"/><Relationship Id="rId10" Type="http://schemas.openxmlformats.org/officeDocument/2006/relationships/image" Target="../media/image182.png"/><Relationship Id="rId11" Type="http://schemas.openxmlformats.org/officeDocument/2006/relationships/image" Target="../media/image183.png"/><Relationship Id="rId12" Type="http://schemas.openxmlformats.org/officeDocument/2006/relationships/image" Target="../media/image184.png"/><Relationship Id="rId13" Type="http://schemas.openxmlformats.org/officeDocument/2006/relationships/image" Target="../media/image185.png"/><Relationship Id="rId14" Type="http://schemas.openxmlformats.org/officeDocument/2006/relationships/image" Target="../media/image186.png"/><Relationship Id="rId15" Type="http://schemas.openxmlformats.org/officeDocument/2006/relationships/image" Target="../media/image187.png"/><Relationship Id="rId16" Type="http://schemas.openxmlformats.org/officeDocument/2006/relationships/image" Target="../media/image188.png"/><Relationship Id="rId17" Type="http://schemas.openxmlformats.org/officeDocument/2006/relationships/image" Target="../media/image189.png"/><Relationship Id="rId18" Type="http://schemas.openxmlformats.org/officeDocument/2006/relationships/image" Target="../media/image190.png"/><Relationship Id="rId19" Type="http://schemas.openxmlformats.org/officeDocument/2006/relationships/image" Target="../media/image191.png"/><Relationship Id="rId20" Type="http://schemas.openxmlformats.org/officeDocument/2006/relationships/image" Target="../media/image192.png"/><Relationship Id="rId21" Type="http://schemas.openxmlformats.org/officeDocument/2006/relationships/image" Target="../media/image193.png"/><Relationship Id="rId22" Type="http://schemas.openxmlformats.org/officeDocument/2006/relationships/image" Target="../media/image194.png"/><Relationship Id="rId23" Type="http://schemas.openxmlformats.org/officeDocument/2006/relationships/image" Target="../media/image195.png"/><Relationship Id="rId24" Type="http://schemas.openxmlformats.org/officeDocument/2006/relationships/image" Target="../media/image19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-5400000">
            <a:off x="16459166" y="5489615"/>
            <a:ext cx="2758016" cy="328883"/>
          </a:xfrm>
          <a:prstGeom prst="rect">
            <a:avLst/>
          </a:prstGeom>
        </p:spPr>
      </p:pic>
      <p:pic>
        <p:nvPicPr>
          <p:cNvPr id="3" name="Object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-5400000">
            <a:off x="-918001" y="5474819"/>
            <a:ext cx="2853426" cy="288131"/>
          </a:xfrm>
          <a:prstGeom prst="rect">
            <a:avLst/>
          </a:prstGeom>
        </p:spPr>
      </p:pic>
      <p:grpSp>
        <p:nvGrpSpPr>
          <p:cNvPr id="1001" name="그룹 1001"/>
          <p:cNvGrpSpPr/>
          <p:nvPr/>
        </p:nvGrpSpPr>
        <p:grpSpPr>
          <a:xfrm>
            <a:off x="15777969" y="360424"/>
            <a:ext cx="1215808" cy="311671"/>
            <a:chOff x="15777969" y="360424"/>
            <a:chExt cx="1215808" cy="311671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16682106" y="360424"/>
              <a:ext cx="311671" cy="311671"/>
              <a:chOff x="16682106" y="360424"/>
              <a:chExt cx="311671" cy="311671"/>
            </a:xfrm>
          </p:grpSpPr>
          <p:grpSp>
            <p:nvGrpSpPr>
              <p:cNvPr id="1003" name="그룹 1003"/>
              <p:cNvGrpSpPr/>
              <p:nvPr/>
            </p:nvGrpSpPr>
            <p:grpSpPr>
              <a:xfrm>
                <a:off x="16682106" y="360424"/>
                <a:ext cx="311671" cy="311671"/>
                <a:chOff x="16682106" y="360424"/>
                <a:chExt cx="311671" cy="311671"/>
              </a:xfrm>
            </p:grpSpPr>
            <p:pic>
              <p:nvPicPr>
                <p:cNvPr id="7" name="Object 6"/>
                <p:cNvPicPr>
                  <a:picLocks noChangeAspect="1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16682106" y="360424"/>
                  <a:ext cx="311671" cy="311671"/>
                </a:xfrm>
                <a:prstGeom prst="rect">
                  <a:avLst/>
                </a:prstGeom>
              </p:spPr>
            </p:pic>
          </p:grpSp>
          <p:grpSp>
            <p:nvGrpSpPr>
              <p:cNvPr id="1004" name="그룹 1004"/>
              <p:cNvGrpSpPr/>
              <p:nvPr/>
            </p:nvGrpSpPr>
            <p:grpSpPr>
              <a:xfrm>
                <a:off x="16753500" y="431817"/>
                <a:ext cx="168884" cy="168884"/>
                <a:chOff x="16753500" y="431817"/>
                <a:chExt cx="168884" cy="168884"/>
              </a:xfrm>
            </p:grpSpPr>
            <p:pic>
              <p:nvPicPr>
                <p:cNvPr id="10" name="Object 9"/>
                <p:cNvPicPr>
                  <a:picLocks noChangeAspect="1"/>
                </p:cNvPicPr>
                <p:nvPr/>
              </p:nvPicPr>
              <p:blipFill>
                <a:blip r:embed="rId5" cstate="print"/>
                <a:stretch>
                  <a:fillRect/>
                </a:stretch>
              </p:blipFill>
              <p:spPr>
                <a:xfrm>
                  <a:off x="16753500" y="431817"/>
                  <a:ext cx="168884" cy="168884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005" name="그룹 1005"/>
            <p:cNvGrpSpPr/>
            <p:nvPr/>
          </p:nvGrpSpPr>
          <p:grpSpPr>
            <a:xfrm>
              <a:off x="16230038" y="360424"/>
              <a:ext cx="311671" cy="311671"/>
              <a:chOff x="16230038" y="360424"/>
              <a:chExt cx="311671" cy="311671"/>
            </a:xfrm>
          </p:grpSpPr>
          <p:grpSp>
            <p:nvGrpSpPr>
              <p:cNvPr id="1006" name="그룹 1006"/>
              <p:cNvGrpSpPr/>
              <p:nvPr/>
            </p:nvGrpSpPr>
            <p:grpSpPr>
              <a:xfrm>
                <a:off x="16230038" y="360424"/>
                <a:ext cx="311671" cy="311671"/>
                <a:chOff x="16230038" y="360424"/>
                <a:chExt cx="311671" cy="311671"/>
              </a:xfrm>
            </p:grpSpPr>
            <p:pic>
              <p:nvPicPr>
                <p:cNvPr id="15" name="Object 14"/>
                <p:cNvPicPr>
                  <a:picLocks noChangeAspect="1"/>
                </p:cNvPicPr>
                <p:nvPr/>
              </p:nvPicPr>
              <p:blipFill>
                <a:blip r:embed="rId6" cstate="print"/>
                <a:stretch>
                  <a:fillRect/>
                </a:stretch>
              </p:blipFill>
              <p:spPr>
                <a:xfrm>
                  <a:off x="16230038" y="360424"/>
                  <a:ext cx="311671" cy="311671"/>
                </a:xfrm>
                <a:prstGeom prst="rect">
                  <a:avLst/>
                </a:prstGeom>
              </p:spPr>
            </p:pic>
          </p:grpSp>
          <p:grpSp>
            <p:nvGrpSpPr>
              <p:cNvPr id="1007" name="그룹 1007"/>
              <p:cNvGrpSpPr/>
              <p:nvPr/>
            </p:nvGrpSpPr>
            <p:grpSpPr>
              <a:xfrm>
                <a:off x="16324387" y="423248"/>
                <a:ext cx="156450" cy="156450"/>
                <a:chOff x="16324387" y="423248"/>
                <a:chExt cx="156450" cy="156450"/>
              </a:xfrm>
            </p:grpSpPr>
            <p:pic>
              <p:nvPicPr>
                <p:cNvPr id="18" name="Object 17"/>
                <p:cNvPicPr>
                  <a:picLocks noChangeAspect="1"/>
                </p:cNvPicPr>
                <p:nvPr/>
              </p:nvPicPr>
              <p:blipFill>
                <a:blip r:embed="rId7" cstate="print"/>
                <a:stretch>
                  <a:fillRect/>
                </a:stretch>
              </p:blipFill>
              <p:spPr>
                <a:xfrm>
                  <a:off x="16324387" y="423248"/>
                  <a:ext cx="156450" cy="156450"/>
                </a:xfrm>
                <a:prstGeom prst="rect">
                  <a:avLst/>
                </a:prstGeom>
              </p:spPr>
            </p:pic>
          </p:grpSp>
          <p:grpSp>
            <p:nvGrpSpPr>
              <p:cNvPr id="1008" name="그룹 1008"/>
              <p:cNvGrpSpPr/>
              <p:nvPr/>
            </p:nvGrpSpPr>
            <p:grpSpPr>
              <a:xfrm>
                <a:off x="16290910" y="452820"/>
                <a:ext cx="156450" cy="156450"/>
                <a:chOff x="16290910" y="452820"/>
                <a:chExt cx="156450" cy="156450"/>
              </a:xfrm>
            </p:grpSpPr>
            <p:pic>
              <p:nvPicPr>
                <p:cNvPr id="21" name="Object 20"/>
                <p:cNvPicPr>
                  <a:picLocks noChangeAspect="1"/>
                </p:cNvPicPr>
                <p:nvPr/>
              </p:nvPicPr>
              <p:blipFill>
                <a:blip r:embed="rId8" cstate="print"/>
                <a:stretch>
                  <a:fillRect/>
                </a:stretch>
              </p:blipFill>
              <p:spPr>
                <a:xfrm>
                  <a:off x="16290910" y="452820"/>
                  <a:ext cx="156450" cy="156450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009" name="그룹 1009"/>
            <p:cNvGrpSpPr/>
            <p:nvPr/>
          </p:nvGrpSpPr>
          <p:grpSpPr>
            <a:xfrm>
              <a:off x="15777969" y="360424"/>
              <a:ext cx="311671" cy="311671"/>
              <a:chOff x="15777969" y="360424"/>
              <a:chExt cx="311671" cy="311671"/>
            </a:xfrm>
          </p:grpSpPr>
          <p:grpSp>
            <p:nvGrpSpPr>
              <p:cNvPr id="1010" name="그룹 1010"/>
              <p:cNvGrpSpPr/>
              <p:nvPr/>
            </p:nvGrpSpPr>
            <p:grpSpPr>
              <a:xfrm>
                <a:off x="15777969" y="360424"/>
                <a:ext cx="311671" cy="311671"/>
                <a:chOff x="15777969" y="360424"/>
                <a:chExt cx="311671" cy="311671"/>
              </a:xfrm>
            </p:grpSpPr>
            <p:pic>
              <p:nvPicPr>
                <p:cNvPr id="26" name="Object 25"/>
                <p:cNvPicPr>
                  <a:picLocks noChangeAspect="1"/>
                </p:cNvPicPr>
                <p:nvPr/>
              </p:nvPicPr>
              <p:blipFill>
                <a:blip r:embed="rId9" cstate="print"/>
                <a:stretch>
                  <a:fillRect/>
                </a:stretch>
              </p:blipFill>
              <p:spPr>
                <a:xfrm>
                  <a:off x="15777969" y="360424"/>
                  <a:ext cx="311671" cy="311671"/>
                </a:xfrm>
                <a:prstGeom prst="rect">
                  <a:avLst/>
                </a:prstGeom>
              </p:spPr>
            </p:pic>
          </p:grpSp>
          <p:grpSp>
            <p:nvGrpSpPr>
              <p:cNvPr id="1011" name="그룹 1011"/>
              <p:cNvGrpSpPr/>
              <p:nvPr/>
            </p:nvGrpSpPr>
            <p:grpSpPr>
              <a:xfrm>
                <a:off x="15840994" y="484135"/>
                <a:ext cx="185623" cy="64247"/>
                <a:chOff x="15840994" y="484135"/>
                <a:chExt cx="185623" cy="64247"/>
              </a:xfrm>
            </p:grpSpPr>
            <p:pic>
              <p:nvPicPr>
                <p:cNvPr id="29" name="Object 28"/>
                <p:cNvPicPr>
                  <a:picLocks noChangeAspect="1"/>
                </p:cNvPicPr>
                <p:nvPr/>
              </p:nvPicPr>
              <p:blipFill>
                <a:blip r:embed="rId10" cstate="print"/>
                <a:stretch>
                  <a:fillRect/>
                </a:stretch>
              </p:blipFill>
              <p:spPr>
                <a:xfrm>
                  <a:off x="15840994" y="484135"/>
                  <a:ext cx="185623" cy="64247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1012" name="그룹 1012"/>
          <p:cNvGrpSpPr/>
          <p:nvPr/>
        </p:nvGrpSpPr>
        <p:grpSpPr>
          <a:xfrm>
            <a:off x="-4214144" y="5079781"/>
            <a:ext cx="10313988" cy="97878"/>
            <a:chOff x="-4214144" y="5079781"/>
            <a:chExt cx="10313988" cy="97878"/>
          </a:xfrm>
        </p:grpSpPr>
        <p:pic>
          <p:nvPicPr>
            <p:cNvPr id="34" name="Object 33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 rot="-16200000">
              <a:off x="-4214144" y="5079781"/>
              <a:ext cx="10313988" cy="97878"/>
            </a:xfrm>
            <a:prstGeom prst="rect">
              <a:avLst/>
            </a:prstGeom>
          </p:spPr>
        </p:pic>
      </p:grpSp>
      <p:grpSp>
        <p:nvGrpSpPr>
          <p:cNvPr id="1013" name="그룹 1013"/>
          <p:cNvGrpSpPr/>
          <p:nvPr/>
        </p:nvGrpSpPr>
        <p:grpSpPr>
          <a:xfrm>
            <a:off x="937818" y="974665"/>
            <a:ext cx="8668135" cy="8332439"/>
            <a:chOff x="937818" y="974665"/>
            <a:chExt cx="8668135" cy="8332439"/>
          </a:xfrm>
        </p:grpSpPr>
        <p:grpSp>
          <p:nvGrpSpPr>
            <p:cNvPr id="1014" name="그룹 1014"/>
            <p:cNvGrpSpPr/>
            <p:nvPr/>
          </p:nvGrpSpPr>
          <p:grpSpPr>
            <a:xfrm>
              <a:off x="937818" y="974665"/>
              <a:ext cx="8332439" cy="8332439"/>
              <a:chOff x="937818" y="974665"/>
              <a:chExt cx="8332439" cy="8332439"/>
            </a:xfrm>
          </p:grpSpPr>
          <p:pic>
            <p:nvPicPr>
              <p:cNvPr id="38" name="Object 37"/>
              <p:cNvPicPr>
                <a:picLocks noChangeAspect="1"/>
              </p:cNvPicPr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937818" y="974665"/>
                <a:ext cx="8332439" cy="8332439"/>
              </a:xfrm>
              <a:prstGeom prst="rect">
                <a:avLst/>
              </a:prstGeom>
            </p:spPr>
          </p:pic>
        </p:grpSp>
        <p:grpSp>
          <p:nvGrpSpPr>
            <p:cNvPr id="1015" name="그룹 1015"/>
            <p:cNvGrpSpPr/>
            <p:nvPr/>
          </p:nvGrpSpPr>
          <p:grpSpPr>
            <a:xfrm>
              <a:off x="5126241" y="996300"/>
              <a:ext cx="4479712" cy="8300529"/>
              <a:chOff x="5126241" y="996300"/>
              <a:chExt cx="4479712" cy="8300529"/>
            </a:xfrm>
          </p:grpSpPr>
          <p:pic>
            <p:nvPicPr>
              <p:cNvPr id="41" name="Object 40"/>
              <p:cNvPicPr>
                <a:picLocks noChangeAspect="1"/>
              </p:cNvPicPr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5126241" y="996300"/>
                <a:ext cx="4479712" cy="8300529"/>
              </a:xfrm>
              <a:prstGeom prst="rect">
                <a:avLst/>
              </a:prstGeom>
            </p:spPr>
          </p:pic>
        </p:grpSp>
      </p:grpSp>
      <p:grpSp>
        <p:nvGrpSpPr>
          <p:cNvPr id="1016" name="그룹 1016"/>
          <p:cNvGrpSpPr/>
          <p:nvPr/>
        </p:nvGrpSpPr>
        <p:grpSpPr>
          <a:xfrm>
            <a:off x="9605952" y="980437"/>
            <a:ext cx="7716169" cy="8307817"/>
            <a:chOff x="9605952" y="980437"/>
            <a:chExt cx="7716169" cy="8307817"/>
          </a:xfrm>
        </p:grpSpPr>
        <p:pic>
          <p:nvPicPr>
            <p:cNvPr id="45" name="Object 44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605952" y="980437"/>
              <a:ext cx="7716169" cy="8307817"/>
            </a:xfrm>
            <a:prstGeom prst="rect">
              <a:avLst/>
            </a:prstGeom>
          </p:spPr>
        </p:pic>
      </p:grpSp>
      <p:grpSp>
        <p:nvGrpSpPr>
          <p:cNvPr id="1017" name="그룹 1017"/>
          <p:cNvGrpSpPr/>
          <p:nvPr/>
        </p:nvGrpSpPr>
        <p:grpSpPr>
          <a:xfrm>
            <a:off x="9969786" y="1630861"/>
            <a:ext cx="7023991" cy="7023991"/>
            <a:chOff x="9969786" y="1630861"/>
            <a:chExt cx="7023991" cy="7023991"/>
          </a:xfrm>
        </p:grpSpPr>
        <p:pic>
          <p:nvPicPr>
            <p:cNvPr id="48" name="Object 47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969786" y="1630861"/>
              <a:ext cx="7023991" cy="7023991"/>
            </a:xfrm>
            <a:prstGeom prst="rect">
              <a:avLst/>
            </a:prstGeom>
          </p:spPr>
        </p:pic>
      </p:grpSp>
      <p:pic>
        <p:nvPicPr>
          <p:cNvPr id="50" name="Object 49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173529" y="7280087"/>
            <a:ext cx="4381034" cy="469825"/>
          </a:xfrm>
          <a:prstGeom prst="rect">
            <a:avLst/>
          </a:prstGeom>
        </p:spPr>
      </p:pic>
      <p:pic>
        <p:nvPicPr>
          <p:cNvPr id="51" name="Object 50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2691458" y="6310954"/>
            <a:ext cx="3539833" cy="545719"/>
          </a:xfrm>
          <a:prstGeom prst="rect">
            <a:avLst/>
          </a:prstGeom>
        </p:spPr>
      </p:pic>
      <p:grpSp>
        <p:nvGrpSpPr>
          <p:cNvPr id="1018" name="그룹 1018"/>
          <p:cNvGrpSpPr/>
          <p:nvPr/>
        </p:nvGrpSpPr>
        <p:grpSpPr>
          <a:xfrm>
            <a:off x="5450126" y="5107176"/>
            <a:ext cx="8304522" cy="94158"/>
            <a:chOff x="5450126" y="5107176"/>
            <a:chExt cx="8304522" cy="94158"/>
          </a:xfrm>
        </p:grpSpPr>
        <p:pic>
          <p:nvPicPr>
            <p:cNvPr id="53" name="Object 52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 rot="-16200000">
              <a:off x="5450126" y="5107176"/>
              <a:ext cx="8304522" cy="94158"/>
            </a:xfrm>
            <a:prstGeom prst="rect">
              <a:avLst/>
            </a:prstGeom>
          </p:spPr>
        </p:pic>
      </p:grpSp>
      <p:grpSp>
        <p:nvGrpSpPr>
          <p:cNvPr id="1019" name="그룹 1019"/>
          <p:cNvGrpSpPr/>
          <p:nvPr/>
        </p:nvGrpSpPr>
        <p:grpSpPr>
          <a:xfrm>
            <a:off x="-9524" y="948387"/>
            <a:ext cx="18295238" cy="98145"/>
            <a:chOff x="-9524" y="948387"/>
            <a:chExt cx="18295238" cy="98145"/>
          </a:xfrm>
        </p:grpSpPr>
        <p:pic>
          <p:nvPicPr>
            <p:cNvPr id="56" name="Object 55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-9524" y="948387"/>
              <a:ext cx="18295238" cy="98145"/>
            </a:xfrm>
            <a:prstGeom prst="rect">
              <a:avLst/>
            </a:prstGeom>
          </p:spPr>
        </p:pic>
      </p:grpSp>
      <p:grpSp>
        <p:nvGrpSpPr>
          <p:cNvPr id="1020" name="그룹 1020"/>
          <p:cNvGrpSpPr/>
          <p:nvPr/>
        </p:nvGrpSpPr>
        <p:grpSpPr>
          <a:xfrm>
            <a:off x="-9524" y="9239182"/>
            <a:ext cx="18295238" cy="98145"/>
            <a:chOff x="-9524" y="9239182"/>
            <a:chExt cx="18295238" cy="98145"/>
          </a:xfrm>
        </p:grpSpPr>
        <p:pic>
          <p:nvPicPr>
            <p:cNvPr id="59" name="Object 58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-9524" y="9239182"/>
              <a:ext cx="18295238" cy="98145"/>
            </a:xfrm>
            <a:prstGeom prst="rect">
              <a:avLst/>
            </a:prstGeom>
          </p:spPr>
        </p:pic>
      </p:grpSp>
      <p:grpSp>
        <p:nvGrpSpPr>
          <p:cNvPr id="1021" name="그룹 1021"/>
          <p:cNvGrpSpPr/>
          <p:nvPr/>
        </p:nvGrpSpPr>
        <p:grpSpPr>
          <a:xfrm>
            <a:off x="12156704" y="5108055"/>
            <a:ext cx="10313988" cy="97878"/>
            <a:chOff x="12156704" y="5108055"/>
            <a:chExt cx="10313988" cy="97878"/>
          </a:xfrm>
        </p:grpSpPr>
        <p:pic>
          <p:nvPicPr>
            <p:cNvPr id="62" name="Object 61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 rot="-16200000">
              <a:off x="12156704" y="5108055"/>
              <a:ext cx="10313988" cy="97878"/>
            </a:xfrm>
            <a:prstGeom prst="rect">
              <a:avLst/>
            </a:prstGeom>
          </p:spPr>
        </p:pic>
      </p:grpSp>
      <p:pic>
        <p:nvPicPr>
          <p:cNvPr id="64" name="Object 63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1592489" y="3107841"/>
            <a:ext cx="6925101" cy="255390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9096986" y="5486023"/>
            <a:ext cx="4142657" cy="3805971"/>
            <a:chOff x="9096986" y="5486023"/>
            <a:chExt cx="4142657" cy="3805971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96986" y="5486023"/>
              <a:ext cx="4142657" cy="3805971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15598" y="5486023"/>
            <a:ext cx="4142657" cy="3805971"/>
            <a:chOff x="915598" y="5486023"/>
            <a:chExt cx="4142657" cy="3805971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5598" y="5486023"/>
              <a:ext cx="4142657" cy="3805971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-9524" y="9239182"/>
            <a:ext cx="18295238" cy="98145"/>
            <a:chOff x="-9524" y="9239182"/>
            <a:chExt cx="18295238" cy="98145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9524" y="9239182"/>
              <a:ext cx="18295238" cy="98145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953694" y="5430669"/>
            <a:ext cx="16387256" cy="98145"/>
            <a:chOff x="953694" y="5430669"/>
            <a:chExt cx="16387256" cy="98145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3694" y="5430669"/>
              <a:ext cx="16387256" cy="98145"/>
            </a:xfrm>
            <a:prstGeom prst="rect">
              <a:avLst/>
            </a:prstGeom>
          </p:spPr>
        </p:pic>
      </p:grpSp>
      <p:pic>
        <p:nvPicPr>
          <p:cNvPr id="14" name="Object 1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52230" y="1153716"/>
            <a:ext cx="893500" cy="580938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1673237" y="3523818"/>
            <a:ext cx="2627381" cy="2627381"/>
            <a:chOff x="1673237" y="3523818"/>
            <a:chExt cx="2627381" cy="2627381"/>
          </a:xfrm>
        </p:grpSpPr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3237" y="3523818"/>
              <a:ext cx="2627381" cy="2627381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5767106" y="3542866"/>
            <a:ext cx="2627381" cy="2627381"/>
            <a:chOff x="5767106" y="3542866"/>
            <a:chExt cx="2627381" cy="2627381"/>
          </a:xfrm>
        </p:grpSpPr>
        <p:pic>
          <p:nvPicPr>
            <p:cNvPr id="19" name="Object 18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67106" y="3542866"/>
              <a:ext cx="2627381" cy="2627381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13952276" y="3542866"/>
            <a:ext cx="2627381" cy="2627381"/>
            <a:chOff x="13952276" y="3542866"/>
            <a:chExt cx="2627381" cy="2627381"/>
          </a:xfrm>
        </p:grpSpPr>
        <p:pic>
          <p:nvPicPr>
            <p:cNvPr id="22" name="Object 21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952276" y="3542866"/>
              <a:ext cx="2627381" cy="2627381"/>
            </a:xfrm>
            <a:prstGeom prst="rect">
              <a:avLst/>
            </a:prstGeom>
          </p:spPr>
        </p:pic>
      </p:grpSp>
      <p:pic>
        <p:nvPicPr>
          <p:cNvPr id="24" name="Object 23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77248" y="6356649"/>
            <a:ext cx="3154787" cy="514272"/>
          </a:xfrm>
          <a:prstGeom prst="rect">
            <a:avLst/>
          </a:prstGeom>
        </p:spPr>
      </p:pic>
      <p:grpSp>
        <p:nvGrpSpPr>
          <p:cNvPr id="1008" name="그룹 1008"/>
          <p:cNvGrpSpPr/>
          <p:nvPr/>
        </p:nvGrpSpPr>
        <p:grpSpPr>
          <a:xfrm>
            <a:off x="7215441" y="7331824"/>
            <a:ext cx="3825665" cy="94158"/>
            <a:chOff x="7215441" y="7331824"/>
            <a:chExt cx="3825665" cy="94158"/>
          </a:xfrm>
        </p:grpSpPr>
        <p:pic>
          <p:nvPicPr>
            <p:cNvPr id="26" name="Object 25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 rot="-16200000">
              <a:off x="7215441" y="7331824"/>
              <a:ext cx="3825665" cy="94158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11318654" y="7309812"/>
            <a:ext cx="3802804" cy="94158"/>
            <a:chOff x="11318654" y="7309812"/>
            <a:chExt cx="3802804" cy="94158"/>
          </a:xfrm>
        </p:grpSpPr>
        <p:pic>
          <p:nvPicPr>
            <p:cNvPr id="29" name="Object 28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 rot="-16200000">
              <a:off x="11318654" y="7309812"/>
              <a:ext cx="3802804" cy="94158"/>
            </a:xfrm>
            <a:prstGeom prst="rect">
              <a:avLst/>
            </a:prstGeom>
          </p:spPr>
        </p:pic>
      </p:grpSp>
      <p:pic>
        <p:nvPicPr>
          <p:cNvPr id="31" name="Object 30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4971115" y="6356649"/>
            <a:ext cx="3190996" cy="514272"/>
          </a:xfrm>
          <a:prstGeom prst="rect">
            <a:avLst/>
          </a:prstGeom>
        </p:spPr>
      </p:pic>
      <p:pic>
        <p:nvPicPr>
          <p:cNvPr id="32" name="Object 31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9373668" y="6356649"/>
            <a:ext cx="2528671" cy="514271"/>
          </a:xfrm>
          <a:prstGeom prst="rect">
            <a:avLst/>
          </a:prstGeom>
        </p:spPr>
      </p:pic>
      <p:pic>
        <p:nvPicPr>
          <p:cNvPr id="33" name="Object 32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3156287" y="6356649"/>
            <a:ext cx="3193006" cy="514272"/>
          </a:xfrm>
          <a:prstGeom prst="rect">
            <a:avLst/>
          </a:prstGeom>
        </p:spPr>
      </p:pic>
      <p:grpSp>
        <p:nvGrpSpPr>
          <p:cNvPr id="1010" name="그룹 1010"/>
          <p:cNvGrpSpPr/>
          <p:nvPr/>
        </p:nvGrpSpPr>
        <p:grpSpPr>
          <a:xfrm>
            <a:off x="2334097" y="3915014"/>
            <a:ext cx="1305661" cy="1844989"/>
            <a:chOff x="2334097" y="3915014"/>
            <a:chExt cx="1305661" cy="1844989"/>
          </a:xfrm>
        </p:grpSpPr>
        <p:pic>
          <p:nvPicPr>
            <p:cNvPr id="35" name="Object 34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334097" y="3915014"/>
              <a:ext cx="1305661" cy="1844989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9854625" y="3542866"/>
            <a:ext cx="2627381" cy="2627381"/>
            <a:chOff x="9854625" y="3542866"/>
            <a:chExt cx="2627381" cy="2627381"/>
          </a:xfrm>
        </p:grpSpPr>
        <p:pic>
          <p:nvPicPr>
            <p:cNvPr id="38" name="Object 37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854625" y="3542866"/>
              <a:ext cx="2627381" cy="2627381"/>
            </a:xfrm>
            <a:prstGeom prst="rect">
              <a:avLst/>
            </a:prstGeom>
          </p:spPr>
        </p:pic>
      </p:grpSp>
      <p:grpSp>
        <p:nvGrpSpPr>
          <p:cNvPr id="1012" name="그룹 1012"/>
          <p:cNvGrpSpPr/>
          <p:nvPr/>
        </p:nvGrpSpPr>
        <p:grpSpPr>
          <a:xfrm>
            <a:off x="-9524" y="948387"/>
            <a:ext cx="18295238" cy="98145"/>
            <a:chOff x="-9524" y="948387"/>
            <a:chExt cx="18295238" cy="98145"/>
          </a:xfrm>
        </p:grpSpPr>
        <p:pic>
          <p:nvPicPr>
            <p:cNvPr id="41" name="Object 40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-9524" y="948387"/>
              <a:ext cx="18295238" cy="98145"/>
            </a:xfrm>
            <a:prstGeom prst="rect">
              <a:avLst/>
            </a:prstGeom>
          </p:spPr>
        </p:pic>
      </p:grpSp>
      <p:pic>
        <p:nvPicPr>
          <p:cNvPr id="43" name="Object 42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1444572" y="2087496"/>
            <a:ext cx="8569559" cy="747454"/>
          </a:xfrm>
          <a:prstGeom prst="rect">
            <a:avLst/>
          </a:prstGeom>
        </p:spPr>
      </p:pic>
      <p:pic>
        <p:nvPicPr>
          <p:cNvPr id="44" name="Object 43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640857" y="7198134"/>
            <a:ext cx="2394178" cy="394054"/>
          </a:xfrm>
          <a:prstGeom prst="rect">
            <a:avLst/>
          </a:prstGeom>
        </p:spPr>
      </p:pic>
      <p:pic>
        <p:nvPicPr>
          <p:cNvPr id="45" name="Object 44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5734725" y="7198134"/>
            <a:ext cx="2153730" cy="736178"/>
          </a:xfrm>
          <a:prstGeom prst="rect">
            <a:avLst/>
          </a:prstGeom>
        </p:spPr>
      </p:pic>
      <p:pic>
        <p:nvPicPr>
          <p:cNvPr id="46" name="Object 45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9654001" y="7198134"/>
            <a:ext cx="2523797" cy="394054"/>
          </a:xfrm>
          <a:prstGeom prst="rect">
            <a:avLst/>
          </a:prstGeom>
        </p:spPr>
      </p:pic>
      <p:pic>
        <p:nvPicPr>
          <p:cNvPr id="47" name="Object 46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13751715" y="7198134"/>
            <a:ext cx="2781882" cy="394054"/>
          </a:xfrm>
          <a:prstGeom prst="rect">
            <a:avLst/>
          </a:prstGeom>
        </p:spPr>
      </p:pic>
      <p:grpSp>
        <p:nvGrpSpPr>
          <p:cNvPr id="1013" name="그룹 1013"/>
          <p:cNvGrpSpPr/>
          <p:nvPr/>
        </p:nvGrpSpPr>
        <p:grpSpPr>
          <a:xfrm>
            <a:off x="939705" y="1763664"/>
            <a:ext cx="16387256" cy="98145"/>
            <a:chOff x="939705" y="1763664"/>
            <a:chExt cx="16387256" cy="98145"/>
          </a:xfrm>
        </p:grpSpPr>
        <p:pic>
          <p:nvPicPr>
            <p:cNvPr id="49" name="Object 48"/>
            <p:cNvPicPr>
              <a:picLocks noChangeAspect="1"/>
            </p:cNvPicPr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39705" y="1763664"/>
              <a:ext cx="16387256" cy="98145"/>
            </a:xfrm>
            <a:prstGeom prst="rect">
              <a:avLst/>
            </a:prstGeom>
          </p:spPr>
        </p:pic>
      </p:grpSp>
      <p:grpSp>
        <p:nvGrpSpPr>
          <p:cNvPr id="1014" name="그룹 1014"/>
          <p:cNvGrpSpPr/>
          <p:nvPr/>
        </p:nvGrpSpPr>
        <p:grpSpPr>
          <a:xfrm>
            <a:off x="-4214144" y="5079781"/>
            <a:ext cx="10313988" cy="97878"/>
            <a:chOff x="-4214144" y="5079781"/>
            <a:chExt cx="10313988" cy="97878"/>
          </a:xfrm>
        </p:grpSpPr>
        <p:pic>
          <p:nvPicPr>
            <p:cNvPr id="52" name="Object 51"/>
            <p:cNvPicPr>
              <a:picLocks noChangeAspect="1"/>
            </p:cNvPicPr>
            <p:nvPr/>
          </p:nvPicPr>
          <p:blipFill>
            <a:blip r:embed="rId25" cstate="print"/>
            <a:stretch>
              <a:fillRect/>
            </a:stretch>
          </p:blipFill>
          <p:spPr>
            <a:xfrm rot="-16200000">
              <a:off x="-4214144" y="5079781"/>
              <a:ext cx="10313988" cy="97878"/>
            </a:xfrm>
            <a:prstGeom prst="rect">
              <a:avLst/>
            </a:prstGeom>
          </p:spPr>
        </p:pic>
      </p:grpSp>
      <p:grpSp>
        <p:nvGrpSpPr>
          <p:cNvPr id="1015" name="그룹 1015"/>
          <p:cNvGrpSpPr/>
          <p:nvPr/>
        </p:nvGrpSpPr>
        <p:grpSpPr>
          <a:xfrm>
            <a:off x="12156704" y="5108055"/>
            <a:ext cx="10313988" cy="97878"/>
            <a:chOff x="12156704" y="5108055"/>
            <a:chExt cx="10313988" cy="97878"/>
          </a:xfrm>
        </p:grpSpPr>
        <p:pic>
          <p:nvPicPr>
            <p:cNvPr id="55" name="Object 54"/>
            <p:cNvPicPr>
              <a:picLocks noChangeAspect="1"/>
            </p:cNvPicPr>
            <p:nvPr/>
          </p:nvPicPr>
          <p:blipFill>
            <a:blip r:embed="rId26" cstate="print"/>
            <a:stretch>
              <a:fillRect/>
            </a:stretch>
          </p:blipFill>
          <p:spPr>
            <a:xfrm rot="-16200000">
              <a:off x="12156704" y="5108055"/>
              <a:ext cx="10313988" cy="97878"/>
            </a:xfrm>
            <a:prstGeom prst="rect">
              <a:avLst/>
            </a:prstGeom>
          </p:spPr>
        </p:pic>
      </p:grpSp>
      <p:grpSp>
        <p:nvGrpSpPr>
          <p:cNvPr id="1016" name="그룹 1016"/>
          <p:cNvGrpSpPr/>
          <p:nvPr/>
        </p:nvGrpSpPr>
        <p:grpSpPr>
          <a:xfrm>
            <a:off x="16682106" y="360424"/>
            <a:ext cx="311671" cy="311671"/>
            <a:chOff x="16682106" y="360424"/>
            <a:chExt cx="311671" cy="311671"/>
          </a:xfrm>
        </p:grpSpPr>
        <p:grpSp>
          <p:nvGrpSpPr>
            <p:cNvPr id="1017" name="그룹 1017"/>
            <p:cNvGrpSpPr/>
            <p:nvPr/>
          </p:nvGrpSpPr>
          <p:grpSpPr>
            <a:xfrm>
              <a:off x="16682106" y="360424"/>
              <a:ext cx="311671" cy="311671"/>
              <a:chOff x="16682106" y="360424"/>
              <a:chExt cx="311671" cy="311671"/>
            </a:xfrm>
          </p:grpSpPr>
          <p:pic>
            <p:nvPicPr>
              <p:cNvPr id="59" name="Object 58"/>
              <p:cNvPicPr>
                <a:picLocks noChangeAspect="1"/>
              </p:cNvPicPr>
              <p:nvPr/>
            </p:nvPicPr>
            <p:blipFill>
              <a:blip r:embed="rId27" cstate="print"/>
              <a:stretch>
                <a:fillRect/>
              </a:stretch>
            </p:blipFill>
            <p:spPr>
              <a:xfrm>
                <a:off x="16682106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18" name="그룹 1018"/>
            <p:cNvGrpSpPr/>
            <p:nvPr/>
          </p:nvGrpSpPr>
          <p:grpSpPr>
            <a:xfrm>
              <a:off x="16753500" y="431817"/>
              <a:ext cx="168884" cy="168884"/>
              <a:chOff x="16753500" y="431817"/>
              <a:chExt cx="168884" cy="168884"/>
            </a:xfrm>
          </p:grpSpPr>
          <p:pic>
            <p:nvPicPr>
              <p:cNvPr id="62" name="Object 61"/>
              <p:cNvPicPr>
                <a:picLocks noChangeAspect="1"/>
              </p:cNvPicPr>
              <p:nvPr/>
            </p:nvPicPr>
            <p:blipFill>
              <a:blip r:embed="rId28" cstate="print"/>
              <a:stretch>
                <a:fillRect/>
              </a:stretch>
            </p:blipFill>
            <p:spPr>
              <a:xfrm>
                <a:off x="16753500" y="431817"/>
                <a:ext cx="168884" cy="168884"/>
              </a:xfrm>
              <a:prstGeom prst="rect">
                <a:avLst/>
              </a:prstGeom>
            </p:spPr>
          </p:pic>
        </p:grpSp>
      </p:grpSp>
      <p:grpSp>
        <p:nvGrpSpPr>
          <p:cNvPr id="1019" name="그룹 1019"/>
          <p:cNvGrpSpPr/>
          <p:nvPr/>
        </p:nvGrpSpPr>
        <p:grpSpPr>
          <a:xfrm>
            <a:off x="16230038" y="360424"/>
            <a:ext cx="311671" cy="311671"/>
            <a:chOff x="16230038" y="360424"/>
            <a:chExt cx="311671" cy="311671"/>
          </a:xfrm>
        </p:grpSpPr>
        <p:grpSp>
          <p:nvGrpSpPr>
            <p:cNvPr id="1020" name="그룹 1020"/>
            <p:cNvGrpSpPr/>
            <p:nvPr/>
          </p:nvGrpSpPr>
          <p:grpSpPr>
            <a:xfrm>
              <a:off x="16230038" y="360424"/>
              <a:ext cx="311671" cy="311671"/>
              <a:chOff x="16230038" y="360424"/>
              <a:chExt cx="311671" cy="311671"/>
            </a:xfrm>
          </p:grpSpPr>
          <p:pic>
            <p:nvPicPr>
              <p:cNvPr id="67" name="Object 66"/>
              <p:cNvPicPr>
                <a:picLocks noChangeAspect="1"/>
              </p:cNvPicPr>
              <p:nvPr/>
            </p:nvPicPr>
            <p:blipFill>
              <a:blip r:embed="rId29" cstate="print"/>
              <a:stretch>
                <a:fillRect/>
              </a:stretch>
            </p:blipFill>
            <p:spPr>
              <a:xfrm>
                <a:off x="16230038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21" name="그룹 1021"/>
            <p:cNvGrpSpPr/>
            <p:nvPr/>
          </p:nvGrpSpPr>
          <p:grpSpPr>
            <a:xfrm>
              <a:off x="16324387" y="423248"/>
              <a:ext cx="156450" cy="156450"/>
              <a:chOff x="16324387" y="423248"/>
              <a:chExt cx="156450" cy="156450"/>
            </a:xfrm>
          </p:grpSpPr>
          <p:pic>
            <p:nvPicPr>
              <p:cNvPr id="70" name="Object 69"/>
              <p:cNvPicPr>
                <a:picLocks noChangeAspect="1"/>
              </p:cNvPicPr>
              <p:nvPr/>
            </p:nvPicPr>
            <p:blipFill>
              <a:blip r:embed="rId30" cstate="print"/>
              <a:stretch>
                <a:fillRect/>
              </a:stretch>
            </p:blipFill>
            <p:spPr>
              <a:xfrm>
                <a:off x="16324387" y="423248"/>
                <a:ext cx="156450" cy="156450"/>
              </a:xfrm>
              <a:prstGeom prst="rect">
                <a:avLst/>
              </a:prstGeom>
            </p:spPr>
          </p:pic>
        </p:grpSp>
        <p:grpSp>
          <p:nvGrpSpPr>
            <p:cNvPr id="1022" name="그룹 1022"/>
            <p:cNvGrpSpPr/>
            <p:nvPr/>
          </p:nvGrpSpPr>
          <p:grpSpPr>
            <a:xfrm>
              <a:off x="16290910" y="452820"/>
              <a:ext cx="156450" cy="156450"/>
              <a:chOff x="16290910" y="452820"/>
              <a:chExt cx="156450" cy="156450"/>
            </a:xfrm>
          </p:grpSpPr>
          <p:pic>
            <p:nvPicPr>
              <p:cNvPr id="73" name="Object 72"/>
              <p:cNvPicPr>
                <a:picLocks noChangeAspect="1"/>
              </p:cNvPicPr>
              <p:nvPr/>
            </p:nvPicPr>
            <p:blipFill>
              <a:blip r:embed="rId31" cstate="print"/>
              <a:stretch>
                <a:fillRect/>
              </a:stretch>
            </p:blipFill>
            <p:spPr>
              <a:xfrm>
                <a:off x="16290910" y="452820"/>
                <a:ext cx="156450" cy="156450"/>
              </a:xfrm>
              <a:prstGeom prst="rect">
                <a:avLst/>
              </a:prstGeom>
            </p:spPr>
          </p:pic>
        </p:grpSp>
      </p:grpSp>
      <p:grpSp>
        <p:nvGrpSpPr>
          <p:cNvPr id="1023" name="그룹 1023"/>
          <p:cNvGrpSpPr/>
          <p:nvPr/>
        </p:nvGrpSpPr>
        <p:grpSpPr>
          <a:xfrm>
            <a:off x="15777969" y="360424"/>
            <a:ext cx="311671" cy="311671"/>
            <a:chOff x="15777969" y="360424"/>
            <a:chExt cx="311671" cy="311671"/>
          </a:xfrm>
        </p:grpSpPr>
        <p:grpSp>
          <p:nvGrpSpPr>
            <p:cNvPr id="1024" name="그룹 1024"/>
            <p:cNvGrpSpPr/>
            <p:nvPr/>
          </p:nvGrpSpPr>
          <p:grpSpPr>
            <a:xfrm>
              <a:off x="15777969" y="360424"/>
              <a:ext cx="311671" cy="311671"/>
              <a:chOff x="15777969" y="360424"/>
              <a:chExt cx="311671" cy="311671"/>
            </a:xfrm>
          </p:grpSpPr>
          <p:pic>
            <p:nvPicPr>
              <p:cNvPr id="78" name="Object 77"/>
              <p:cNvPicPr>
                <a:picLocks noChangeAspect="1"/>
              </p:cNvPicPr>
              <p:nvPr/>
            </p:nvPicPr>
            <p:blipFill>
              <a:blip r:embed="rId32" cstate="print"/>
              <a:stretch>
                <a:fillRect/>
              </a:stretch>
            </p:blipFill>
            <p:spPr>
              <a:xfrm>
                <a:off x="15777969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25" name="그룹 1025"/>
            <p:cNvGrpSpPr/>
            <p:nvPr/>
          </p:nvGrpSpPr>
          <p:grpSpPr>
            <a:xfrm>
              <a:off x="15840994" y="484135"/>
              <a:ext cx="185623" cy="64247"/>
              <a:chOff x="15840994" y="484135"/>
              <a:chExt cx="185623" cy="64247"/>
            </a:xfrm>
          </p:grpSpPr>
          <p:pic>
            <p:nvPicPr>
              <p:cNvPr id="81" name="Object 80"/>
              <p:cNvPicPr>
                <a:picLocks noChangeAspect="1"/>
              </p:cNvPicPr>
              <p:nvPr/>
            </p:nvPicPr>
            <p:blipFill>
              <a:blip r:embed="rId33" cstate="print"/>
              <a:stretch>
                <a:fillRect/>
              </a:stretch>
            </p:blipFill>
            <p:spPr>
              <a:xfrm>
                <a:off x="15840994" y="484135"/>
                <a:ext cx="185623" cy="64247"/>
              </a:xfrm>
              <a:prstGeom prst="rect">
                <a:avLst/>
              </a:prstGeom>
            </p:spPr>
          </p:pic>
        </p:grpSp>
      </p:grpSp>
      <p:grpSp>
        <p:nvGrpSpPr>
          <p:cNvPr id="1026" name="그룹 1026"/>
          <p:cNvGrpSpPr/>
          <p:nvPr/>
        </p:nvGrpSpPr>
        <p:grpSpPr>
          <a:xfrm>
            <a:off x="3126915" y="7331824"/>
            <a:ext cx="3825665" cy="94158"/>
            <a:chOff x="3126915" y="7331824"/>
            <a:chExt cx="3825665" cy="94158"/>
          </a:xfrm>
        </p:grpSpPr>
        <p:pic>
          <p:nvPicPr>
            <p:cNvPr id="85" name="Object 84"/>
            <p:cNvPicPr>
              <a:picLocks noChangeAspect="1"/>
            </p:cNvPicPr>
            <p:nvPr/>
          </p:nvPicPr>
          <p:blipFill>
            <a:blip r:embed="rId34" cstate="print"/>
            <a:stretch>
              <a:fillRect/>
            </a:stretch>
          </p:blipFill>
          <p:spPr>
            <a:xfrm rot="-16200000">
              <a:off x="3126915" y="7331824"/>
              <a:ext cx="3825665" cy="94158"/>
            </a:xfrm>
            <a:prstGeom prst="rect">
              <a:avLst/>
            </a:prstGeom>
          </p:spPr>
        </p:pic>
      </p:grpSp>
      <p:pic>
        <p:nvPicPr>
          <p:cNvPr id="87" name="Object 86"/>
          <p:cNvPicPr>
            <a:picLocks noChangeAspect="1"/>
          </p:cNvPicPr>
          <p:nvPr/>
        </p:nvPicPr>
        <p:blipFill>
          <a:blip r:embed="rId35" cstate="print"/>
          <a:stretch>
            <a:fillRect/>
          </a:stretch>
        </p:blipFill>
        <p:spPr>
          <a:xfrm rot="-5400000">
            <a:off x="-918001" y="5474819"/>
            <a:ext cx="2853426" cy="288131"/>
          </a:xfrm>
          <a:prstGeom prst="rect">
            <a:avLst/>
          </a:prstGeom>
        </p:spPr>
      </p:pic>
      <p:pic>
        <p:nvPicPr>
          <p:cNvPr id="88" name="Object 87"/>
          <p:cNvPicPr>
            <a:picLocks noChangeAspect="1"/>
          </p:cNvPicPr>
          <p:nvPr/>
        </p:nvPicPr>
        <p:blipFill>
          <a:blip r:embed="rId36" cstate="print"/>
          <a:stretch>
            <a:fillRect/>
          </a:stretch>
        </p:blipFill>
        <p:spPr>
          <a:xfrm rot="-5400000">
            <a:off x="16459166" y="5489615"/>
            <a:ext cx="2758016" cy="328883"/>
          </a:xfrm>
          <a:prstGeom prst="rect">
            <a:avLst/>
          </a:prstGeom>
        </p:spPr>
      </p:pic>
      <p:grpSp>
        <p:nvGrpSpPr>
          <p:cNvPr id="1027" name="그룹 1027"/>
          <p:cNvGrpSpPr/>
          <p:nvPr/>
        </p:nvGrpSpPr>
        <p:grpSpPr>
          <a:xfrm>
            <a:off x="6274504" y="3770907"/>
            <a:ext cx="1612583" cy="2133202"/>
            <a:chOff x="6274504" y="3770907"/>
            <a:chExt cx="1612583" cy="2133202"/>
          </a:xfrm>
        </p:grpSpPr>
        <p:pic>
          <p:nvPicPr>
            <p:cNvPr id="90" name="Object 89"/>
            <p:cNvPicPr>
              <a:picLocks noChangeAspect="1"/>
            </p:cNvPicPr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6274504" y="3770907"/>
              <a:ext cx="1612583" cy="2133202"/>
            </a:xfrm>
            <a:prstGeom prst="rect">
              <a:avLst/>
            </a:prstGeom>
          </p:spPr>
        </p:pic>
      </p:grpSp>
      <p:grpSp>
        <p:nvGrpSpPr>
          <p:cNvPr id="1028" name="그룹 1028"/>
          <p:cNvGrpSpPr/>
          <p:nvPr/>
        </p:nvGrpSpPr>
        <p:grpSpPr>
          <a:xfrm>
            <a:off x="10244024" y="4144506"/>
            <a:ext cx="1775989" cy="1620647"/>
            <a:chOff x="10244024" y="4144506"/>
            <a:chExt cx="1775989" cy="1620647"/>
          </a:xfrm>
        </p:grpSpPr>
        <p:pic>
          <p:nvPicPr>
            <p:cNvPr id="93" name="Object 92"/>
            <p:cNvPicPr>
              <a:picLocks noChangeAspect="1"/>
            </p:cNvPicPr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0244024" y="4144506"/>
              <a:ext cx="1775989" cy="1620647"/>
            </a:xfrm>
            <a:prstGeom prst="rect">
              <a:avLst/>
            </a:prstGeom>
          </p:spPr>
        </p:pic>
      </p:grpSp>
      <p:grpSp>
        <p:nvGrpSpPr>
          <p:cNvPr id="1029" name="그룹 1029"/>
          <p:cNvGrpSpPr/>
          <p:nvPr/>
        </p:nvGrpSpPr>
        <p:grpSpPr>
          <a:xfrm>
            <a:off x="14281127" y="3935861"/>
            <a:ext cx="1969679" cy="1803294"/>
            <a:chOff x="14281127" y="3935861"/>
            <a:chExt cx="1969679" cy="1803294"/>
          </a:xfrm>
        </p:grpSpPr>
        <p:pic>
          <p:nvPicPr>
            <p:cNvPr id="96" name="Object 95"/>
            <p:cNvPicPr>
              <a:picLocks noChangeAspect="1"/>
            </p:cNvPicPr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4281127" y="3935861"/>
              <a:ext cx="1969679" cy="180329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939705" y="1763664"/>
            <a:ext cx="16387256" cy="98145"/>
            <a:chOff x="939705" y="1763664"/>
            <a:chExt cx="16387256" cy="9814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9705" y="1763664"/>
              <a:ext cx="16387256" cy="98145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32007" y="1812736"/>
            <a:ext cx="3088008" cy="7475518"/>
            <a:chOff x="932007" y="1812736"/>
            <a:chExt cx="3088008" cy="7475518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2007" y="1812736"/>
              <a:ext cx="3088008" cy="7475518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932007" y="3632543"/>
            <a:ext cx="16387256" cy="98145"/>
            <a:chOff x="932007" y="3632543"/>
            <a:chExt cx="16387256" cy="98145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2007" y="3632543"/>
              <a:ext cx="16387256" cy="98145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932007" y="5501423"/>
            <a:ext cx="16387256" cy="98145"/>
            <a:chOff x="932007" y="5501423"/>
            <a:chExt cx="16387256" cy="98145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32007" y="5501423"/>
              <a:ext cx="16387256" cy="98145"/>
            </a:xfrm>
            <a:prstGeom prst="rect">
              <a:avLst/>
            </a:prstGeom>
          </p:spPr>
        </p:pic>
      </p:grpSp>
      <p:pic>
        <p:nvPicPr>
          <p:cNvPr id="14" name="Object 1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83812" y="446316"/>
            <a:ext cx="2356128" cy="580938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266253" y="5503827"/>
            <a:ext cx="7474697" cy="94158"/>
            <a:chOff x="266253" y="5503827"/>
            <a:chExt cx="7474697" cy="94158"/>
          </a:xfrm>
        </p:grpSpPr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 rot="-16200000">
              <a:off x="266253" y="5503827"/>
              <a:ext cx="7474697" cy="94158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932007" y="7370303"/>
            <a:ext cx="16387256" cy="98145"/>
            <a:chOff x="932007" y="7370303"/>
            <a:chExt cx="16387256" cy="98145"/>
          </a:xfrm>
        </p:grpSpPr>
        <p:pic>
          <p:nvPicPr>
            <p:cNvPr id="19" name="Object 18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32007" y="7370303"/>
              <a:ext cx="16387256" cy="98145"/>
            </a:xfrm>
            <a:prstGeom prst="rect">
              <a:avLst/>
            </a:prstGeom>
          </p:spPr>
        </p:pic>
      </p:grpSp>
      <p:pic>
        <p:nvPicPr>
          <p:cNvPr id="21" name="Object 20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385877" y="2109372"/>
            <a:ext cx="4833444" cy="504749"/>
          </a:xfrm>
          <a:prstGeom prst="rect">
            <a:avLst/>
          </a:prstGeom>
        </p:spPr>
      </p:pic>
      <p:pic>
        <p:nvPicPr>
          <p:cNvPr id="22" name="Object 21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385877" y="3957963"/>
            <a:ext cx="4599415" cy="504749"/>
          </a:xfrm>
          <a:prstGeom prst="rect">
            <a:avLst/>
          </a:prstGeom>
        </p:spPr>
      </p:pic>
      <p:pic>
        <p:nvPicPr>
          <p:cNvPr id="23" name="Object 22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385877" y="5818068"/>
            <a:ext cx="2981720" cy="504749"/>
          </a:xfrm>
          <a:prstGeom prst="rect">
            <a:avLst/>
          </a:prstGeom>
        </p:spPr>
      </p:pic>
      <p:pic>
        <p:nvPicPr>
          <p:cNvPr id="24" name="Object 23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385877" y="7719439"/>
            <a:ext cx="4681710" cy="504749"/>
          </a:xfrm>
          <a:prstGeom prst="rect">
            <a:avLst/>
          </a:prstGeom>
        </p:spPr>
      </p:pic>
      <p:pic>
        <p:nvPicPr>
          <p:cNvPr id="25" name="Object 24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4393496" y="2681334"/>
            <a:ext cx="5503864" cy="735292"/>
          </a:xfrm>
          <a:prstGeom prst="rect">
            <a:avLst/>
          </a:prstGeom>
        </p:spPr>
      </p:pic>
      <p:pic>
        <p:nvPicPr>
          <p:cNvPr id="26" name="Object 25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4393496" y="4505629"/>
            <a:ext cx="5150702" cy="735292"/>
          </a:xfrm>
          <a:prstGeom prst="rect">
            <a:avLst/>
          </a:prstGeom>
        </p:spPr>
      </p:pic>
      <p:pic>
        <p:nvPicPr>
          <p:cNvPr id="27" name="Object 26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4393496" y="6399963"/>
            <a:ext cx="4129511" cy="764787"/>
          </a:xfrm>
          <a:prstGeom prst="rect">
            <a:avLst/>
          </a:prstGeom>
        </p:spPr>
      </p:pic>
      <p:pic>
        <p:nvPicPr>
          <p:cNvPr id="28" name="Object 27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4393496" y="8245144"/>
            <a:ext cx="4013464" cy="735292"/>
          </a:xfrm>
          <a:prstGeom prst="rect">
            <a:avLst/>
          </a:prstGeom>
        </p:spPr>
      </p:pic>
      <p:grpSp>
        <p:nvGrpSpPr>
          <p:cNvPr id="1007" name="그룹 1007"/>
          <p:cNvGrpSpPr/>
          <p:nvPr/>
        </p:nvGrpSpPr>
        <p:grpSpPr>
          <a:xfrm>
            <a:off x="1337144" y="2147467"/>
            <a:ext cx="2277733" cy="1306718"/>
            <a:chOff x="1337144" y="2147467"/>
            <a:chExt cx="2277733" cy="1306718"/>
          </a:xfrm>
        </p:grpSpPr>
        <p:grpSp>
          <p:nvGrpSpPr>
            <p:cNvPr id="1008" name="그룹 1008"/>
            <p:cNvGrpSpPr/>
            <p:nvPr/>
          </p:nvGrpSpPr>
          <p:grpSpPr>
            <a:xfrm>
              <a:off x="2076753" y="2322588"/>
              <a:ext cx="1538124" cy="374654"/>
              <a:chOff x="2076753" y="2322588"/>
              <a:chExt cx="1538124" cy="374654"/>
            </a:xfrm>
          </p:grpSpPr>
          <p:pic>
            <p:nvPicPr>
              <p:cNvPr id="31" name="Object 30"/>
              <p:cNvPicPr>
                <a:picLocks noChangeAspect="1"/>
              </p:cNvPicPr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076753" y="2322588"/>
                <a:ext cx="1538124" cy="374654"/>
              </a:xfrm>
              <a:prstGeom prst="rect">
                <a:avLst/>
              </a:prstGeom>
            </p:spPr>
          </p:pic>
        </p:grpSp>
        <p:pic>
          <p:nvPicPr>
            <p:cNvPr id="33" name="Object 32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186477" y="2319309"/>
              <a:ext cx="1348335" cy="333983"/>
            </a:xfrm>
            <a:prstGeom prst="rect">
              <a:avLst/>
            </a:prstGeom>
          </p:spPr>
        </p:pic>
        <p:grpSp>
          <p:nvGrpSpPr>
            <p:cNvPr id="1009" name="그룹 1009"/>
            <p:cNvGrpSpPr/>
            <p:nvPr/>
          </p:nvGrpSpPr>
          <p:grpSpPr>
            <a:xfrm>
              <a:off x="1379343" y="2147467"/>
              <a:ext cx="589869" cy="648878"/>
              <a:chOff x="1379343" y="2147467"/>
              <a:chExt cx="589869" cy="648878"/>
            </a:xfrm>
          </p:grpSpPr>
          <p:pic>
            <p:nvPicPr>
              <p:cNvPr id="35" name="Object 34"/>
              <p:cNvPicPr>
                <a:picLocks noChangeAspect="1"/>
              </p:cNvPicPr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1379343" y="2147467"/>
                <a:ext cx="589869" cy="648878"/>
              </a:xfrm>
              <a:prstGeom prst="rect">
                <a:avLst/>
              </a:prstGeom>
            </p:spPr>
          </p:pic>
        </p:grpSp>
        <p:grpSp>
          <p:nvGrpSpPr>
            <p:cNvPr id="1010" name="그룹 1010"/>
            <p:cNvGrpSpPr/>
            <p:nvPr/>
          </p:nvGrpSpPr>
          <p:grpSpPr>
            <a:xfrm>
              <a:off x="1337144" y="3030553"/>
              <a:ext cx="1538124" cy="374654"/>
              <a:chOff x="1337144" y="3030553"/>
              <a:chExt cx="1538124" cy="374654"/>
            </a:xfrm>
          </p:grpSpPr>
          <p:pic>
            <p:nvPicPr>
              <p:cNvPr id="38" name="Object 37"/>
              <p:cNvPicPr>
                <a:picLocks noChangeAspect="1"/>
              </p:cNvPicPr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1337144" y="3030553"/>
                <a:ext cx="1538124" cy="374654"/>
              </a:xfrm>
              <a:prstGeom prst="rect">
                <a:avLst/>
              </a:prstGeom>
            </p:spPr>
          </p:pic>
        </p:grpSp>
        <p:grpSp>
          <p:nvGrpSpPr>
            <p:cNvPr id="1011" name="그룹 1011"/>
            <p:cNvGrpSpPr/>
            <p:nvPr/>
          </p:nvGrpSpPr>
          <p:grpSpPr>
            <a:xfrm>
              <a:off x="2974838" y="2826702"/>
              <a:ext cx="570406" cy="627482"/>
              <a:chOff x="2974838" y="2826702"/>
              <a:chExt cx="570406" cy="627482"/>
            </a:xfrm>
          </p:grpSpPr>
          <p:pic>
            <p:nvPicPr>
              <p:cNvPr id="41" name="Object 40"/>
              <p:cNvPicPr>
                <a:picLocks noChangeAspect="1"/>
              </p:cNvPicPr>
              <p:nvPr/>
            </p:nvPicPr>
            <p:blipFill>
              <a:blip r:embed="rId21" cstate="print"/>
              <a:stretch>
                <a:fillRect/>
              </a:stretch>
            </p:blipFill>
            <p:spPr>
              <a:xfrm>
                <a:off x="2974838" y="2826702"/>
                <a:ext cx="570406" cy="627482"/>
              </a:xfrm>
              <a:prstGeom prst="rect">
                <a:avLst/>
              </a:prstGeom>
            </p:spPr>
          </p:pic>
        </p:grpSp>
        <p:pic>
          <p:nvPicPr>
            <p:cNvPr id="43" name="Object 42"/>
            <p:cNvPicPr>
              <a:picLocks noChangeAspect="1"/>
            </p:cNvPicPr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396990" y="3019392"/>
              <a:ext cx="1348325" cy="333992"/>
            </a:xfrm>
            <a:prstGeom prst="rect">
              <a:avLst/>
            </a:prstGeom>
          </p:spPr>
        </p:pic>
      </p:grpSp>
      <p:grpSp>
        <p:nvGrpSpPr>
          <p:cNvPr id="1012" name="그룹 1012"/>
          <p:cNvGrpSpPr/>
          <p:nvPr/>
        </p:nvGrpSpPr>
        <p:grpSpPr>
          <a:xfrm>
            <a:off x="12476774" y="957645"/>
            <a:ext cx="4842488" cy="8349658"/>
            <a:chOff x="12476774" y="957645"/>
            <a:chExt cx="4842488" cy="8349658"/>
          </a:xfrm>
        </p:grpSpPr>
        <p:pic>
          <p:nvPicPr>
            <p:cNvPr id="46" name="Object 45"/>
            <p:cNvPicPr>
              <a:picLocks noChangeAspect="1"/>
            </p:cNvPicPr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2476774" y="957645"/>
              <a:ext cx="4842488" cy="8349658"/>
            </a:xfrm>
            <a:prstGeom prst="rect">
              <a:avLst/>
            </a:prstGeom>
          </p:spPr>
        </p:pic>
      </p:grpSp>
      <p:grpSp>
        <p:nvGrpSpPr>
          <p:cNvPr id="1013" name="그룹 1013"/>
          <p:cNvGrpSpPr/>
          <p:nvPr/>
        </p:nvGrpSpPr>
        <p:grpSpPr>
          <a:xfrm>
            <a:off x="-9524" y="948387"/>
            <a:ext cx="18295238" cy="98145"/>
            <a:chOff x="-9524" y="948387"/>
            <a:chExt cx="18295238" cy="98145"/>
          </a:xfrm>
        </p:grpSpPr>
        <p:pic>
          <p:nvPicPr>
            <p:cNvPr id="49" name="Object 48"/>
            <p:cNvPicPr>
              <a:picLocks noChangeAspect="1"/>
            </p:cNvPicPr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-9524" y="948387"/>
              <a:ext cx="18295238" cy="98145"/>
            </a:xfrm>
            <a:prstGeom prst="rect">
              <a:avLst/>
            </a:prstGeom>
          </p:spPr>
        </p:pic>
      </p:grpSp>
      <p:grpSp>
        <p:nvGrpSpPr>
          <p:cNvPr id="1014" name="그룹 1014"/>
          <p:cNvGrpSpPr/>
          <p:nvPr/>
        </p:nvGrpSpPr>
        <p:grpSpPr>
          <a:xfrm>
            <a:off x="-9524" y="9239182"/>
            <a:ext cx="18295238" cy="98145"/>
            <a:chOff x="-9524" y="9239182"/>
            <a:chExt cx="18295238" cy="98145"/>
          </a:xfrm>
        </p:grpSpPr>
        <p:pic>
          <p:nvPicPr>
            <p:cNvPr id="52" name="Object 51"/>
            <p:cNvPicPr>
              <a:picLocks noChangeAspect="1"/>
            </p:cNvPicPr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-9524" y="9239182"/>
              <a:ext cx="18295238" cy="98145"/>
            </a:xfrm>
            <a:prstGeom prst="rect">
              <a:avLst/>
            </a:prstGeom>
          </p:spPr>
        </p:pic>
      </p:grpSp>
      <p:grpSp>
        <p:nvGrpSpPr>
          <p:cNvPr id="1015" name="그룹 1015"/>
          <p:cNvGrpSpPr/>
          <p:nvPr/>
        </p:nvGrpSpPr>
        <p:grpSpPr>
          <a:xfrm>
            <a:off x="8318164" y="5107176"/>
            <a:ext cx="8304522" cy="94158"/>
            <a:chOff x="8318164" y="5107176"/>
            <a:chExt cx="8304522" cy="94158"/>
          </a:xfrm>
        </p:grpSpPr>
        <p:pic>
          <p:nvPicPr>
            <p:cNvPr id="55" name="Object 54"/>
            <p:cNvPicPr>
              <a:picLocks noChangeAspect="1"/>
            </p:cNvPicPr>
            <p:nvPr/>
          </p:nvPicPr>
          <p:blipFill>
            <a:blip r:embed="rId26" cstate="print"/>
            <a:stretch>
              <a:fillRect/>
            </a:stretch>
          </p:blipFill>
          <p:spPr>
            <a:xfrm rot="-16200000">
              <a:off x="8318164" y="5107176"/>
              <a:ext cx="8304522" cy="94158"/>
            </a:xfrm>
            <a:prstGeom prst="rect">
              <a:avLst/>
            </a:prstGeom>
          </p:spPr>
        </p:pic>
      </p:grpSp>
      <p:grpSp>
        <p:nvGrpSpPr>
          <p:cNvPr id="1016" name="그룹 1016"/>
          <p:cNvGrpSpPr/>
          <p:nvPr/>
        </p:nvGrpSpPr>
        <p:grpSpPr>
          <a:xfrm>
            <a:off x="13358095" y="2206105"/>
            <a:ext cx="3057124" cy="963709"/>
            <a:chOff x="13358095" y="2206105"/>
            <a:chExt cx="3057124" cy="963709"/>
          </a:xfrm>
        </p:grpSpPr>
        <p:pic>
          <p:nvPicPr>
            <p:cNvPr id="58" name="Object 57"/>
            <p:cNvPicPr>
              <a:picLocks noChangeAspect="1"/>
            </p:cNvPicPr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3300954" y="2148963"/>
              <a:ext cx="2467071" cy="1031385"/>
            </a:xfrm>
            <a:prstGeom prst="rect">
              <a:avLst/>
            </a:prstGeom>
          </p:spPr>
        </p:pic>
        <p:grpSp>
          <p:nvGrpSpPr>
            <p:cNvPr id="1017" name="그룹 1017"/>
            <p:cNvGrpSpPr/>
            <p:nvPr/>
          </p:nvGrpSpPr>
          <p:grpSpPr>
            <a:xfrm>
              <a:off x="15892082" y="2435642"/>
              <a:ext cx="523137" cy="527751"/>
              <a:chOff x="15892082" y="2435642"/>
              <a:chExt cx="523137" cy="527751"/>
            </a:xfrm>
          </p:grpSpPr>
          <p:pic>
            <p:nvPicPr>
              <p:cNvPr id="60" name="Object 59"/>
              <p:cNvPicPr>
                <a:picLocks noChangeAspect="1"/>
              </p:cNvPicPr>
              <p:nvPr/>
            </p:nvPicPr>
            <p:blipFill>
              <a:blip r:embed="rId28" cstate="print"/>
              <a:stretch>
                <a:fillRect/>
              </a:stretch>
            </p:blipFill>
            <p:spPr>
              <a:xfrm>
                <a:off x="15892082" y="2435642"/>
                <a:ext cx="523137" cy="527751"/>
              </a:xfrm>
              <a:prstGeom prst="rect">
                <a:avLst/>
              </a:prstGeom>
            </p:spPr>
          </p:pic>
        </p:grpSp>
      </p:grpSp>
      <p:grpSp>
        <p:nvGrpSpPr>
          <p:cNvPr id="1018" name="그룹 1018"/>
          <p:cNvGrpSpPr/>
          <p:nvPr/>
        </p:nvGrpSpPr>
        <p:grpSpPr>
          <a:xfrm>
            <a:off x="-4214144" y="5079781"/>
            <a:ext cx="10313988" cy="97878"/>
            <a:chOff x="-4214144" y="5079781"/>
            <a:chExt cx="10313988" cy="97878"/>
          </a:xfrm>
        </p:grpSpPr>
        <p:pic>
          <p:nvPicPr>
            <p:cNvPr id="64" name="Object 63"/>
            <p:cNvPicPr>
              <a:picLocks noChangeAspect="1"/>
            </p:cNvPicPr>
            <p:nvPr/>
          </p:nvPicPr>
          <p:blipFill>
            <a:blip r:embed="rId29" cstate="print"/>
            <a:stretch>
              <a:fillRect/>
            </a:stretch>
          </p:blipFill>
          <p:spPr>
            <a:xfrm rot="-16200000">
              <a:off x="-4214144" y="5079781"/>
              <a:ext cx="10313988" cy="97878"/>
            </a:xfrm>
            <a:prstGeom prst="rect">
              <a:avLst/>
            </a:prstGeom>
          </p:spPr>
        </p:pic>
      </p:grpSp>
      <p:grpSp>
        <p:nvGrpSpPr>
          <p:cNvPr id="1019" name="그룹 1019"/>
          <p:cNvGrpSpPr/>
          <p:nvPr/>
        </p:nvGrpSpPr>
        <p:grpSpPr>
          <a:xfrm>
            <a:off x="16682106" y="360424"/>
            <a:ext cx="311671" cy="311671"/>
            <a:chOff x="16682106" y="360424"/>
            <a:chExt cx="311671" cy="311671"/>
          </a:xfrm>
        </p:grpSpPr>
        <p:grpSp>
          <p:nvGrpSpPr>
            <p:cNvPr id="1020" name="그룹 1020"/>
            <p:cNvGrpSpPr/>
            <p:nvPr/>
          </p:nvGrpSpPr>
          <p:grpSpPr>
            <a:xfrm>
              <a:off x="16682106" y="360424"/>
              <a:ext cx="311671" cy="311671"/>
              <a:chOff x="16682106" y="360424"/>
              <a:chExt cx="311671" cy="311671"/>
            </a:xfrm>
          </p:grpSpPr>
          <p:pic>
            <p:nvPicPr>
              <p:cNvPr id="68" name="Object 67"/>
              <p:cNvPicPr>
                <a:picLocks noChangeAspect="1"/>
              </p:cNvPicPr>
              <p:nvPr/>
            </p:nvPicPr>
            <p:blipFill>
              <a:blip r:embed="rId30" cstate="print"/>
              <a:stretch>
                <a:fillRect/>
              </a:stretch>
            </p:blipFill>
            <p:spPr>
              <a:xfrm>
                <a:off x="16682106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21" name="그룹 1021"/>
            <p:cNvGrpSpPr/>
            <p:nvPr/>
          </p:nvGrpSpPr>
          <p:grpSpPr>
            <a:xfrm>
              <a:off x="16753500" y="431817"/>
              <a:ext cx="168884" cy="168884"/>
              <a:chOff x="16753500" y="431817"/>
              <a:chExt cx="168884" cy="168884"/>
            </a:xfrm>
          </p:grpSpPr>
          <p:pic>
            <p:nvPicPr>
              <p:cNvPr id="71" name="Object 70"/>
              <p:cNvPicPr>
                <a:picLocks noChangeAspect="1"/>
              </p:cNvPicPr>
              <p:nvPr/>
            </p:nvPicPr>
            <p:blipFill>
              <a:blip r:embed="rId31" cstate="print"/>
              <a:stretch>
                <a:fillRect/>
              </a:stretch>
            </p:blipFill>
            <p:spPr>
              <a:xfrm>
                <a:off x="16753500" y="431817"/>
                <a:ext cx="168884" cy="168884"/>
              </a:xfrm>
              <a:prstGeom prst="rect">
                <a:avLst/>
              </a:prstGeom>
            </p:spPr>
          </p:pic>
        </p:grpSp>
      </p:grpSp>
      <p:grpSp>
        <p:nvGrpSpPr>
          <p:cNvPr id="1022" name="그룹 1022"/>
          <p:cNvGrpSpPr/>
          <p:nvPr/>
        </p:nvGrpSpPr>
        <p:grpSpPr>
          <a:xfrm>
            <a:off x="16230038" y="360424"/>
            <a:ext cx="311671" cy="311671"/>
            <a:chOff x="16230038" y="360424"/>
            <a:chExt cx="311671" cy="311671"/>
          </a:xfrm>
        </p:grpSpPr>
        <p:grpSp>
          <p:nvGrpSpPr>
            <p:cNvPr id="1023" name="그룹 1023"/>
            <p:cNvGrpSpPr/>
            <p:nvPr/>
          </p:nvGrpSpPr>
          <p:grpSpPr>
            <a:xfrm>
              <a:off x="16230038" y="360424"/>
              <a:ext cx="311671" cy="311671"/>
              <a:chOff x="16230038" y="360424"/>
              <a:chExt cx="311671" cy="311671"/>
            </a:xfrm>
          </p:grpSpPr>
          <p:pic>
            <p:nvPicPr>
              <p:cNvPr id="76" name="Object 75"/>
              <p:cNvPicPr>
                <a:picLocks noChangeAspect="1"/>
              </p:cNvPicPr>
              <p:nvPr/>
            </p:nvPicPr>
            <p:blipFill>
              <a:blip r:embed="rId32" cstate="print"/>
              <a:stretch>
                <a:fillRect/>
              </a:stretch>
            </p:blipFill>
            <p:spPr>
              <a:xfrm>
                <a:off x="16230038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24" name="그룹 1024"/>
            <p:cNvGrpSpPr/>
            <p:nvPr/>
          </p:nvGrpSpPr>
          <p:grpSpPr>
            <a:xfrm>
              <a:off x="16324387" y="423248"/>
              <a:ext cx="156450" cy="156450"/>
              <a:chOff x="16324387" y="423248"/>
              <a:chExt cx="156450" cy="156450"/>
            </a:xfrm>
          </p:grpSpPr>
          <p:pic>
            <p:nvPicPr>
              <p:cNvPr id="79" name="Object 78"/>
              <p:cNvPicPr>
                <a:picLocks noChangeAspect="1"/>
              </p:cNvPicPr>
              <p:nvPr/>
            </p:nvPicPr>
            <p:blipFill>
              <a:blip r:embed="rId33" cstate="print"/>
              <a:stretch>
                <a:fillRect/>
              </a:stretch>
            </p:blipFill>
            <p:spPr>
              <a:xfrm>
                <a:off x="16324387" y="423248"/>
                <a:ext cx="156450" cy="156450"/>
              </a:xfrm>
              <a:prstGeom prst="rect">
                <a:avLst/>
              </a:prstGeom>
            </p:spPr>
          </p:pic>
        </p:grpSp>
        <p:grpSp>
          <p:nvGrpSpPr>
            <p:cNvPr id="1025" name="그룹 1025"/>
            <p:cNvGrpSpPr/>
            <p:nvPr/>
          </p:nvGrpSpPr>
          <p:grpSpPr>
            <a:xfrm>
              <a:off x="16290910" y="452820"/>
              <a:ext cx="156450" cy="156450"/>
              <a:chOff x="16290910" y="452820"/>
              <a:chExt cx="156450" cy="156450"/>
            </a:xfrm>
          </p:grpSpPr>
          <p:pic>
            <p:nvPicPr>
              <p:cNvPr id="82" name="Object 81"/>
              <p:cNvPicPr>
                <a:picLocks noChangeAspect="1"/>
              </p:cNvPicPr>
              <p:nvPr/>
            </p:nvPicPr>
            <p:blipFill>
              <a:blip r:embed="rId34" cstate="print"/>
              <a:stretch>
                <a:fillRect/>
              </a:stretch>
            </p:blipFill>
            <p:spPr>
              <a:xfrm>
                <a:off x="16290910" y="452820"/>
                <a:ext cx="156450" cy="156450"/>
              </a:xfrm>
              <a:prstGeom prst="rect">
                <a:avLst/>
              </a:prstGeom>
            </p:spPr>
          </p:pic>
        </p:grpSp>
      </p:grpSp>
      <p:grpSp>
        <p:nvGrpSpPr>
          <p:cNvPr id="1026" name="그룹 1026"/>
          <p:cNvGrpSpPr/>
          <p:nvPr/>
        </p:nvGrpSpPr>
        <p:grpSpPr>
          <a:xfrm>
            <a:off x="15777969" y="360424"/>
            <a:ext cx="311671" cy="311671"/>
            <a:chOff x="15777969" y="360424"/>
            <a:chExt cx="311671" cy="311671"/>
          </a:xfrm>
        </p:grpSpPr>
        <p:grpSp>
          <p:nvGrpSpPr>
            <p:cNvPr id="1027" name="그룹 1027"/>
            <p:cNvGrpSpPr/>
            <p:nvPr/>
          </p:nvGrpSpPr>
          <p:grpSpPr>
            <a:xfrm>
              <a:off x="15777969" y="360424"/>
              <a:ext cx="311671" cy="311671"/>
              <a:chOff x="15777969" y="360424"/>
              <a:chExt cx="311671" cy="311671"/>
            </a:xfrm>
          </p:grpSpPr>
          <p:pic>
            <p:nvPicPr>
              <p:cNvPr id="87" name="Object 86"/>
              <p:cNvPicPr>
                <a:picLocks noChangeAspect="1"/>
              </p:cNvPicPr>
              <p:nvPr/>
            </p:nvPicPr>
            <p:blipFill>
              <a:blip r:embed="rId35" cstate="print"/>
              <a:stretch>
                <a:fillRect/>
              </a:stretch>
            </p:blipFill>
            <p:spPr>
              <a:xfrm>
                <a:off x="15777969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28" name="그룹 1028"/>
            <p:cNvGrpSpPr/>
            <p:nvPr/>
          </p:nvGrpSpPr>
          <p:grpSpPr>
            <a:xfrm>
              <a:off x="15840994" y="484135"/>
              <a:ext cx="185623" cy="64247"/>
              <a:chOff x="15840994" y="484135"/>
              <a:chExt cx="185623" cy="64247"/>
            </a:xfrm>
          </p:grpSpPr>
          <p:pic>
            <p:nvPicPr>
              <p:cNvPr id="90" name="Object 89"/>
              <p:cNvPicPr>
                <a:picLocks noChangeAspect="1"/>
              </p:cNvPicPr>
              <p:nvPr/>
            </p:nvPicPr>
            <p:blipFill>
              <a:blip r:embed="rId36" cstate="print"/>
              <a:stretch>
                <a:fillRect/>
              </a:stretch>
            </p:blipFill>
            <p:spPr>
              <a:xfrm>
                <a:off x="15840994" y="484135"/>
                <a:ext cx="185623" cy="64247"/>
              </a:xfrm>
              <a:prstGeom prst="rect">
                <a:avLst/>
              </a:prstGeom>
            </p:spPr>
          </p:pic>
        </p:grpSp>
      </p:grpSp>
      <p:grpSp>
        <p:nvGrpSpPr>
          <p:cNvPr id="1029" name="그룹 1029"/>
          <p:cNvGrpSpPr/>
          <p:nvPr/>
        </p:nvGrpSpPr>
        <p:grpSpPr>
          <a:xfrm>
            <a:off x="12156704" y="5108055"/>
            <a:ext cx="10313988" cy="97878"/>
            <a:chOff x="12156704" y="5108055"/>
            <a:chExt cx="10313988" cy="97878"/>
          </a:xfrm>
        </p:grpSpPr>
        <p:pic>
          <p:nvPicPr>
            <p:cNvPr id="94" name="Object 93"/>
            <p:cNvPicPr>
              <a:picLocks noChangeAspect="1"/>
            </p:cNvPicPr>
            <p:nvPr/>
          </p:nvPicPr>
          <p:blipFill>
            <a:blip r:embed="rId37" cstate="print"/>
            <a:stretch>
              <a:fillRect/>
            </a:stretch>
          </p:blipFill>
          <p:spPr>
            <a:xfrm rot="-16200000">
              <a:off x="12156704" y="5108055"/>
              <a:ext cx="10313988" cy="97878"/>
            </a:xfrm>
            <a:prstGeom prst="rect">
              <a:avLst/>
            </a:prstGeom>
          </p:spPr>
        </p:pic>
      </p:grpSp>
      <p:pic>
        <p:nvPicPr>
          <p:cNvPr id="96" name="Object 95"/>
          <p:cNvPicPr>
            <a:picLocks noChangeAspect="1"/>
          </p:cNvPicPr>
          <p:nvPr/>
        </p:nvPicPr>
        <p:blipFill>
          <a:blip r:embed="rId38" cstate="print"/>
          <a:stretch>
            <a:fillRect/>
          </a:stretch>
        </p:blipFill>
        <p:spPr>
          <a:xfrm>
            <a:off x="1283811" y="1213973"/>
            <a:ext cx="3424795" cy="580938"/>
          </a:xfrm>
          <a:prstGeom prst="rect">
            <a:avLst/>
          </a:prstGeom>
        </p:spPr>
      </p:pic>
      <p:pic>
        <p:nvPicPr>
          <p:cNvPr id="97" name="Object 96"/>
          <p:cNvPicPr>
            <a:picLocks noChangeAspect="1"/>
          </p:cNvPicPr>
          <p:nvPr/>
        </p:nvPicPr>
        <p:blipFill>
          <a:blip r:embed="rId39" cstate="print"/>
          <a:stretch>
            <a:fillRect/>
          </a:stretch>
        </p:blipFill>
        <p:spPr>
          <a:xfrm rot="-5400000">
            <a:off x="-918001" y="5474819"/>
            <a:ext cx="2853426" cy="288131"/>
          </a:xfrm>
          <a:prstGeom prst="rect">
            <a:avLst/>
          </a:prstGeom>
        </p:spPr>
      </p:pic>
      <p:pic>
        <p:nvPicPr>
          <p:cNvPr id="98" name="Object 97"/>
          <p:cNvPicPr>
            <a:picLocks noChangeAspect="1"/>
          </p:cNvPicPr>
          <p:nvPr/>
        </p:nvPicPr>
        <p:blipFill>
          <a:blip r:embed="rId40" cstate="print"/>
          <a:stretch>
            <a:fillRect/>
          </a:stretch>
        </p:blipFill>
        <p:spPr>
          <a:xfrm rot="-5400000">
            <a:off x="16459166" y="5489615"/>
            <a:ext cx="2758016" cy="328883"/>
          </a:xfrm>
          <a:prstGeom prst="rect">
            <a:avLst/>
          </a:prstGeom>
        </p:spPr>
      </p:pic>
      <p:grpSp>
        <p:nvGrpSpPr>
          <p:cNvPr id="1030" name="그룹 1030"/>
          <p:cNvGrpSpPr/>
          <p:nvPr/>
        </p:nvGrpSpPr>
        <p:grpSpPr>
          <a:xfrm>
            <a:off x="1772584" y="3730688"/>
            <a:ext cx="1731182" cy="1770735"/>
            <a:chOff x="1772584" y="3730688"/>
            <a:chExt cx="1731182" cy="1770735"/>
          </a:xfrm>
        </p:grpSpPr>
        <p:pic>
          <p:nvPicPr>
            <p:cNvPr id="100" name="Object 99"/>
            <p:cNvPicPr>
              <a:picLocks noChangeAspect="1"/>
            </p:cNvPicPr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772584" y="3730688"/>
              <a:ext cx="1731182" cy="1770735"/>
            </a:xfrm>
            <a:prstGeom prst="rect">
              <a:avLst/>
            </a:prstGeom>
          </p:spPr>
        </p:pic>
      </p:grpSp>
      <p:grpSp>
        <p:nvGrpSpPr>
          <p:cNvPr id="1031" name="그룹 1031"/>
          <p:cNvGrpSpPr/>
          <p:nvPr/>
        </p:nvGrpSpPr>
        <p:grpSpPr>
          <a:xfrm>
            <a:off x="1308133" y="5262561"/>
            <a:ext cx="2335754" cy="2335754"/>
            <a:chOff x="1308133" y="5262561"/>
            <a:chExt cx="2335754" cy="2335754"/>
          </a:xfrm>
        </p:grpSpPr>
        <p:pic>
          <p:nvPicPr>
            <p:cNvPr id="103" name="Object 102"/>
            <p:cNvPicPr>
              <a:picLocks noChangeAspect="1"/>
            </p:cNvPicPr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308133" y="5262561"/>
              <a:ext cx="2335754" cy="2335754"/>
            </a:xfrm>
            <a:prstGeom prst="rect">
              <a:avLst/>
            </a:prstGeom>
          </p:spPr>
        </p:pic>
      </p:grpSp>
      <p:grpSp>
        <p:nvGrpSpPr>
          <p:cNvPr id="1032" name="그룹 1032"/>
          <p:cNvGrpSpPr/>
          <p:nvPr/>
        </p:nvGrpSpPr>
        <p:grpSpPr>
          <a:xfrm>
            <a:off x="1291001" y="7789279"/>
            <a:ext cx="2370018" cy="1448653"/>
            <a:chOff x="1291001" y="7789279"/>
            <a:chExt cx="2370018" cy="1448653"/>
          </a:xfrm>
        </p:grpSpPr>
        <p:pic>
          <p:nvPicPr>
            <p:cNvPr id="106" name="Object 105"/>
            <p:cNvPicPr>
              <a:picLocks noChangeAspect="1"/>
            </p:cNvPicPr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291001" y="7789279"/>
              <a:ext cx="2370018" cy="1448653"/>
            </a:xfrm>
            <a:prstGeom prst="rect">
              <a:avLst/>
            </a:prstGeom>
          </p:spPr>
        </p:pic>
      </p:grpSp>
      <p:grpSp>
        <p:nvGrpSpPr>
          <p:cNvPr id="1033" name="그룹 1033"/>
          <p:cNvGrpSpPr/>
          <p:nvPr/>
        </p:nvGrpSpPr>
        <p:grpSpPr>
          <a:xfrm>
            <a:off x="12808878" y="3983640"/>
            <a:ext cx="4178280" cy="3133710"/>
            <a:chOff x="12808878" y="3983640"/>
            <a:chExt cx="4178280" cy="3133710"/>
          </a:xfrm>
        </p:grpSpPr>
        <p:pic>
          <p:nvPicPr>
            <p:cNvPr id="109" name="Object 108"/>
            <p:cNvPicPr>
              <a:picLocks noChangeAspect="1"/>
            </p:cNvPicPr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2808878" y="3983640"/>
              <a:ext cx="4178280" cy="313371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9524" y="948387"/>
            <a:ext cx="18295238" cy="98145"/>
            <a:chOff x="-9524" y="948387"/>
            <a:chExt cx="18295238" cy="9814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9524" y="948387"/>
              <a:ext cx="18295238" cy="98145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-9524" y="9239182"/>
            <a:ext cx="18295238" cy="98145"/>
            <a:chOff x="-9524" y="9239182"/>
            <a:chExt cx="18295238" cy="98145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9524" y="9239182"/>
              <a:ext cx="18295238" cy="98145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52230" y="1153716"/>
            <a:ext cx="2766176" cy="718223"/>
          </a:xfrm>
          <a:prstGeom prst="rect">
            <a:avLst/>
          </a:prstGeom>
        </p:spPr>
      </p:pic>
      <p:pic>
        <p:nvPicPr>
          <p:cNvPr id="9" name="Object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2518" y="6980837"/>
            <a:ext cx="7468739" cy="1977520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939705" y="1763664"/>
            <a:ext cx="16387256" cy="98145"/>
            <a:chOff x="939705" y="1763664"/>
            <a:chExt cx="16387256" cy="98145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39705" y="1763664"/>
              <a:ext cx="16387256" cy="98145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16682106" y="360424"/>
            <a:ext cx="311671" cy="311671"/>
            <a:chOff x="16682106" y="360424"/>
            <a:chExt cx="311671" cy="311671"/>
          </a:xfrm>
        </p:grpSpPr>
        <p:grpSp>
          <p:nvGrpSpPr>
            <p:cNvPr id="1005" name="그룹 1005"/>
            <p:cNvGrpSpPr/>
            <p:nvPr/>
          </p:nvGrpSpPr>
          <p:grpSpPr>
            <a:xfrm>
              <a:off x="16682106" y="360424"/>
              <a:ext cx="311671" cy="311671"/>
              <a:chOff x="16682106" y="360424"/>
              <a:chExt cx="311671" cy="311671"/>
            </a:xfrm>
          </p:grpSpPr>
          <p:pic>
            <p:nvPicPr>
              <p:cNvPr id="15" name="Object 14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6682106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06" name="그룹 1006"/>
            <p:cNvGrpSpPr/>
            <p:nvPr/>
          </p:nvGrpSpPr>
          <p:grpSpPr>
            <a:xfrm>
              <a:off x="16753500" y="431817"/>
              <a:ext cx="168884" cy="168884"/>
              <a:chOff x="16753500" y="431817"/>
              <a:chExt cx="168884" cy="168884"/>
            </a:xfrm>
          </p:grpSpPr>
          <p:pic>
            <p:nvPicPr>
              <p:cNvPr id="18" name="Object 17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6753500" y="431817"/>
                <a:ext cx="168884" cy="168884"/>
              </a:xfrm>
              <a:prstGeom prst="rect">
                <a:avLst/>
              </a:prstGeom>
            </p:spPr>
          </p:pic>
        </p:grpSp>
      </p:grpSp>
      <p:grpSp>
        <p:nvGrpSpPr>
          <p:cNvPr id="1007" name="그룹 1007"/>
          <p:cNvGrpSpPr/>
          <p:nvPr/>
        </p:nvGrpSpPr>
        <p:grpSpPr>
          <a:xfrm>
            <a:off x="16230038" y="360424"/>
            <a:ext cx="311671" cy="311671"/>
            <a:chOff x="16230038" y="360424"/>
            <a:chExt cx="311671" cy="311671"/>
          </a:xfrm>
        </p:grpSpPr>
        <p:grpSp>
          <p:nvGrpSpPr>
            <p:cNvPr id="1008" name="그룹 1008"/>
            <p:cNvGrpSpPr/>
            <p:nvPr/>
          </p:nvGrpSpPr>
          <p:grpSpPr>
            <a:xfrm>
              <a:off x="16230038" y="360424"/>
              <a:ext cx="311671" cy="311671"/>
              <a:chOff x="16230038" y="360424"/>
              <a:chExt cx="311671" cy="311671"/>
            </a:xfrm>
          </p:grpSpPr>
          <p:pic>
            <p:nvPicPr>
              <p:cNvPr id="23" name="Object 22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16230038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16324387" y="423248"/>
              <a:ext cx="156450" cy="156450"/>
              <a:chOff x="16324387" y="423248"/>
              <a:chExt cx="156450" cy="156450"/>
            </a:xfrm>
          </p:grpSpPr>
          <p:pic>
            <p:nvPicPr>
              <p:cNvPr id="26" name="Object 25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6324387" y="423248"/>
                <a:ext cx="156450" cy="156450"/>
              </a:xfrm>
              <a:prstGeom prst="rect">
                <a:avLst/>
              </a:prstGeom>
            </p:spPr>
          </p:pic>
        </p:grpSp>
        <p:grpSp>
          <p:nvGrpSpPr>
            <p:cNvPr id="1010" name="그룹 1010"/>
            <p:cNvGrpSpPr/>
            <p:nvPr/>
          </p:nvGrpSpPr>
          <p:grpSpPr>
            <a:xfrm>
              <a:off x="16290910" y="452820"/>
              <a:ext cx="156450" cy="156450"/>
              <a:chOff x="16290910" y="452820"/>
              <a:chExt cx="156450" cy="156450"/>
            </a:xfrm>
          </p:grpSpPr>
          <p:pic>
            <p:nvPicPr>
              <p:cNvPr id="29" name="Object 28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6290910" y="452820"/>
                <a:ext cx="156450" cy="156450"/>
              </a:xfrm>
              <a:prstGeom prst="rect">
                <a:avLst/>
              </a:prstGeom>
            </p:spPr>
          </p:pic>
        </p:grpSp>
      </p:grpSp>
      <p:grpSp>
        <p:nvGrpSpPr>
          <p:cNvPr id="1011" name="그룹 1011"/>
          <p:cNvGrpSpPr/>
          <p:nvPr/>
        </p:nvGrpSpPr>
        <p:grpSpPr>
          <a:xfrm>
            <a:off x="15777969" y="360424"/>
            <a:ext cx="311671" cy="311671"/>
            <a:chOff x="15777969" y="360424"/>
            <a:chExt cx="311671" cy="311671"/>
          </a:xfrm>
        </p:grpSpPr>
        <p:grpSp>
          <p:nvGrpSpPr>
            <p:cNvPr id="1012" name="그룹 1012"/>
            <p:cNvGrpSpPr/>
            <p:nvPr/>
          </p:nvGrpSpPr>
          <p:grpSpPr>
            <a:xfrm>
              <a:off x="15777969" y="360424"/>
              <a:ext cx="311671" cy="311671"/>
              <a:chOff x="15777969" y="360424"/>
              <a:chExt cx="311671" cy="311671"/>
            </a:xfrm>
          </p:grpSpPr>
          <p:pic>
            <p:nvPicPr>
              <p:cNvPr id="34" name="Object 33"/>
              <p:cNvPicPr>
                <a:picLocks noChangeAspect="1"/>
              </p:cNvPicPr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5777969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13" name="그룹 1013"/>
            <p:cNvGrpSpPr/>
            <p:nvPr/>
          </p:nvGrpSpPr>
          <p:grpSpPr>
            <a:xfrm>
              <a:off x="15840994" y="484135"/>
              <a:ext cx="185623" cy="64247"/>
              <a:chOff x="15840994" y="484135"/>
              <a:chExt cx="185623" cy="64247"/>
            </a:xfrm>
          </p:grpSpPr>
          <p:pic>
            <p:nvPicPr>
              <p:cNvPr id="37" name="Object 36"/>
              <p:cNvPicPr>
                <a:picLocks noChangeAspect="1"/>
              </p:cNvPicPr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15840994" y="484135"/>
                <a:ext cx="185623" cy="64247"/>
              </a:xfrm>
              <a:prstGeom prst="rect">
                <a:avLst/>
              </a:prstGeom>
            </p:spPr>
          </p:pic>
        </p:grpSp>
      </p:grpSp>
      <p:grpSp>
        <p:nvGrpSpPr>
          <p:cNvPr id="1014" name="그룹 1014"/>
          <p:cNvGrpSpPr/>
          <p:nvPr/>
        </p:nvGrpSpPr>
        <p:grpSpPr>
          <a:xfrm>
            <a:off x="12156704" y="5108055"/>
            <a:ext cx="10313988" cy="97878"/>
            <a:chOff x="12156704" y="5108055"/>
            <a:chExt cx="10313988" cy="97878"/>
          </a:xfrm>
        </p:grpSpPr>
        <p:pic>
          <p:nvPicPr>
            <p:cNvPr id="41" name="Object 40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 rot="-16200000">
              <a:off x="12156704" y="5108055"/>
              <a:ext cx="10313988" cy="97878"/>
            </a:xfrm>
            <a:prstGeom prst="rect">
              <a:avLst/>
            </a:prstGeom>
          </p:spPr>
        </p:pic>
      </p:grpSp>
      <p:grpSp>
        <p:nvGrpSpPr>
          <p:cNvPr id="1015" name="그룹 1015"/>
          <p:cNvGrpSpPr/>
          <p:nvPr/>
        </p:nvGrpSpPr>
        <p:grpSpPr>
          <a:xfrm>
            <a:off x="-4214144" y="5079781"/>
            <a:ext cx="10313988" cy="97878"/>
            <a:chOff x="-4214144" y="5079781"/>
            <a:chExt cx="10313988" cy="97878"/>
          </a:xfrm>
        </p:grpSpPr>
        <p:pic>
          <p:nvPicPr>
            <p:cNvPr id="44" name="Object 43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 rot="-16200000">
              <a:off x="-4214144" y="5079781"/>
              <a:ext cx="10313988" cy="97878"/>
            </a:xfrm>
            <a:prstGeom prst="rect">
              <a:avLst/>
            </a:prstGeom>
          </p:spPr>
        </p:pic>
      </p:grpSp>
      <p:pic>
        <p:nvPicPr>
          <p:cNvPr id="46" name="Object 45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452230" y="408248"/>
            <a:ext cx="2315185" cy="718223"/>
          </a:xfrm>
          <a:prstGeom prst="rect">
            <a:avLst/>
          </a:prstGeom>
        </p:spPr>
      </p:pic>
      <p:pic>
        <p:nvPicPr>
          <p:cNvPr id="47" name="Object 46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-5400000">
            <a:off x="-918001" y="5474819"/>
            <a:ext cx="2853426" cy="288131"/>
          </a:xfrm>
          <a:prstGeom prst="rect">
            <a:avLst/>
          </a:prstGeom>
        </p:spPr>
      </p:pic>
      <p:pic>
        <p:nvPicPr>
          <p:cNvPr id="48" name="Object 47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 rot="-5400000">
            <a:off x="16459166" y="5489615"/>
            <a:ext cx="2758016" cy="328883"/>
          </a:xfrm>
          <a:prstGeom prst="rect">
            <a:avLst/>
          </a:prstGeom>
        </p:spPr>
      </p:pic>
      <p:grpSp>
        <p:nvGrpSpPr>
          <p:cNvPr id="1016" name="그룹 1016"/>
          <p:cNvGrpSpPr/>
          <p:nvPr/>
        </p:nvGrpSpPr>
        <p:grpSpPr>
          <a:xfrm>
            <a:off x="1657472" y="2321392"/>
            <a:ext cx="5600167" cy="4200125"/>
            <a:chOff x="1657472" y="2321392"/>
            <a:chExt cx="5600167" cy="4200125"/>
          </a:xfrm>
        </p:grpSpPr>
        <p:pic>
          <p:nvPicPr>
            <p:cNvPr id="50" name="Object 49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657472" y="2321392"/>
              <a:ext cx="5600167" cy="4200125"/>
            </a:xfrm>
            <a:prstGeom prst="rect">
              <a:avLst/>
            </a:prstGeom>
          </p:spPr>
        </p:pic>
      </p:grpSp>
      <p:grpSp>
        <p:nvGrpSpPr>
          <p:cNvPr id="1017" name="그룹 1017"/>
          <p:cNvGrpSpPr/>
          <p:nvPr/>
        </p:nvGrpSpPr>
        <p:grpSpPr>
          <a:xfrm>
            <a:off x="8635094" y="2321392"/>
            <a:ext cx="5600167" cy="4200125"/>
            <a:chOff x="8635094" y="2321392"/>
            <a:chExt cx="5600167" cy="4200125"/>
          </a:xfrm>
        </p:grpSpPr>
        <p:pic>
          <p:nvPicPr>
            <p:cNvPr id="53" name="Object 52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635094" y="2321392"/>
              <a:ext cx="5600167" cy="42001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9524" y="948387"/>
            <a:ext cx="18295238" cy="98145"/>
            <a:chOff x="-9524" y="948387"/>
            <a:chExt cx="18295238" cy="9814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9524" y="948387"/>
              <a:ext cx="18295238" cy="98145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-9524" y="9239182"/>
            <a:ext cx="18295238" cy="98145"/>
            <a:chOff x="-9524" y="9239182"/>
            <a:chExt cx="18295238" cy="98145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9524" y="9239182"/>
              <a:ext cx="18295238" cy="98145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52230" y="1153716"/>
            <a:ext cx="3557014" cy="718223"/>
          </a:xfrm>
          <a:prstGeom prst="rect">
            <a:avLst/>
          </a:prstGeom>
        </p:spPr>
      </p:pic>
      <p:pic>
        <p:nvPicPr>
          <p:cNvPr id="9" name="Object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554672" y="5104763"/>
            <a:ext cx="3501187" cy="1250758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939705" y="1763664"/>
            <a:ext cx="16387256" cy="98145"/>
            <a:chOff x="939705" y="1763664"/>
            <a:chExt cx="16387256" cy="98145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39705" y="1763664"/>
              <a:ext cx="16387256" cy="98145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16682106" y="360424"/>
            <a:ext cx="311671" cy="311671"/>
            <a:chOff x="16682106" y="360424"/>
            <a:chExt cx="311671" cy="311671"/>
          </a:xfrm>
        </p:grpSpPr>
        <p:grpSp>
          <p:nvGrpSpPr>
            <p:cNvPr id="1005" name="그룹 1005"/>
            <p:cNvGrpSpPr/>
            <p:nvPr/>
          </p:nvGrpSpPr>
          <p:grpSpPr>
            <a:xfrm>
              <a:off x="16682106" y="360424"/>
              <a:ext cx="311671" cy="311671"/>
              <a:chOff x="16682106" y="360424"/>
              <a:chExt cx="311671" cy="311671"/>
            </a:xfrm>
          </p:grpSpPr>
          <p:pic>
            <p:nvPicPr>
              <p:cNvPr id="15" name="Object 14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6682106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06" name="그룹 1006"/>
            <p:cNvGrpSpPr/>
            <p:nvPr/>
          </p:nvGrpSpPr>
          <p:grpSpPr>
            <a:xfrm>
              <a:off x="16753500" y="431817"/>
              <a:ext cx="168884" cy="168884"/>
              <a:chOff x="16753500" y="431817"/>
              <a:chExt cx="168884" cy="168884"/>
            </a:xfrm>
          </p:grpSpPr>
          <p:pic>
            <p:nvPicPr>
              <p:cNvPr id="18" name="Object 17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6753500" y="431817"/>
                <a:ext cx="168884" cy="168884"/>
              </a:xfrm>
              <a:prstGeom prst="rect">
                <a:avLst/>
              </a:prstGeom>
            </p:spPr>
          </p:pic>
        </p:grpSp>
      </p:grpSp>
      <p:grpSp>
        <p:nvGrpSpPr>
          <p:cNvPr id="1007" name="그룹 1007"/>
          <p:cNvGrpSpPr/>
          <p:nvPr/>
        </p:nvGrpSpPr>
        <p:grpSpPr>
          <a:xfrm>
            <a:off x="16230038" y="360424"/>
            <a:ext cx="311671" cy="311671"/>
            <a:chOff x="16230038" y="360424"/>
            <a:chExt cx="311671" cy="311671"/>
          </a:xfrm>
        </p:grpSpPr>
        <p:grpSp>
          <p:nvGrpSpPr>
            <p:cNvPr id="1008" name="그룹 1008"/>
            <p:cNvGrpSpPr/>
            <p:nvPr/>
          </p:nvGrpSpPr>
          <p:grpSpPr>
            <a:xfrm>
              <a:off x="16230038" y="360424"/>
              <a:ext cx="311671" cy="311671"/>
              <a:chOff x="16230038" y="360424"/>
              <a:chExt cx="311671" cy="311671"/>
            </a:xfrm>
          </p:grpSpPr>
          <p:pic>
            <p:nvPicPr>
              <p:cNvPr id="23" name="Object 22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16230038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16324387" y="423248"/>
              <a:ext cx="156450" cy="156450"/>
              <a:chOff x="16324387" y="423248"/>
              <a:chExt cx="156450" cy="156450"/>
            </a:xfrm>
          </p:grpSpPr>
          <p:pic>
            <p:nvPicPr>
              <p:cNvPr id="26" name="Object 25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6324387" y="423248"/>
                <a:ext cx="156450" cy="156450"/>
              </a:xfrm>
              <a:prstGeom prst="rect">
                <a:avLst/>
              </a:prstGeom>
            </p:spPr>
          </p:pic>
        </p:grpSp>
        <p:grpSp>
          <p:nvGrpSpPr>
            <p:cNvPr id="1010" name="그룹 1010"/>
            <p:cNvGrpSpPr/>
            <p:nvPr/>
          </p:nvGrpSpPr>
          <p:grpSpPr>
            <a:xfrm>
              <a:off x="16290910" y="452820"/>
              <a:ext cx="156450" cy="156450"/>
              <a:chOff x="16290910" y="452820"/>
              <a:chExt cx="156450" cy="156450"/>
            </a:xfrm>
          </p:grpSpPr>
          <p:pic>
            <p:nvPicPr>
              <p:cNvPr id="29" name="Object 28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6290910" y="452820"/>
                <a:ext cx="156450" cy="156450"/>
              </a:xfrm>
              <a:prstGeom prst="rect">
                <a:avLst/>
              </a:prstGeom>
            </p:spPr>
          </p:pic>
        </p:grpSp>
      </p:grpSp>
      <p:grpSp>
        <p:nvGrpSpPr>
          <p:cNvPr id="1011" name="그룹 1011"/>
          <p:cNvGrpSpPr/>
          <p:nvPr/>
        </p:nvGrpSpPr>
        <p:grpSpPr>
          <a:xfrm>
            <a:off x="15777969" y="360424"/>
            <a:ext cx="311671" cy="311671"/>
            <a:chOff x="15777969" y="360424"/>
            <a:chExt cx="311671" cy="311671"/>
          </a:xfrm>
        </p:grpSpPr>
        <p:grpSp>
          <p:nvGrpSpPr>
            <p:cNvPr id="1012" name="그룹 1012"/>
            <p:cNvGrpSpPr/>
            <p:nvPr/>
          </p:nvGrpSpPr>
          <p:grpSpPr>
            <a:xfrm>
              <a:off x="15777969" y="360424"/>
              <a:ext cx="311671" cy="311671"/>
              <a:chOff x="15777969" y="360424"/>
              <a:chExt cx="311671" cy="311671"/>
            </a:xfrm>
          </p:grpSpPr>
          <p:pic>
            <p:nvPicPr>
              <p:cNvPr id="34" name="Object 33"/>
              <p:cNvPicPr>
                <a:picLocks noChangeAspect="1"/>
              </p:cNvPicPr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5777969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13" name="그룹 1013"/>
            <p:cNvGrpSpPr/>
            <p:nvPr/>
          </p:nvGrpSpPr>
          <p:grpSpPr>
            <a:xfrm>
              <a:off x="15840994" y="484135"/>
              <a:ext cx="185623" cy="64247"/>
              <a:chOff x="15840994" y="484135"/>
              <a:chExt cx="185623" cy="64247"/>
            </a:xfrm>
          </p:grpSpPr>
          <p:pic>
            <p:nvPicPr>
              <p:cNvPr id="37" name="Object 36"/>
              <p:cNvPicPr>
                <a:picLocks noChangeAspect="1"/>
              </p:cNvPicPr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15840994" y="484135"/>
                <a:ext cx="185623" cy="64247"/>
              </a:xfrm>
              <a:prstGeom prst="rect">
                <a:avLst/>
              </a:prstGeom>
            </p:spPr>
          </p:pic>
        </p:grpSp>
      </p:grpSp>
      <p:grpSp>
        <p:nvGrpSpPr>
          <p:cNvPr id="1014" name="그룹 1014"/>
          <p:cNvGrpSpPr/>
          <p:nvPr/>
        </p:nvGrpSpPr>
        <p:grpSpPr>
          <a:xfrm>
            <a:off x="12156704" y="5108055"/>
            <a:ext cx="10313988" cy="97878"/>
            <a:chOff x="12156704" y="5108055"/>
            <a:chExt cx="10313988" cy="97878"/>
          </a:xfrm>
        </p:grpSpPr>
        <p:pic>
          <p:nvPicPr>
            <p:cNvPr id="41" name="Object 40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 rot="-16200000">
              <a:off x="12156704" y="5108055"/>
              <a:ext cx="10313988" cy="97878"/>
            </a:xfrm>
            <a:prstGeom prst="rect">
              <a:avLst/>
            </a:prstGeom>
          </p:spPr>
        </p:pic>
      </p:grpSp>
      <p:grpSp>
        <p:nvGrpSpPr>
          <p:cNvPr id="1015" name="그룹 1015"/>
          <p:cNvGrpSpPr/>
          <p:nvPr/>
        </p:nvGrpSpPr>
        <p:grpSpPr>
          <a:xfrm>
            <a:off x="-4214144" y="5079781"/>
            <a:ext cx="10313988" cy="97878"/>
            <a:chOff x="-4214144" y="5079781"/>
            <a:chExt cx="10313988" cy="97878"/>
          </a:xfrm>
        </p:grpSpPr>
        <p:pic>
          <p:nvPicPr>
            <p:cNvPr id="44" name="Object 43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 rot="-16200000">
              <a:off x="-4214144" y="5079781"/>
              <a:ext cx="10313988" cy="97878"/>
            </a:xfrm>
            <a:prstGeom prst="rect">
              <a:avLst/>
            </a:prstGeom>
          </p:spPr>
        </p:pic>
      </p:grpSp>
      <p:pic>
        <p:nvPicPr>
          <p:cNvPr id="46" name="Object 45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452230" y="408248"/>
            <a:ext cx="2315185" cy="718223"/>
          </a:xfrm>
          <a:prstGeom prst="rect">
            <a:avLst/>
          </a:prstGeom>
        </p:spPr>
      </p:pic>
      <p:pic>
        <p:nvPicPr>
          <p:cNvPr id="47" name="Object 46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-5400000">
            <a:off x="-918001" y="5474819"/>
            <a:ext cx="2853426" cy="288131"/>
          </a:xfrm>
          <a:prstGeom prst="rect">
            <a:avLst/>
          </a:prstGeom>
        </p:spPr>
      </p:pic>
      <p:pic>
        <p:nvPicPr>
          <p:cNvPr id="48" name="Object 47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 rot="-5400000">
            <a:off x="16459166" y="5489615"/>
            <a:ext cx="2758016" cy="328883"/>
          </a:xfrm>
          <a:prstGeom prst="rect">
            <a:avLst/>
          </a:prstGeom>
        </p:spPr>
      </p:pic>
      <p:grpSp>
        <p:nvGrpSpPr>
          <p:cNvPr id="1016" name="그룹 1016"/>
          <p:cNvGrpSpPr/>
          <p:nvPr/>
        </p:nvGrpSpPr>
        <p:grpSpPr>
          <a:xfrm>
            <a:off x="7369740" y="1996611"/>
            <a:ext cx="5611925" cy="7149907"/>
            <a:chOff x="7369740" y="1996611"/>
            <a:chExt cx="5611925" cy="7149907"/>
          </a:xfrm>
        </p:grpSpPr>
        <p:pic>
          <p:nvPicPr>
            <p:cNvPr id="50" name="Object 49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369740" y="1996611"/>
              <a:ext cx="5611925" cy="7149907"/>
            </a:xfrm>
            <a:prstGeom prst="rect">
              <a:avLst/>
            </a:prstGeom>
          </p:spPr>
        </p:pic>
      </p:grpSp>
      <p:grpSp>
        <p:nvGrpSpPr>
          <p:cNvPr id="1017" name="그룹 1017"/>
          <p:cNvGrpSpPr/>
          <p:nvPr/>
        </p:nvGrpSpPr>
        <p:grpSpPr>
          <a:xfrm>
            <a:off x="1285225" y="2333637"/>
            <a:ext cx="5836783" cy="5115030"/>
            <a:chOff x="1285225" y="2333637"/>
            <a:chExt cx="5836783" cy="5115030"/>
          </a:xfrm>
        </p:grpSpPr>
        <p:pic>
          <p:nvPicPr>
            <p:cNvPr id="53" name="Object 52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285225" y="2333637"/>
              <a:ext cx="5836783" cy="511503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9524" y="9239182"/>
            <a:ext cx="18295238" cy="98145"/>
            <a:chOff x="-9524" y="9239182"/>
            <a:chExt cx="18295238" cy="9814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9524" y="9239182"/>
              <a:ext cx="18295238" cy="98145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-9524" y="948387"/>
            <a:ext cx="18295238" cy="98145"/>
            <a:chOff x="-9524" y="948387"/>
            <a:chExt cx="18295238" cy="98145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9524" y="948387"/>
              <a:ext cx="18295238" cy="98145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939705" y="1763664"/>
            <a:ext cx="16387256" cy="98145"/>
            <a:chOff x="939705" y="1763664"/>
            <a:chExt cx="16387256" cy="98145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9705" y="1763664"/>
              <a:ext cx="16387256" cy="98145"/>
            </a:xfrm>
            <a:prstGeom prst="rect">
              <a:avLst/>
            </a:prstGeom>
          </p:spPr>
        </p:pic>
      </p:grpSp>
      <p:pic>
        <p:nvPicPr>
          <p:cNvPr id="11" name="Object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52230" y="1172763"/>
            <a:ext cx="2788195" cy="580938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-4214144" y="5079781"/>
            <a:ext cx="10313988" cy="97878"/>
            <a:chOff x="-4214144" y="5079781"/>
            <a:chExt cx="10313988" cy="97878"/>
          </a:xfrm>
        </p:grpSpPr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-16200000">
              <a:off x="-4214144" y="5079781"/>
              <a:ext cx="10313988" cy="97878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2156704" y="5108055"/>
            <a:ext cx="10313988" cy="97878"/>
            <a:chOff x="12156704" y="5108055"/>
            <a:chExt cx="10313988" cy="97878"/>
          </a:xfrm>
        </p:grpSpPr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 rot="-16200000">
              <a:off x="12156704" y="5108055"/>
              <a:ext cx="10313988" cy="97878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16682106" y="360424"/>
            <a:ext cx="311671" cy="311671"/>
            <a:chOff x="16682106" y="360424"/>
            <a:chExt cx="311671" cy="311671"/>
          </a:xfrm>
        </p:grpSpPr>
        <p:grpSp>
          <p:nvGrpSpPr>
            <p:cNvPr id="1007" name="그룹 1007"/>
            <p:cNvGrpSpPr/>
            <p:nvPr/>
          </p:nvGrpSpPr>
          <p:grpSpPr>
            <a:xfrm>
              <a:off x="16682106" y="360424"/>
              <a:ext cx="311671" cy="311671"/>
              <a:chOff x="16682106" y="360424"/>
              <a:chExt cx="311671" cy="311671"/>
            </a:xfrm>
          </p:grpSpPr>
          <p:pic>
            <p:nvPicPr>
              <p:cNvPr id="20" name="Object 19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6682106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08" name="그룹 1008"/>
            <p:cNvGrpSpPr/>
            <p:nvPr/>
          </p:nvGrpSpPr>
          <p:grpSpPr>
            <a:xfrm>
              <a:off x="16753500" y="431817"/>
              <a:ext cx="168884" cy="168884"/>
              <a:chOff x="16753500" y="431817"/>
              <a:chExt cx="168884" cy="168884"/>
            </a:xfrm>
          </p:grpSpPr>
          <p:pic>
            <p:nvPicPr>
              <p:cNvPr id="23" name="Object 22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16753500" y="431817"/>
                <a:ext cx="168884" cy="168884"/>
              </a:xfrm>
              <a:prstGeom prst="rect">
                <a:avLst/>
              </a:prstGeom>
            </p:spPr>
          </p:pic>
        </p:grpSp>
      </p:grpSp>
      <p:grpSp>
        <p:nvGrpSpPr>
          <p:cNvPr id="1009" name="그룹 1009"/>
          <p:cNvGrpSpPr/>
          <p:nvPr/>
        </p:nvGrpSpPr>
        <p:grpSpPr>
          <a:xfrm>
            <a:off x="16230038" y="360424"/>
            <a:ext cx="311671" cy="311671"/>
            <a:chOff x="16230038" y="360424"/>
            <a:chExt cx="311671" cy="311671"/>
          </a:xfrm>
        </p:grpSpPr>
        <p:grpSp>
          <p:nvGrpSpPr>
            <p:cNvPr id="1010" name="그룹 1010"/>
            <p:cNvGrpSpPr/>
            <p:nvPr/>
          </p:nvGrpSpPr>
          <p:grpSpPr>
            <a:xfrm>
              <a:off x="16230038" y="360424"/>
              <a:ext cx="311671" cy="311671"/>
              <a:chOff x="16230038" y="360424"/>
              <a:chExt cx="311671" cy="311671"/>
            </a:xfrm>
          </p:grpSpPr>
          <p:pic>
            <p:nvPicPr>
              <p:cNvPr id="28" name="Object 27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6230038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11" name="그룹 1011"/>
            <p:cNvGrpSpPr/>
            <p:nvPr/>
          </p:nvGrpSpPr>
          <p:grpSpPr>
            <a:xfrm>
              <a:off x="16324387" y="423248"/>
              <a:ext cx="156450" cy="156450"/>
              <a:chOff x="16324387" y="423248"/>
              <a:chExt cx="156450" cy="156450"/>
            </a:xfrm>
          </p:grpSpPr>
          <p:pic>
            <p:nvPicPr>
              <p:cNvPr id="31" name="Object 30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6324387" y="423248"/>
                <a:ext cx="156450" cy="156450"/>
              </a:xfrm>
              <a:prstGeom prst="rect">
                <a:avLst/>
              </a:prstGeom>
            </p:spPr>
          </p:pic>
        </p:grpSp>
        <p:grpSp>
          <p:nvGrpSpPr>
            <p:cNvPr id="1012" name="그룹 1012"/>
            <p:cNvGrpSpPr/>
            <p:nvPr/>
          </p:nvGrpSpPr>
          <p:grpSpPr>
            <a:xfrm>
              <a:off x="16290910" y="452820"/>
              <a:ext cx="156450" cy="156450"/>
              <a:chOff x="16290910" y="452820"/>
              <a:chExt cx="156450" cy="156450"/>
            </a:xfrm>
          </p:grpSpPr>
          <p:pic>
            <p:nvPicPr>
              <p:cNvPr id="34" name="Object 33"/>
              <p:cNvPicPr>
                <a:picLocks noChangeAspect="1"/>
              </p:cNvPicPr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6290910" y="452820"/>
                <a:ext cx="156450" cy="156450"/>
              </a:xfrm>
              <a:prstGeom prst="rect">
                <a:avLst/>
              </a:prstGeom>
            </p:spPr>
          </p:pic>
        </p:grpSp>
      </p:grpSp>
      <p:grpSp>
        <p:nvGrpSpPr>
          <p:cNvPr id="1013" name="그룹 1013"/>
          <p:cNvGrpSpPr/>
          <p:nvPr/>
        </p:nvGrpSpPr>
        <p:grpSpPr>
          <a:xfrm>
            <a:off x="15777969" y="360424"/>
            <a:ext cx="311671" cy="311671"/>
            <a:chOff x="15777969" y="360424"/>
            <a:chExt cx="311671" cy="311671"/>
          </a:xfrm>
        </p:grpSpPr>
        <p:grpSp>
          <p:nvGrpSpPr>
            <p:cNvPr id="1014" name="그룹 1014"/>
            <p:cNvGrpSpPr/>
            <p:nvPr/>
          </p:nvGrpSpPr>
          <p:grpSpPr>
            <a:xfrm>
              <a:off x="15777969" y="360424"/>
              <a:ext cx="311671" cy="311671"/>
              <a:chOff x="15777969" y="360424"/>
              <a:chExt cx="311671" cy="311671"/>
            </a:xfrm>
          </p:grpSpPr>
          <p:pic>
            <p:nvPicPr>
              <p:cNvPr id="39" name="Object 38"/>
              <p:cNvPicPr>
                <a:picLocks noChangeAspect="1"/>
              </p:cNvPicPr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15777969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15" name="그룹 1015"/>
            <p:cNvGrpSpPr/>
            <p:nvPr/>
          </p:nvGrpSpPr>
          <p:grpSpPr>
            <a:xfrm>
              <a:off x="15840994" y="484135"/>
              <a:ext cx="185623" cy="64247"/>
              <a:chOff x="15840994" y="484135"/>
              <a:chExt cx="185623" cy="64247"/>
            </a:xfrm>
          </p:grpSpPr>
          <p:pic>
            <p:nvPicPr>
              <p:cNvPr id="42" name="Object 41"/>
              <p:cNvPicPr>
                <a:picLocks noChangeAspect="1"/>
              </p:cNvPicPr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840994" y="484135"/>
                <a:ext cx="185623" cy="64247"/>
              </a:xfrm>
              <a:prstGeom prst="rect">
                <a:avLst/>
              </a:prstGeom>
            </p:spPr>
          </p:pic>
        </p:grpSp>
      </p:grpSp>
      <p:pic>
        <p:nvPicPr>
          <p:cNvPr id="45" name="Object 44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452230" y="408248"/>
            <a:ext cx="1634214" cy="580938"/>
          </a:xfrm>
          <a:prstGeom prst="rect">
            <a:avLst/>
          </a:prstGeom>
        </p:spPr>
      </p:pic>
      <p:pic>
        <p:nvPicPr>
          <p:cNvPr id="46" name="Object 45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 rot="-5400000">
            <a:off x="-918001" y="5474819"/>
            <a:ext cx="2853426" cy="288131"/>
          </a:xfrm>
          <a:prstGeom prst="rect">
            <a:avLst/>
          </a:prstGeom>
        </p:spPr>
      </p:pic>
      <p:pic>
        <p:nvPicPr>
          <p:cNvPr id="47" name="Object 46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-5400000">
            <a:off x="16459166" y="5489615"/>
            <a:ext cx="2758016" cy="328883"/>
          </a:xfrm>
          <a:prstGeom prst="rect">
            <a:avLst/>
          </a:prstGeom>
        </p:spPr>
      </p:pic>
      <p:pic>
        <p:nvPicPr>
          <p:cNvPr id="48" name="Object 47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985230" y="1913954"/>
            <a:ext cx="16378681" cy="689873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9524" y="948387"/>
            <a:ext cx="18295238" cy="98145"/>
            <a:chOff x="-9524" y="948387"/>
            <a:chExt cx="18295238" cy="9814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9524" y="948387"/>
              <a:ext cx="18295238" cy="98145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39705" y="1763664"/>
            <a:ext cx="16387256" cy="98145"/>
            <a:chOff x="939705" y="1763664"/>
            <a:chExt cx="16387256" cy="98145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9705" y="1763664"/>
              <a:ext cx="16387256" cy="98145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52230" y="1172763"/>
            <a:ext cx="3509957" cy="580938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-4214144" y="5079781"/>
            <a:ext cx="10313988" cy="97878"/>
            <a:chOff x="-4214144" y="5079781"/>
            <a:chExt cx="10313988" cy="97878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-16200000">
              <a:off x="-4214144" y="5079781"/>
              <a:ext cx="10313988" cy="97878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12156704" y="5108055"/>
            <a:ext cx="10313988" cy="97878"/>
            <a:chOff x="12156704" y="5108055"/>
            <a:chExt cx="10313988" cy="97878"/>
          </a:xfrm>
        </p:grpSpPr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-16200000">
              <a:off x="12156704" y="5108055"/>
              <a:ext cx="10313988" cy="97878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6682106" y="360424"/>
            <a:ext cx="311671" cy="311671"/>
            <a:chOff x="16682106" y="360424"/>
            <a:chExt cx="311671" cy="311671"/>
          </a:xfrm>
        </p:grpSpPr>
        <p:grpSp>
          <p:nvGrpSpPr>
            <p:cNvPr id="1006" name="그룹 1006"/>
            <p:cNvGrpSpPr/>
            <p:nvPr/>
          </p:nvGrpSpPr>
          <p:grpSpPr>
            <a:xfrm>
              <a:off x="16682106" y="360424"/>
              <a:ext cx="311671" cy="311671"/>
              <a:chOff x="16682106" y="360424"/>
              <a:chExt cx="311671" cy="311671"/>
            </a:xfrm>
          </p:grpSpPr>
          <p:pic>
            <p:nvPicPr>
              <p:cNvPr id="17" name="Object 16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6682106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07" name="그룹 1007"/>
            <p:cNvGrpSpPr/>
            <p:nvPr/>
          </p:nvGrpSpPr>
          <p:grpSpPr>
            <a:xfrm>
              <a:off x="16753500" y="431817"/>
              <a:ext cx="168884" cy="168884"/>
              <a:chOff x="16753500" y="431817"/>
              <a:chExt cx="168884" cy="168884"/>
            </a:xfrm>
          </p:grpSpPr>
          <p:pic>
            <p:nvPicPr>
              <p:cNvPr id="20" name="Object 19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6753500" y="431817"/>
                <a:ext cx="168884" cy="168884"/>
              </a:xfrm>
              <a:prstGeom prst="rect">
                <a:avLst/>
              </a:prstGeom>
            </p:spPr>
          </p:pic>
        </p:grpSp>
      </p:grpSp>
      <p:grpSp>
        <p:nvGrpSpPr>
          <p:cNvPr id="1008" name="그룹 1008"/>
          <p:cNvGrpSpPr/>
          <p:nvPr/>
        </p:nvGrpSpPr>
        <p:grpSpPr>
          <a:xfrm>
            <a:off x="16230038" y="360424"/>
            <a:ext cx="311671" cy="311671"/>
            <a:chOff x="16230038" y="360424"/>
            <a:chExt cx="311671" cy="311671"/>
          </a:xfrm>
        </p:grpSpPr>
        <p:grpSp>
          <p:nvGrpSpPr>
            <p:cNvPr id="1009" name="그룹 1009"/>
            <p:cNvGrpSpPr/>
            <p:nvPr/>
          </p:nvGrpSpPr>
          <p:grpSpPr>
            <a:xfrm>
              <a:off x="16230038" y="360424"/>
              <a:ext cx="311671" cy="311671"/>
              <a:chOff x="16230038" y="360424"/>
              <a:chExt cx="311671" cy="311671"/>
            </a:xfrm>
          </p:grpSpPr>
          <p:pic>
            <p:nvPicPr>
              <p:cNvPr id="25" name="Object 24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16230038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10" name="그룹 1010"/>
            <p:cNvGrpSpPr/>
            <p:nvPr/>
          </p:nvGrpSpPr>
          <p:grpSpPr>
            <a:xfrm>
              <a:off x="16324387" y="423248"/>
              <a:ext cx="156450" cy="156450"/>
              <a:chOff x="16324387" y="423248"/>
              <a:chExt cx="156450" cy="156450"/>
            </a:xfrm>
          </p:grpSpPr>
          <p:pic>
            <p:nvPicPr>
              <p:cNvPr id="28" name="Object 27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6324387" y="423248"/>
                <a:ext cx="156450" cy="156450"/>
              </a:xfrm>
              <a:prstGeom prst="rect">
                <a:avLst/>
              </a:prstGeom>
            </p:spPr>
          </p:pic>
        </p:grpSp>
        <p:grpSp>
          <p:nvGrpSpPr>
            <p:cNvPr id="1011" name="그룹 1011"/>
            <p:cNvGrpSpPr/>
            <p:nvPr/>
          </p:nvGrpSpPr>
          <p:grpSpPr>
            <a:xfrm>
              <a:off x="16290910" y="452820"/>
              <a:ext cx="156450" cy="156450"/>
              <a:chOff x="16290910" y="452820"/>
              <a:chExt cx="156450" cy="156450"/>
            </a:xfrm>
          </p:grpSpPr>
          <p:pic>
            <p:nvPicPr>
              <p:cNvPr id="31" name="Object 30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6290910" y="452820"/>
                <a:ext cx="156450" cy="156450"/>
              </a:xfrm>
              <a:prstGeom prst="rect">
                <a:avLst/>
              </a:prstGeom>
            </p:spPr>
          </p:pic>
        </p:grpSp>
      </p:grpSp>
      <p:grpSp>
        <p:nvGrpSpPr>
          <p:cNvPr id="1012" name="그룹 1012"/>
          <p:cNvGrpSpPr/>
          <p:nvPr/>
        </p:nvGrpSpPr>
        <p:grpSpPr>
          <a:xfrm>
            <a:off x="15777969" y="360424"/>
            <a:ext cx="311671" cy="311671"/>
            <a:chOff x="15777969" y="360424"/>
            <a:chExt cx="311671" cy="311671"/>
          </a:xfrm>
        </p:grpSpPr>
        <p:grpSp>
          <p:nvGrpSpPr>
            <p:cNvPr id="1013" name="그룹 1013"/>
            <p:cNvGrpSpPr/>
            <p:nvPr/>
          </p:nvGrpSpPr>
          <p:grpSpPr>
            <a:xfrm>
              <a:off x="15777969" y="360424"/>
              <a:ext cx="311671" cy="311671"/>
              <a:chOff x="15777969" y="360424"/>
              <a:chExt cx="311671" cy="311671"/>
            </a:xfrm>
          </p:grpSpPr>
          <p:pic>
            <p:nvPicPr>
              <p:cNvPr id="36" name="Object 35"/>
              <p:cNvPicPr>
                <a:picLocks noChangeAspect="1"/>
              </p:cNvPicPr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5777969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14" name="그룹 1014"/>
            <p:cNvGrpSpPr/>
            <p:nvPr/>
          </p:nvGrpSpPr>
          <p:grpSpPr>
            <a:xfrm>
              <a:off x="15840994" y="484135"/>
              <a:ext cx="185623" cy="64247"/>
              <a:chOff x="15840994" y="484135"/>
              <a:chExt cx="185623" cy="64247"/>
            </a:xfrm>
          </p:grpSpPr>
          <p:pic>
            <p:nvPicPr>
              <p:cNvPr id="39" name="Object 38"/>
              <p:cNvPicPr>
                <a:picLocks noChangeAspect="1"/>
              </p:cNvPicPr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15840994" y="484135"/>
                <a:ext cx="185623" cy="64247"/>
              </a:xfrm>
              <a:prstGeom prst="rect">
                <a:avLst/>
              </a:prstGeom>
            </p:spPr>
          </p:pic>
        </p:grpSp>
      </p:grpSp>
      <p:pic>
        <p:nvPicPr>
          <p:cNvPr id="42" name="Object 41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452230" y="408248"/>
            <a:ext cx="2355976" cy="580938"/>
          </a:xfrm>
          <a:prstGeom prst="rect">
            <a:avLst/>
          </a:prstGeom>
        </p:spPr>
      </p:pic>
      <p:pic>
        <p:nvPicPr>
          <p:cNvPr id="43" name="Object 42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 rot="-5400000">
            <a:off x="-918001" y="5474819"/>
            <a:ext cx="2853426" cy="288131"/>
          </a:xfrm>
          <a:prstGeom prst="rect">
            <a:avLst/>
          </a:prstGeom>
        </p:spPr>
      </p:pic>
      <p:pic>
        <p:nvPicPr>
          <p:cNvPr id="44" name="Object 43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 rot="-5400000">
            <a:off x="16459166" y="5489615"/>
            <a:ext cx="2758016" cy="328883"/>
          </a:xfrm>
          <a:prstGeom prst="rect">
            <a:avLst/>
          </a:prstGeom>
        </p:spPr>
      </p:pic>
      <p:pic>
        <p:nvPicPr>
          <p:cNvPr id="45" name="Object 44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1043220" y="1951039"/>
            <a:ext cx="16044510" cy="699927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937818" y="970913"/>
            <a:ext cx="16393608" cy="8345516"/>
            <a:chOff x="937818" y="970913"/>
            <a:chExt cx="16393608" cy="8345516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8985910" y="970913"/>
              <a:ext cx="8345516" cy="8345516"/>
              <a:chOff x="8985910" y="970913"/>
              <a:chExt cx="8345516" cy="8345516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8985910" y="970913"/>
                <a:ext cx="8345516" cy="8345516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937818" y="970913"/>
              <a:ext cx="8345516" cy="8345516"/>
              <a:chOff x="937818" y="970913"/>
              <a:chExt cx="8345516" cy="8345516"/>
            </a:xfrm>
          </p:grpSpPr>
          <p:pic>
            <p:nvPicPr>
              <p:cNvPr id="7" name="Object 6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937818" y="970913"/>
                <a:ext cx="8345516" cy="8345516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5126241" y="1005625"/>
              <a:ext cx="8197916" cy="8300529"/>
              <a:chOff x="5126241" y="1005625"/>
              <a:chExt cx="8197916" cy="8300529"/>
            </a:xfrm>
          </p:grpSpPr>
          <p:pic>
            <p:nvPicPr>
              <p:cNvPr id="10" name="Object 9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5126241" y="1005625"/>
                <a:ext cx="8197916" cy="8300529"/>
              </a:xfrm>
              <a:prstGeom prst="rect">
                <a:avLst/>
              </a:prstGeom>
            </p:spPr>
          </p:pic>
        </p:grpSp>
      </p:grpSp>
      <p:grpSp>
        <p:nvGrpSpPr>
          <p:cNvPr id="1005" name="그룹 1005"/>
          <p:cNvGrpSpPr/>
          <p:nvPr/>
        </p:nvGrpSpPr>
        <p:grpSpPr>
          <a:xfrm>
            <a:off x="-9524" y="948387"/>
            <a:ext cx="18295238" cy="98145"/>
            <a:chOff x="-9524" y="948387"/>
            <a:chExt cx="18295238" cy="98145"/>
          </a:xfrm>
        </p:grpSpPr>
        <p:pic>
          <p:nvPicPr>
            <p:cNvPr id="14" name="Object 13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-9524" y="948387"/>
              <a:ext cx="18295238" cy="98145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-9524" y="9239182"/>
            <a:ext cx="18295238" cy="98145"/>
            <a:chOff x="-9524" y="9239182"/>
            <a:chExt cx="18295238" cy="98145"/>
          </a:xfrm>
        </p:grpSpPr>
        <p:pic>
          <p:nvPicPr>
            <p:cNvPr id="17" name="Object 16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9524" y="9239182"/>
              <a:ext cx="18295238" cy="98145"/>
            </a:xfrm>
            <a:prstGeom prst="rect">
              <a:avLst/>
            </a:prstGeom>
          </p:spPr>
        </p:pic>
      </p:grpSp>
      <p:pic>
        <p:nvPicPr>
          <p:cNvPr id="19" name="Object 1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309559" y="3736083"/>
            <a:ext cx="7558708" cy="1159394"/>
          </a:xfrm>
          <a:prstGeom prst="rect">
            <a:avLst/>
          </a:prstGeom>
        </p:spPr>
      </p:pic>
      <p:pic>
        <p:nvPicPr>
          <p:cNvPr id="20" name="Object 19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957515" y="3235191"/>
            <a:ext cx="4629825" cy="516815"/>
          </a:xfrm>
          <a:prstGeom prst="rect">
            <a:avLst/>
          </a:prstGeom>
        </p:spPr>
      </p:pic>
      <p:grpSp>
        <p:nvGrpSpPr>
          <p:cNvPr id="1007" name="그룹 1007"/>
          <p:cNvGrpSpPr/>
          <p:nvPr/>
        </p:nvGrpSpPr>
        <p:grpSpPr>
          <a:xfrm>
            <a:off x="8784976" y="2127376"/>
            <a:ext cx="715762" cy="518816"/>
            <a:chOff x="8784976" y="2127376"/>
            <a:chExt cx="715762" cy="518816"/>
          </a:xfrm>
        </p:grpSpPr>
        <p:pic>
          <p:nvPicPr>
            <p:cNvPr id="22" name="Object 21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84976" y="2127376"/>
              <a:ext cx="715762" cy="518816"/>
            </a:xfrm>
            <a:prstGeom prst="rect">
              <a:avLst/>
            </a:prstGeom>
          </p:spPr>
        </p:pic>
      </p:grpSp>
      <p:pic>
        <p:nvPicPr>
          <p:cNvPr id="24" name="Object 23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845155" y="4895902"/>
            <a:ext cx="6282195" cy="1568452"/>
          </a:xfrm>
          <a:prstGeom prst="rect">
            <a:avLst/>
          </a:prstGeom>
        </p:spPr>
      </p:pic>
      <p:pic>
        <p:nvPicPr>
          <p:cNvPr id="25" name="Object 24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1958858" y="7926639"/>
            <a:ext cx="3163264" cy="677721"/>
          </a:xfrm>
          <a:prstGeom prst="rect">
            <a:avLst/>
          </a:prstGeom>
        </p:spPr>
      </p:pic>
      <p:grpSp>
        <p:nvGrpSpPr>
          <p:cNvPr id="1008" name="그룹 1008"/>
          <p:cNvGrpSpPr/>
          <p:nvPr/>
        </p:nvGrpSpPr>
        <p:grpSpPr>
          <a:xfrm>
            <a:off x="7268174" y="6835904"/>
            <a:ext cx="548826" cy="548826"/>
            <a:chOff x="7268174" y="6835904"/>
            <a:chExt cx="548826" cy="548826"/>
          </a:xfrm>
        </p:grpSpPr>
        <p:pic>
          <p:nvPicPr>
            <p:cNvPr id="27" name="Object 26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268174" y="6835904"/>
              <a:ext cx="548826" cy="548826"/>
            </a:xfrm>
            <a:prstGeom prst="rect">
              <a:avLst/>
            </a:prstGeom>
          </p:spPr>
        </p:pic>
      </p:grpSp>
      <p:pic>
        <p:nvPicPr>
          <p:cNvPr id="29" name="Object 28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941006" y="6953147"/>
            <a:ext cx="2347416" cy="481330"/>
          </a:xfrm>
          <a:prstGeom prst="rect">
            <a:avLst/>
          </a:prstGeom>
        </p:spPr>
      </p:pic>
      <p:grpSp>
        <p:nvGrpSpPr>
          <p:cNvPr id="1009" name="그룹 1009"/>
          <p:cNvGrpSpPr/>
          <p:nvPr/>
        </p:nvGrpSpPr>
        <p:grpSpPr>
          <a:xfrm>
            <a:off x="-4214144" y="5079781"/>
            <a:ext cx="10313988" cy="97878"/>
            <a:chOff x="-4214144" y="5079781"/>
            <a:chExt cx="10313988" cy="97878"/>
          </a:xfrm>
        </p:grpSpPr>
        <p:pic>
          <p:nvPicPr>
            <p:cNvPr id="31" name="Object 30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 rot="-16200000">
              <a:off x="-4214144" y="5079781"/>
              <a:ext cx="10313988" cy="97878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12156704" y="5108055"/>
            <a:ext cx="10313988" cy="97878"/>
            <a:chOff x="12156704" y="5108055"/>
            <a:chExt cx="10313988" cy="97878"/>
          </a:xfrm>
        </p:grpSpPr>
        <p:pic>
          <p:nvPicPr>
            <p:cNvPr id="34" name="Object 33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 rot="-16200000">
              <a:off x="12156704" y="5108055"/>
              <a:ext cx="10313988" cy="97878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16682106" y="360424"/>
            <a:ext cx="311671" cy="311671"/>
            <a:chOff x="16682106" y="360424"/>
            <a:chExt cx="311671" cy="311671"/>
          </a:xfrm>
        </p:grpSpPr>
        <p:grpSp>
          <p:nvGrpSpPr>
            <p:cNvPr id="1012" name="그룹 1012"/>
            <p:cNvGrpSpPr/>
            <p:nvPr/>
          </p:nvGrpSpPr>
          <p:grpSpPr>
            <a:xfrm>
              <a:off x="16682106" y="360424"/>
              <a:ext cx="311671" cy="311671"/>
              <a:chOff x="16682106" y="360424"/>
              <a:chExt cx="311671" cy="311671"/>
            </a:xfrm>
          </p:grpSpPr>
          <p:pic>
            <p:nvPicPr>
              <p:cNvPr id="38" name="Object 37"/>
              <p:cNvPicPr>
                <a:picLocks noChangeAspect="1"/>
              </p:cNvPicPr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6682106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13" name="그룹 1013"/>
            <p:cNvGrpSpPr/>
            <p:nvPr/>
          </p:nvGrpSpPr>
          <p:grpSpPr>
            <a:xfrm>
              <a:off x="16753500" y="431817"/>
              <a:ext cx="168884" cy="168884"/>
              <a:chOff x="16753500" y="431817"/>
              <a:chExt cx="168884" cy="168884"/>
            </a:xfrm>
          </p:grpSpPr>
          <p:pic>
            <p:nvPicPr>
              <p:cNvPr id="41" name="Object 40"/>
              <p:cNvPicPr>
                <a:picLocks noChangeAspect="1"/>
              </p:cNvPicPr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6753500" y="431817"/>
                <a:ext cx="168884" cy="168884"/>
              </a:xfrm>
              <a:prstGeom prst="rect">
                <a:avLst/>
              </a:prstGeom>
            </p:spPr>
          </p:pic>
        </p:grpSp>
      </p:grpSp>
      <p:grpSp>
        <p:nvGrpSpPr>
          <p:cNvPr id="1014" name="그룹 1014"/>
          <p:cNvGrpSpPr/>
          <p:nvPr/>
        </p:nvGrpSpPr>
        <p:grpSpPr>
          <a:xfrm>
            <a:off x="16230038" y="360424"/>
            <a:ext cx="311671" cy="311671"/>
            <a:chOff x="16230038" y="360424"/>
            <a:chExt cx="311671" cy="311671"/>
          </a:xfrm>
        </p:grpSpPr>
        <p:grpSp>
          <p:nvGrpSpPr>
            <p:cNvPr id="1015" name="그룹 1015"/>
            <p:cNvGrpSpPr/>
            <p:nvPr/>
          </p:nvGrpSpPr>
          <p:grpSpPr>
            <a:xfrm>
              <a:off x="16230038" y="360424"/>
              <a:ext cx="311671" cy="311671"/>
              <a:chOff x="16230038" y="360424"/>
              <a:chExt cx="311671" cy="311671"/>
            </a:xfrm>
          </p:grpSpPr>
          <p:pic>
            <p:nvPicPr>
              <p:cNvPr id="46" name="Object 45"/>
              <p:cNvPicPr>
                <a:picLocks noChangeAspect="1"/>
              </p:cNvPicPr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16230038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16" name="그룹 1016"/>
            <p:cNvGrpSpPr/>
            <p:nvPr/>
          </p:nvGrpSpPr>
          <p:grpSpPr>
            <a:xfrm>
              <a:off x="16324387" y="423248"/>
              <a:ext cx="156450" cy="156450"/>
              <a:chOff x="16324387" y="423248"/>
              <a:chExt cx="156450" cy="156450"/>
            </a:xfrm>
          </p:grpSpPr>
          <p:pic>
            <p:nvPicPr>
              <p:cNvPr id="49" name="Object 48"/>
              <p:cNvPicPr>
                <a:picLocks noChangeAspect="1"/>
              </p:cNvPicPr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16324387" y="423248"/>
                <a:ext cx="156450" cy="156450"/>
              </a:xfrm>
              <a:prstGeom prst="rect">
                <a:avLst/>
              </a:prstGeom>
            </p:spPr>
          </p:pic>
        </p:grpSp>
        <p:grpSp>
          <p:nvGrpSpPr>
            <p:cNvPr id="1017" name="그룹 1017"/>
            <p:cNvGrpSpPr/>
            <p:nvPr/>
          </p:nvGrpSpPr>
          <p:grpSpPr>
            <a:xfrm>
              <a:off x="16290910" y="452820"/>
              <a:ext cx="156450" cy="156450"/>
              <a:chOff x="16290910" y="452820"/>
              <a:chExt cx="156450" cy="156450"/>
            </a:xfrm>
          </p:grpSpPr>
          <p:pic>
            <p:nvPicPr>
              <p:cNvPr id="52" name="Object 51"/>
              <p:cNvPicPr>
                <a:picLocks noChangeAspect="1"/>
              </p:cNvPicPr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16290910" y="452820"/>
                <a:ext cx="156450" cy="156450"/>
              </a:xfrm>
              <a:prstGeom prst="rect">
                <a:avLst/>
              </a:prstGeom>
            </p:spPr>
          </p:pic>
        </p:grpSp>
      </p:grpSp>
      <p:grpSp>
        <p:nvGrpSpPr>
          <p:cNvPr id="1018" name="그룹 1018"/>
          <p:cNvGrpSpPr/>
          <p:nvPr/>
        </p:nvGrpSpPr>
        <p:grpSpPr>
          <a:xfrm>
            <a:off x="15777969" y="360424"/>
            <a:ext cx="311671" cy="311671"/>
            <a:chOff x="15777969" y="360424"/>
            <a:chExt cx="311671" cy="311671"/>
          </a:xfrm>
        </p:grpSpPr>
        <p:grpSp>
          <p:nvGrpSpPr>
            <p:cNvPr id="1019" name="그룹 1019"/>
            <p:cNvGrpSpPr/>
            <p:nvPr/>
          </p:nvGrpSpPr>
          <p:grpSpPr>
            <a:xfrm>
              <a:off x="15777969" y="360424"/>
              <a:ext cx="311671" cy="311671"/>
              <a:chOff x="15777969" y="360424"/>
              <a:chExt cx="311671" cy="311671"/>
            </a:xfrm>
          </p:grpSpPr>
          <p:pic>
            <p:nvPicPr>
              <p:cNvPr id="57" name="Object 56"/>
              <p:cNvPicPr>
                <a:picLocks noChangeAspect="1"/>
              </p:cNvPicPr>
              <p:nvPr/>
            </p:nvPicPr>
            <p:blipFill>
              <a:blip r:embed="rId21" cstate="print"/>
              <a:stretch>
                <a:fillRect/>
              </a:stretch>
            </p:blipFill>
            <p:spPr>
              <a:xfrm>
                <a:off x="15777969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20" name="그룹 1020"/>
            <p:cNvGrpSpPr/>
            <p:nvPr/>
          </p:nvGrpSpPr>
          <p:grpSpPr>
            <a:xfrm>
              <a:off x="15840994" y="484135"/>
              <a:ext cx="185623" cy="64247"/>
              <a:chOff x="15840994" y="484135"/>
              <a:chExt cx="185623" cy="64247"/>
            </a:xfrm>
          </p:grpSpPr>
          <p:pic>
            <p:nvPicPr>
              <p:cNvPr id="60" name="Object 59"/>
              <p:cNvPicPr>
                <a:picLocks noChangeAspect="1"/>
              </p:cNvPicPr>
              <p:nvPr/>
            </p:nvPicPr>
            <p:blipFill>
              <a:blip r:embed="rId22" cstate="print"/>
              <a:stretch>
                <a:fillRect/>
              </a:stretch>
            </p:blipFill>
            <p:spPr>
              <a:xfrm>
                <a:off x="15840994" y="484135"/>
                <a:ext cx="185623" cy="64247"/>
              </a:xfrm>
              <a:prstGeom prst="rect">
                <a:avLst/>
              </a:prstGeom>
            </p:spPr>
          </p:pic>
        </p:grpSp>
      </p:grpSp>
      <p:pic>
        <p:nvPicPr>
          <p:cNvPr id="63" name="Object 62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 rot="-5400000">
            <a:off x="-918001" y="5474819"/>
            <a:ext cx="2853426" cy="288131"/>
          </a:xfrm>
          <a:prstGeom prst="rect">
            <a:avLst/>
          </a:prstGeom>
        </p:spPr>
      </p:pic>
      <p:pic>
        <p:nvPicPr>
          <p:cNvPr id="64" name="Object 63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 rot="-5400000">
            <a:off x="16459166" y="5489615"/>
            <a:ext cx="2758016" cy="32888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officegen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officegen</dc:creator>
  <cp:lastModifiedBy>officegen</cp:lastModifiedBy>
  <cp:revision>1</cp:revision>
  <dcterms:created xsi:type="dcterms:W3CDTF">2023-01-11T13:04:28Z</dcterms:created>
  <dcterms:modified xsi:type="dcterms:W3CDTF">2023-01-11T13:04:28Z</dcterms:modified>
</cp:coreProperties>
</file>