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84" r:id="rId1"/>
  </p:sldMasterIdLst>
  <p:sldIdLst>
    <p:sldId id="260" r:id="rId2"/>
    <p:sldId id="266" r:id="rId3"/>
    <p:sldId id="271" r:id="rId4"/>
    <p:sldId id="275" r:id="rId5"/>
    <p:sldId id="276" r:id="rId6"/>
    <p:sldId id="278" r:id="rId7"/>
    <p:sldId id="277" r:id="rId8"/>
    <p:sldId id="284" r:id="rId9"/>
    <p:sldId id="285" r:id="rId10"/>
    <p:sldId id="286" r:id="rId11"/>
    <p:sldId id="287" r:id="rId12"/>
    <p:sldId id="267" r:id="rId13"/>
    <p:sldId id="282" r:id="rId14"/>
    <p:sldId id="272" r:id="rId15"/>
    <p:sldId id="283" r:id="rId16"/>
    <p:sldId id="281" r:id="rId17"/>
    <p:sldId id="280" r:id="rId18"/>
  </p:sldIdLst>
  <p:sldSz cx="5759450" cy="575945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11">
          <p15:clr>
            <a:srgbClr val="A4A3A4"/>
          </p15:clr>
        </p15:guide>
        <p15:guide id="2" pos="181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2D8AD46-70F2-412B-A081-855623A2AC95}" v="311" dt="2023-01-16T04:04:37.610"/>
  </p1510:revLst>
</p1510:revInfo>
</file>

<file path=ppt/tableStyles.xml><?xml version="1.0" encoding="utf-8"?>
<a:tblStyleLst xmlns:a="http://schemas.openxmlformats.org/drawingml/2006/main" def="{5C22544A-7EE6-4342-B048-85BDC9FD1C3A}">
  <a:tblStyle styleId="{93296810-A885-4BE3-A3E7-6D5BEEA58F35}" styleName="보통 스타일 2 - 강조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46" d="100"/>
          <a:sy n="146" d="100"/>
        </p:scale>
        <p:origin x="1644" y="76"/>
      </p:cViewPr>
      <p:guideLst>
        <p:guide orient="horz" pos="1811"/>
        <p:guide pos="1811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11-14T04:40:11.21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89 86 24005 0 0,'-2'3'-146'0'0,"-2"1"-1"0"0,1-1 1 0 0,0 0 0 0 0,-1 0-1 0 0,1 0 1 0 0,-1 0-1 0 0,0-1 1 0 0,-8 5 0 0 0,11-6-270 0 0,-1-1 1 0 0,0 1-1 0 0,0 0 1 0 0,0 0-1 0 0,0-1 1 0 0,0 1-1 0 0,-1-1 1 0 0,1 0-1 0 0,0 1 1 0 0,0-1-1 0 0,0 0 1 0 0,0 0-1 0 0,0 0 1 0 0,0-1-1 0 0,0 1 1 0 0,-1-1-1 0 0,1 1 1 0 0,0-1-1 0 0,0 1 1 0 0,0-1-1 0 0,-2-2 1 0 0,3 3 254 0 0,1 0 1 0 0,0-1-1 0 0,-1 1 0 0 0,1-1 1 0 0,0 1-1 0 0,0-1 0 0 0,0 1 1 0 0,-1-1-1 0 0,1 1 1 0 0,0-1-1 0 0,0 0 0 0 0,0 1 1 0 0,0-1-1 0 0,0 1 0 0 0,0-1 1 0 0,0 1-1 0 0,0-1 0 0 0,0 1 1 0 0,0-1-1 0 0,0 1 1 0 0,1-1-1 0 0,-1 1 0 0 0,0-1 1 0 0,0 1-1 0 0,0-1 0 0 0,1 1 1 0 0,-1-1-1 0 0,0 1 0 0 0,1-1 1 0 0,-1 1-1 0 0,0-1 1 0 0,1 1-1 0 0,-1 0 0 0 0,0-1 1 0 0,1 1-1 0 0,-1-1 0 0 0,1 1 1 0 0,-1 0-1 0 0,1 0 0 0 0,-1-1 1 0 0,1 1-1 0 0,-1 0 1 0 0,1 0-1 0 0,0-1 0 0 0,26-16-818 0 0,-24 15 744 0 0,101-64-1499 0 0,-88 55-572 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11-14T04:40:11.21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89 86 24005 0 0,'-2'3'-146'0'0,"-2"1"-1"0"0,1-1 1 0 0,0 0 0 0 0,-1 0-1 0 0,1 0 1 0 0,-1 0-1 0 0,0-1 1 0 0,-8 5 0 0 0,11-6-270 0 0,-1-1 1 0 0,0 1-1 0 0,0 0 1 0 0,0 0-1 0 0,0-1 1 0 0,0 1-1 0 0,-1-1 1 0 0,1 0-1 0 0,0 1 1 0 0,0-1-1 0 0,0 0 1 0 0,0 0-1 0 0,0 0 1 0 0,0-1-1 0 0,0 1 1 0 0,-1-1-1 0 0,1 1 1 0 0,0-1-1 0 0,0 1 1 0 0,0-1-1 0 0,-2-2 1 0 0,3 3 254 0 0,1 0 1 0 0,0-1-1 0 0,-1 1 0 0 0,1-1 1 0 0,0 1-1 0 0,0-1 0 0 0,0 1 1 0 0,-1-1-1 0 0,1 1 1 0 0,0-1-1 0 0,0 0 0 0 0,0 1 1 0 0,0-1-1 0 0,0 1 0 0 0,0-1 1 0 0,0 1-1 0 0,0-1 0 0 0,0 1 1 0 0,0-1-1 0 0,0 1 1 0 0,1-1-1 0 0,-1 1 0 0 0,0-1 1 0 0,0 1-1 0 0,0-1 0 0 0,1 1 1 0 0,-1-1-1 0 0,0 1 0 0 0,1-1 1 0 0,-1 1-1 0 0,0-1 1 0 0,1 1-1 0 0,-1 0 0 0 0,0-1 1 0 0,1 1-1 0 0,-1-1 0 0 0,1 1 1 0 0,-1 0-1 0 0,1 0 0 0 0,-1-1 1 0 0,1 1-1 0 0,-1 0 1 0 0,1 0-1 0 0,0-1 0 0 0,26-16-818 0 0,-24 15 744 0 0,101-64-1499 0 0,-88 55-572 0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11-14T04:24:25.67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168 1 22085 0 0,'-22'5'-676'0'0,"8"-2"707"0"0,0 1 0 0 0,-1 0 0 0 0,2 1 1 0 0,-1 0-1 0 0,1 1 0 0 0,-20 12 0 0 0,30-15-78 0 0,0 0 0 0 0,0 0 0 0 0,1 1-1 0 0,-1-1 1 0 0,1 1 0 0 0,0 0 0 0 0,0-1-1 0 0,0 1 1 0 0,1 0 0 0 0,-1 0 0 0 0,1 0-1 0 0,0 0 1 0 0,0 1 0 0 0,0-1 0 0 0,1 0-1 0 0,-1 0 1 0 0,1 0 0 0 0,0 1 0 0 0,0-1-1 0 0,1 0 1 0 0,1 8 0 0 0,1 6-800 0 0,1-1 0 0 0,0 1 0 0 0,13 29 0 0 0,-16-45 719 0 0,18 39-2180 0 0,-18-39 2125 0 0,0-1-1 0 0,0 1 0 0 0,0 0 1 0 0,0 0-1 0 0,0-1 1 0 0,0 1-1 0 0,0-1 1 0 0,1 1-1 0 0,-1-1 1 0 0,0 0-1 0 0,1 1 0 0 0,0-1 1 0 0,-1 0-1 0 0,1 0 1 0 0,0 0-1 0 0,-1 0 1 0 0,1 0-1 0 0,0-1 1 0 0,2 2-1 0 0,-2-2 79 0 0,0-1 0 0 0,-1 1 0 0 0,1-1 0 0 0,0 1-1 0 0,-1-1 1 0 0,1 1 0 0 0,-1-1 0 0 0,1 0 0 0 0,-1 0 0 0 0,0 0 0 0 0,1 0 0 0 0,-1 0 0 0 0,0 0-1 0 0,1 0 1 0 0,-1 0 0 0 0,1-2 0 0 0,20-27-1885 0 0,-13 17 114 0 0,-3 5-1500 0 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31959" y="942577"/>
            <a:ext cx="4895533" cy="2005142"/>
          </a:xfrm>
        </p:spPr>
        <p:txBody>
          <a:bodyPr anchor="b"/>
          <a:lstStyle>
            <a:lvl1pPr algn="ctr">
              <a:defRPr sz="3779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19931" y="3025045"/>
            <a:ext cx="4319588" cy="1390533"/>
          </a:xfrm>
        </p:spPr>
        <p:txBody>
          <a:bodyPr/>
          <a:lstStyle>
            <a:lvl1pPr marL="0" indent="0" algn="ctr">
              <a:buNone/>
              <a:defRPr sz="1512"/>
            </a:lvl1pPr>
            <a:lvl2pPr marL="287990" indent="0" algn="ctr">
              <a:buNone/>
              <a:defRPr sz="1260"/>
            </a:lvl2pPr>
            <a:lvl3pPr marL="575981" indent="0" algn="ctr">
              <a:buNone/>
              <a:defRPr sz="1134"/>
            </a:lvl3pPr>
            <a:lvl4pPr marL="863971" indent="0" algn="ctr">
              <a:buNone/>
              <a:defRPr sz="1008"/>
            </a:lvl4pPr>
            <a:lvl5pPr marL="1151961" indent="0" algn="ctr">
              <a:buNone/>
              <a:defRPr sz="1008"/>
            </a:lvl5pPr>
            <a:lvl6pPr marL="1439951" indent="0" algn="ctr">
              <a:buNone/>
              <a:defRPr sz="1008"/>
            </a:lvl6pPr>
            <a:lvl7pPr marL="1727942" indent="0" algn="ctr">
              <a:buNone/>
              <a:defRPr sz="1008"/>
            </a:lvl7pPr>
            <a:lvl8pPr marL="2015932" indent="0" algn="ctr">
              <a:buNone/>
              <a:defRPr sz="1008"/>
            </a:lvl8pPr>
            <a:lvl9pPr marL="2303922" indent="0" algn="ctr">
              <a:buNone/>
              <a:defRPr sz="1008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F9CCB-B29B-499D-B3A3-1815BA342336}" type="datetimeFigureOut">
              <a:rPr lang="ko-KR" altLang="en-US" smtClean="0"/>
              <a:t>2023-01-16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8BC2C-062A-405F-A5D8-5535A9F96A2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378821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F9CCB-B29B-499D-B3A3-1815BA342336}" type="datetimeFigureOut">
              <a:rPr lang="ko-KR" altLang="en-US" smtClean="0"/>
              <a:t>2023-01-16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8BC2C-062A-405F-A5D8-5535A9F96A2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36856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2963" y="1435864"/>
            <a:ext cx="4967526" cy="2395771"/>
          </a:xfrm>
        </p:spPr>
        <p:txBody>
          <a:bodyPr anchor="b"/>
          <a:lstStyle>
            <a:lvl1pPr>
              <a:defRPr sz="3779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963" y="3854300"/>
            <a:ext cx="4967526" cy="1259879"/>
          </a:xfrm>
        </p:spPr>
        <p:txBody>
          <a:bodyPr/>
          <a:lstStyle>
            <a:lvl1pPr marL="0" indent="0">
              <a:buNone/>
              <a:defRPr sz="1512">
                <a:solidFill>
                  <a:schemeClr val="tx1"/>
                </a:solidFill>
              </a:defRPr>
            </a:lvl1pPr>
            <a:lvl2pPr marL="287990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2pPr>
            <a:lvl3pPr marL="575981" indent="0">
              <a:buNone/>
              <a:defRPr sz="1134">
                <a:solidFill>
                  <a:schemeClr val="tx1">
                    <a:tint val="75000"/>
                  </a:schemeClr>
                </a:solidFill>
              </a:defRPr>
            </a:lvl3pPr>
            <a:lvl4pPr marL="863971" indent="0">
              <a:buNone/>
              <a:defRPr sz="1008">
                <a:solidFill>
                  <a:schemeClr val="tx1">
                    <a:tint val="75000"/>
                  </a:schemeClr>
                </a:solidFill>
              </a:defRPr>
            </a:lvl4pPr>
            <a:lvl5pPr marL="1151961" indent="0">
              <a:buNone/>
              <a:defRPr sz="1008">
                <a:solidFill>
                  <a:schemeClr val="tx1">
                    <a:tint val="75000"/>
                  </a:schemeClr>
                </a:solidFill>
              </a:defRPr>
            </a:lvl5pPr>
            <a:lvl6pPr marL="1439951" indent="0">
              <a:buNone/>
              <a:defRPr sz="1008">
                <a:solidFill>
                  <a:schemeClr val="tx1">
                    <a:tint val="75000"/>
                  </a:schemeClr>
                </a:solidFill>
              </a:defRPr>
            </a:lvl6pPr>
            <a:lvl7pPr marL="1727942" indent="0">
              <a:buNone/>
              <a:defRPr sz="1008">
                <a:solidFill>
                  <a:schemeClr val="tx1">
                    <a:tint val="75000"/>
                  </a:schemeClr>
                </a:solidFill>
              </a:defRPr>
            </a:lvl7pPr>
            <a:lvl8pPr marL="2015932" indent="0">
              <a:buNone/>
              <a:defRPr sz="1008">
                <a:solidFill>
                  <a:schemeClr val="tx1">
                    <a:tint val="75000"/>
                  </a:schemeClr>
                </a:solidFill>
              </a:defRPr>
            </a:lvl8pPr>
            <a:lvl9pPr marL="2303922" indent="0">
              <a:buNone/>
              <a:defRPr sz="100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F9CCB-B29B-499D-B3A3-1815BA342336}" type="datetimeFigureOut">
              <a:rPr lang="ko-KR" altLang="en-US" smtClean="0"/>
              <a:t>2023-01-16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8BC2C-062A-405F-A5D8-5535A9F96A2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025177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95962" y="1533187"/>
            <a:ext cx="2447766" cy="365431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15722" y="1533187"/>
            <a:ext cx="2447766" cy="365431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F9CCB-B29B-499D-B3A3-1815BA342336}" type="datetimeFigureOut">
              <a:rPr lang="ko-KR" altLang="en-US" smtClean="0"/>
              <a:t>2023-01-16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8BC2C-062A-405F-A5D8-5535A9F96A2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080200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6712" y="306639"/>
            <a:ext cx="4967526" cy="1113227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6713" y="1411865"/>
            <a:ext cx="2436517" cy="691934"/>
          </a:xfrm>
        </p:spPr>
        <p:txBody>
          <a:bodyPr anchor="b"/>
          <a:lstStyle>
            <a:lvl1pPr marL="0" indent="0">
              <a:buNone/>
              <a:defRPr sz="1512" b="1"/>
            </a:lvl1pPr>
            <a:lvl2pPr marL="287990" indent="0">
              <a:buNone/>
              <a:defRPr sz="1260" b="1"/>
            </a:lvl2pPr>
            <a:lvl3pPr marL="575981" indent="0">
              <a:buNone/>
              <a:defRPr sz="1134" b="1"/>
            </a:lvl3pPr>
            <a:lvl4pPr marL="863971" indent="0">
              <a:buNone/>
              <a:defRPr sz="1008" b="1"/>
            </a:lvl4pPr>
            <a:lvl5pPr marL="1151961" indent="0">
              <a:buNone/>
              <a:defRPr sz="1008" b="1"/>
            </a:lvl5pPr>
            <a:lvl6pPr marL="1439951" indent="0">
              <a:buNone/>
              <a:defRPr sz="1008" b="1"/>
            </a:lvl6pPr>
            <a:lvl7pPr marL="1727942" indent="0">
              <a:buNone/>
              <a:defRPr sz="1008" b="1"/>
            </a:lvl7pPr>
            <a:lvl8pPr marL="2015932" indent="0">
              <a:buNone/>
              <a:defRPr sz="1008" b="1"/>
            </a:lvl8pPr>
            <a:lvl9pPr marL="2303922" indent="0">
              <a:buNone/>
              <a:defRPr sz="1008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6713" y="2103799"/>
            <a:ext cx="2436517" cy="3094372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5722" y="1411865"/>
            <a:ext cx="2448516" cy="691934"/>
          </a:xfrm>
        </p:spPr>
        <p:txBody>
          <a:bodyPr anchor="b"/>
          <a:lstStyle>
            <a:lvl1pPr marL="0" indent="0">
              <a:buNone/>
              <a:defRPr sz="1512" b="1"/>
            </a:lvl1pPr>
            <a:lvl2pPr marL="287990" indent="0">
              <a:buNone/>
              <a:defRPr sz="1260" b="1"/>
            </a:lvl2pPr>
            <a:lvl3pPr marL="575981" indent="0">
              <a:buNone/>
              <a:defRPr sz="1134" b="1"/>
            </a:lvl3pPr>
            <a:lvl4pPr marL="863971" indent="0">
              <a:buNone/>
              <a:defRPr sz="1008" b="1"/>
            </a:lvl4pPr>
            <a:lvl5pPr marL="1151961" indent="0">
              <a:buNone/>
              <a:defRPr sz="1008" b="1"/>
            </a:lvl5pPr>
            <a:lvl6pPr marL="1439951" indent="0">
              <a:buNone/>
              <a:defRPr sz="1008" b="1"/>
            </a:lvl6pPr>
            <a:lvl7pPr marL="1727942" indent="0">
              <a:buNone/>
              <a:defRPr sz="1008" b="1"/>
            </a:lvl7pPr>
            <a:lvl8pPr marL="2015932" indent="0">
              <a:buNone/>
              <a:defRPr sz="1008" b="1"/>
            </a:lvl8pPr>
            <a:lvl9pPr marL="2303922" indent="0">
              <a:buNone/>
              <a:defRPr sz="1008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915722" y="2103799"/>
            <a:ext cx="2448516" cy="3094372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F9CCB-B29B-499D-B3A3-1815BA342336}" type="datetimeFigureOut">
              <a:rPr lang="ko-KR" altLang="en-US" smtClean="0"/>
              <a:t>2023-01-16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8BC2C-062A-405F-A5D8-5535A9F96A2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576436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F9CCB-B29B-499D-B3A3-1815BA342336}" type="datetimeFigureOut">
              <a:rPr lang="ko-KR" altLang="en-US" smtClean="0"/>
              <a:t>2023-01-16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8BC2C-062A-405F-A5D8-5535A9F96A2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456799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F9CCB-B29B-499D-B3A3-1815BA342336}" type="datetimeFigureOut">
              <a:rPr lang="ko-KR" altLang="en-US" smtClean="0"/>
              <a:t>2023-01-16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8BC2C-062A-405F-A5D8-5535A9F96A2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733296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6712" y="383963"/>
            <a:ext cx="1857573" cy="1343872"/>
          </a:xfrm>
        </p:spPr>
        <p:txBody>
          <a:bodyPr anchor="b"/>
          <a:lstStyle>
            <a:lvl1pPr>
              <a:defRPr sz="2016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48516" y="829256"/>
            <a:ext cx="2915722" cy="4092942"/>
          </a:xfrm>
        </p:spPr>
        <p:txBody>
          <a:bodyPr/>
          <a:lstStyle>
            <a:lvl1pPr>
              <a:defRPr sz="2016"/>
            </a:lvl1pPr>
            <a:lvl2pPr>
              <a:defRPr sz="1764"/>
            </a:lvl2pPr>
            <a:lvl3pPr>
              <a:defRPr sz="1512"/>
            </a:lvl3pPr>
            <a:lvl4pPr>
              <a:defRPr sz="1260"/>
            </a:lvl4pPr>
            <a:lvl5pPr>
              <a:defRPr sz="1260"/>
            </a:lvl5pPr>
            <a:lvl6pPr>
              <a:defRPr sz="1260"/>
            </a:lvl6pPr>
            <a:lvl7pPr>
              <a:defRPr sz="1260"/>
            </a:lvl7pPr>
            <a:lvl8pPr>
              <a:defRPr sz="1260"/>
            </a:lvl8pPr>
            <a:lvl9pPr>
              <a:defRPr sz="126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6712" y="1727835"/>
            <a:ext cx="1857573" cy="3201028"/>
          </a:xfrm>
        </p:spPr>
        <p:txBody>
          <a:bodyPr/>
          <a:lstStyle>
            <a:lvl1pPr marL="0" indent="0">
              <a:buNone/>
              <a:defRPr sz="1008"/>
            </a:lvl1pPr>
            <a:lvl2pPr marL="287990" indent="0">
              <a:buNone/>
              <a:defRPr sz="882"/>
            </a:lvl2pPr>
            <a:lvl3pPr marL="575981" indent="0">
              <a:buNone/>
              <a:defRPr sz="756"/>
            </a:lvl3pPr>
            <a:lvl4pPr marL="863971" indent="0">
              <a:buNone/>
              <a:defRPr sz="630"/>
            </a:lvl4pPr>
            <a:lvl5pPr marL="1151961" indent="0">
              <a:buNone/>
              <a:defRPr sz="630"/>
            </a:lvl5pPr>
            <a:lvl6pPr marL="1439951" indent="0">
              <a:buNone/>
              <a:defRPr sz="630"/>
            </a:lvl6pPr>
            <a:lvl7pPr marL="1727942" indent="0">
              <a:buNone/>
              <a:defRPr sz="630"/>
            </a:lvl7pPr>
            <a:lvl8pPr marL="2015932" indent="0">
              <a:buNone/>
              <a:defRPr sz="630"/>
            </a:lvl8pPr>
            <a:lvl9pPr marL="2303922" indent="0">
              <a:buNone/>
              <a:defRPr sz="63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F9CCB-B29B-499D-B3A3-1815BA342336}" type="datetimeFigureOut">
              <a:rPr lang="ko-KR" altLang="en-US" smtClean="0"/>
              <a:t>2023-01-16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8BC2C-062A-405F-A5D8-5535A9F96A2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950297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6712" y="383963"/>
            <a:ext cx="1857573" cy="1343872"/>
          </a:xfrm>
        </p:spPr>
        <p:txBody>
          <a:bodyPr anchor="b"/>
          <a:lstStyle>
            <a:lvl1pPr>
              <a:defRPr sz="2016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448516" y="829256"/>
            <a:ext cx="2915722" cy="4092942"/>
          </a:xfrm>
        </p:spPr>
        <p:txBody>
          <a:bodyPr anchor="t"/>
          <a:lstStyle>
            <a:lvl1pPr marL="0" indent="0">
              <a:buNone/>
              <a:defRPr sz="2016"/>
            </a:lvl1pPr>
            <a:lvl2pPr marL="287990" indent="0">
              <a:buNone/>
              <a:defRPr sz="1764"/>
            </a:lvl2pPr>
            <a:lvl3pPr marL="575981" indent="0">
              <a:buNone/>
              <a:defRPr sz="1512"/>
            </a:lvl3pPr>
            <a:lvl4pPr marL="863971" indent="0">
              <a:buNone/>
              <a:defRPr sz="1260"/>
            </a:lvl4pPr>
            <a:lvl5pPr marL="1151961" indent="0">
              <a:buNone/>
              <a:defRPr sz="1260"/>
            </a:lvl5pPr>
            <a:lvl6pPr marL="1439951" indent="0">
              <a:buNone/>
              <a:defRPr sz="1260"/>
            </a:lvl6pPr>
            <a:lvl7pPr marL="1727942" indent="0">
              <a:buNone/>
              <a:defRPr sz="1260"/>
            </a:lvl7pPr>
            <a:lvl8pPr marL="2015932" indent="0">
              <a:buNone/>
              <a:defRPr sz="1260"/>
            </a:lvl8pPr>
            <a:lvl9pPr marL="2303922" indent="0">
              <a:buNone/>
              <a:defRPr sz="126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6712" y="1727835"/>
            <a:ext cx="1857573" cy="3201028"/>
          </a:xfrm>
        </p:spPr>
        <p:txBody>
          <a:bodyPr/>
          <a:lstStyle>
            <a:lvl1pPr marL="0" indent="0">
              <a:buNone/>
              <a:defRPr sz="1008"/>
            </a:lvl1pPr>
            <a:lvl2pPr marL="287990" indent="0">
              <a:buNone/>
              <a:defRPr sz="882"/>
            </a:lvl2pPr>
            <a:lvl3pPr marL="575981" indent="0">
              <a:buNone/>
              <a:defRPr sz="756"/>
            </a:lvl3pPr>
            <a:lvl4pPr marL="863971" indent="0">
              <a:buNone/>
              <a:defRPr sz="630"/>
            </a:lvl4pPr>
            <a:lvl5pPr marL="1151961" indent="0">
              <a:buNone/>
              <a:defRPr sz="630"/>
            </a:lvl5pPr>
            <a:lvl6pPr marL="1439951" indent="0">
              <a:buNone/>
              <a:defRPr sz="630"/>
            </a:lvl6pPr>
            <a:lvl7pPr marL="1727942" indent="0">
              <a:buNone/>
              <a:defRPr sz="630"/>
            </a:lvl7pPr>
            <a:lvl8pPr marL="2015932" indent="0">
              <a:buNone/>
              <a:defRPr sz="630"/>
            </a:lvl8pPr>
            <a:lvl9pPr marL="2303922" indent="0">
              <a:buNone/>
              <a:defRPr sz="63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F9CCB-B29B-499D-B3A3-1815BA342336}" type="datetimeFigureOut">
              <a:rPr lang="ko-KR" altLang="en-US" smtClean="0"/>
              <a:t>2023-01-16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8BC2C-062A-405F-A5D8-5535A9F96A2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815711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F9CCB-B29B-499D-B3A3-1815BA342336}" type="datetimeFigureOut">
              <a:rPr lang="ko-KR" altLang="en-US" smtClean="0"/>
              <a:t>2023-01-16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8BC2C-062A-405F-A5D8-5535A9F96A2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535279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121607" y="306637"/>
            <a:ext cx="1241881" cy="488086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95963" y="306637"/>
            <a:ext cx="3653651" cy="488086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F9CCB-B29B-499D-B3A3-1815BA342336}" type="datetimeFigureOut">
              <a:rPr lang="ko-KR" altLang="en-US" smtClean="0"/>
              <a:t>2023-01-16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8BC2C-062A-405F-A5D8-5535A9F96A2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661341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95962" y="306639"/>
            <a:ext cx="4967526" cy="11132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5962" y="1533187"/>
            <a:ext cx="4967526" cy="36543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95962" y="5338158"/>
            <a:ext cx="1295876" cy="306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5F9CCB-B29B-499D-B3A3-1815BA342336}" type="datetimeFigureOut">
              <a:rPr lang="ko-KR" altLang="en-US" smtClean="0"/>
              <a:t>2023-01-16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07818" y="5338158"/>
            <a:ext cx="1943814" cy="306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5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067612" y="5338158"/>
            <a:ext cx="1295876" cy="306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E8BC2C-062A-405F-A5D8-5535A9F96A2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939445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575981" rtl="0" eaLnBrk="1" latinLnBrk="1" hangingPunct="1">
        <a:lnSpc>
          <a:spcPct val="90000"/>
        </a:lnSpc>
        <a:spcBef>
          <a:spcPct val="0"/>
        </a:spcBef>
        <a:buNone/>
        <a:defRPr sz="2772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43995" indent="-143995" algn="l" defTabSz="575981" rtl="0" eaLnBrk="1" latinLnBrk="1" hangingPunct="1">
        <a:lnSpc>
          <a:spcPct val="90000"/>
        </a:lnSpc>
        <a:spcBef>
          <a:spcPts val="630"/>
        </a:spcBef>
        <a:buFont typeface="Arial" panose="020B0604020202020204" pitchFamily="34" charset="0"/>
        <a:buChar char="•"/>
        <a:defRPr sz="1764" kern="1200">
          <a:solidFill>
            <a:schemeClr val="tx1"/>
          </a:solidFill>
          <a:latin typeface="+mn-lt"/>
          <a:ea typeface="+mn-ea"/>
          <a:cs typeface="+mn-cs"/>
        </a:defRPr>
      </a:lvl1pPr>
      <a:lvl2pPr marL="431985" indent="-143995" algn="l" defTabSz="575981" rtl="0" eaLnBrk="1" latinLnBrk="1" hangingPunct="1">
        <a:lnSpc>
          <a:spcPct val="90000"/>
        </a:lnSpc>
        <a:spcBef>
          <a:spcPts val="315"/>
        </a:spcBef>
        <a:buFont typeface="Arial" panose="020B0604020202020204" pitchFamily="34" charset="0"/>
        <a:buChar char="•"/>
        <a:defRPr sz="1512" kern="1200">
          <a:solidFill>
            <a:schemeClr val="tx1"/>
          </a:solidFill>
          <a:latin typeface="+mn-lt"/>
          <a:ea typeface="+mn-ea"/>
          <a:cs typeface="+mn-cs"/>
        </a:defRPr>
      </a:lvl2pPr>
      <a:lvl3pPr marL="719976" indent="-143995" algn="l" defTabSz="575981" rtl="0" eaLnBrk="1" latinLnBrk="1" hangingPunct="1">
        <a:lnSpc>
          <a:spcPct val="90000"/>
        </a:lnSpc>
        <a:spcBef>
          <a:spcPts val="315"/>
        </a:spcBef>
        <a:buFont typeface="Arial" panose="020B0604020202020204" pitchFamily="34" charset="0"/>
        <a:buChar char="•"/>
        <a:defRPr sz="1260" kern="1200">
          <a:solidFill>
            <a:schemeClr val="tx1"/>
          </a:solidFill>
          <a:latin typeface="+mn-lt"/>
          <a:ea typeface="+mn-ea"/>
          <a:cs typeface="+mn-cs"/>
        </a:defRPr>
      </a:lvl3pPr>
      <a:lvl4pPr marL="1007966" indent="-143995" algn="l" defTabSz="575981" rtl="0" eaLnBrk="1" latinLnBrk="1" hangingPunct="1">
        <a:lnSpc>
          <a:spcPct val="90000"/>
        </a:lnSpc>
        <a:spcBef>
          <a:spcPts val="315"/>
        </a:spcBef>
        <a:buFont typeface="Arial" panose="020B0604020202020204" pitchFamily="34" charset="0"/>
        <a:buChar char="•"/>
        <a:defRPr sz="1134" kern="1200">
          <a:solidFill>
            <a:schemeClr val="tx1"/>
          </a:solidFill>
          <a:latin typeface="+mn-lt"/>
          <a:ea typeface="+mn-ea"/>
          <a:cs typeface="+mn-cs"/>
        </a:defRPr>
      </a:lvl4pPr>
      <a:lvl5pPr marL="1295956" indent="-143995" algn="l" defTabSz="575981" rtl="0" eaLnBrk="1" latinLnBrk="1" hangingPunct="1">
        <a:lnSpc>
          <a:spcPct val="90000"/>
        </a:lnSpc>
        <a:spcBef>
          <a:spcPts val="315"/>
        </a:spcBef>
        <a:buFont typeface="Arial" panose="020B0604020202020204" pitchFamily="34" charset="0"/>
        <a:buChar char="•"/>
        <a:defRPr sz="1134" kern="1200">
          <a:solidFill>
            <a:schemeClr val="tx1"/>
          </a:solidFill>
          <a:latin typeface="+mn-lt"/>
          <a:ea typeface="+mn-ea"/>
          <a:cs typeface="+mn-cs"/>
        </a:defRPr>
      </a:lvl5pPr>
      <a:lvl6pPr marL="1583947" indent="-143995" algn="l" defTabSz="575981" rtl="0" eaLnBrk="1" latinLnBrk="1" hangingPunct="1">
        <a:lnSpc>
          <a:spcPct val="90000"/>
        </a:lnSpc>
        <a:spcBef>
          <a:spcPts val="315"/>
        </a:spcBef>
        <a:buFont typeface="Arial" panose="020B0604020202020204" pitchFamily="34" charset="0"/>
        <a:buChar char="•"/>
        <a:defRPr sz="1134" kern="1200">
          <a:solidFill>
            <a:schemeClr val="tx1"/>
          </a:solidFill>
          <a:latin typeface="+mn-lt"/>
          <a:ea typeface="+mn-ea"/>
          <a:cs typeface="+mn-cs"/>
        </a:defRPr>
      </a:lvl6pPr>
      <a:lvl7pPr marL="1871937" indent="-143995" algn="l" defTabSz="575981" rtl="0" eaLnBrk="1" latinLnBrk="1" hangingPunct="1">
        <a:lnSpc>
          <a:spcPct val="90000"/>
        </a:lnSpc>
        <a:spcBef>
          <a:spcPts val="315"/>
        </a:spcBef>
        <a:buFont typeface="Arial" panose="020B0604020202020204" pitchFamily="34" charset="0"/>
        <a:buChar char="•"/>
        <a:defRPr sz="1134" kern="1200">
          <a:solidFill>
            <a:schemeClr val="tx1"/>
          </a:solidFill>
          <a:latin typeface="+mn-lt"/>
          <a:ea typeface="+mn-ea"/>
          <a:cs typeface="+mn-cs"/>
        </a:defRPr>
      </a:lvl7pPr>
      <a:lvl8pPr marL="2159927" indent="-143995" algn="l" defTabSz="575981" rtl="0" eaLnBrk="1" latinLnBrk="1" hangingPunct="1">
        <a:lnSpc>
          <a:spcPct val="90000"/>
        </a:lnSpc>
        <a:spcBef>
          <a:spcPts val="315"/>
        </a:spcBef>
        <a:buFont typeface="Arial" panose="020B0604020202020204" pitchFamily="34" charset="0"/>
        <a:buChar char="•"/>
        <a:defRPr sz="1134" kern="1200">
          <a:solidFill>
            <a:schemeClr val="tx1"/>
          </a:solidFill>
          <a:latin typeface="+mn-lt"/>
          <a:ea typeface="+mn-ea"/>
          <a:cs typeface="+mn-cs"/>
        </a:defRPr>
      </a:lvl8pPr>
      <a:lvl9pPr marL="2447917" indent="-143995" algn="l" defTabSz="575981" rtl="0" eaLnBrk="1" latinLnBrk="1" hangingPunct="1">
        <a:lnSpc>
          <a:spcPct val="90000"/>
        </a:lnSpc>
        <a:spcBef>
          <a:spcPts val="315"/>
        </a:spcBef>
        <a:buFont typeface="Arial" panose="020B0604020202020204" pitchFamily="34" charset="0"/>
        <a:buChar char="•"/>
        <a:defRPr sz="113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75981" rtl="0" eaLnBrk="1" latinLnBrk="1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1pPr>
      <a:lvl2pPr marL="287990" algn="l" defTabSz="575981" rtl="0" eaLnBrk="1" latinLnBrk="1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2pPr>
      <a:lvl3pPr marL="575981" algn="l" defTabSz="575981" rtl="0" eaLnBrk="1" latinLnBrk="1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3pPr>
      <a:lvl4pPr marL="863971" algn="l" defTabSz="575981" rtl="0" eaLnBrk="1" latinLnBrk="1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4pPr>
      <a:lvl5pPr marL="1151961" algn="l" defTabSz="575981" rtl="0" eaLnBrk="1" latinLnBrk="1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5pPr>
      <a:lvl6pPr marL="1439951" algn="l" defTabSz="575981" rtl="0" eaLnBrk="1" latinLnBrk="1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6pPr>
      <a:lvl7pPr marL="1727942" algn="l" defTabSz="575981" rtl="0" eaLnBrk="1" latinLnBrk="1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7pPr>
      <a:lvl8pPr marL="2015932" algn="l" defTabSz="575981" rtl="0" eaLnBrk="1" latinLnBrk="1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8pPr>
      <a:lvl9pPr marL="2303922" algn="l" defTabSz="575981" rtl="0" eaLnBrk="1" latinLnBrk="1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7" Type="http://schemas.openxmlformats.org/officeDocument/2006/relationships/image" Target="../media/image2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customXml" Target="../ink/ink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ustomXml" Target="../ink/ink2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0.png"/><Relationship Id="rId4" Type="http://schemas.openxmlformats.org/officeDocument/2006/relationships/customXml" Target="../ink/ink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그룹 26">
            <a:extLst>
              <a:ext uri="{FF2B5EF4-FFF2-40B4-BE49-F238E27FC236}">
                <a16:creationId xmlns:a16="http://schemas.microsoft.com/office/drawing/2014/main" id="{7ED1E1B7-F6E2-6351-C1C0-3F819B03605F}"/>
              </a:ext>
            </a:extLst>
          </p:cNvPr>
          <p:cNvGrpSpPr>
            <a:grpSpLocks/>
          </p:cNvGrpSpPr>
          <p:nvPr/>
        </p:nvGrpSpPr>
        <p:grpSpPr>
          <a:xfrm>
            <a:off x="413680" y="524038"/>
            <a:ext cx="5028881" cy="5053439"/>
            <a:chOff x="413680" y="524038"/>
            <a:chExt cx="5028881" cy="5053439"/>
          </a:xfrm>
        </p:grpSpPr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DE498148-8F85-CE1A-8825-E1D9AB6F0EED}"/>
                </a:ext>
              </a:extLst>
            </p:cNvPr>
            <p:cNvSpPr>
              <a:spLocks/>
            </p:cNvSpPr>
            <p:nvPr/>
          </p:nvSpPr>
          <p:spPr>
            <a:xfrm>
              <a:off x="510471" y="645387"/>
              <a:ext cx="4932090" cy="4932090"/>
            </a:xfrm>
            <a:custGeom>
              <a:avLst/>
              <a:gdLst>
                <a:gd name="connsiteX0" fmla="*/ 0 w 4932090"/>
                <a:gd name="connsiteY0" fmla="*/ 0 h 4932090"/>
                <a:gd name="connsiteX1" fmla="*/ 468549 w 4932090"/>
                <a:gd name="connsiteY1" fmla="*/ 0 h 4932090"/>
                <a:gd name="connsiteX2" fmla="*/ 937097 w 4932090"/>
                <a:gd name="connsiteY2" fmla="*/ 0 h 4932090"/>
                <a:gd name="connsiteX3" fmla="*/ 1454967 w 4932090"/>
                <a:gd name="connsiteY3" fmla="*/ 0 h 4932090"/>
                <a:gd name="connsiteX4" fmla="*/ 1972836 w 4932090"/>
                <a:gd name="connsiteY4" fmla="*/ 0 h 4932090"/>
                <a:gd name="connsiteX5" fmla="*/ 2490705 w 4932090"/>
                <a:gd name="connsiteY5" fmla="*/ 0 h 4932090"/>
                <a:gd name="connsiteX6" fmla="*/ 3156538 w 4932090"/>
                <a:gd name="connsiteY6" fmla="*/ 0 h 4932090"/>
                <a:gd name="connsiteX7" fmla="*/ 3871691 w 4932090"/>
                <a:gd name="connsiteY7" fmla="*/ 0 h 4932090"/>
                <a:gd name="connsiteX8" fmla="*/ 4932090 w 4932090"/>
                <a:gd name="connsiteY8" fmla="*/ 0 h 4932090"/>
                <a:gd name="connsiteX9" fmla="*/ 4932090 w 4932090"/>
                <a:gd name="connsiteY9" fmla="*/ 567190 h 4932090"/>
                <a:gd name="connsiteX10" fmla="*/ 4932090 w 4932090"/>
                <a:gd name="connsiteY10" fmla="*/ 1134381 h 4932090"/>
                <a:gd name="connsiteX11" fmla="*/ 4932090 w 4932090"/>
                <a:gd name="connsiteY11" fmla="*/ 1701571 h 4932090"/>
                <a:gd name="connsiteX12" fmla="*/ 4932090 w 4932090"/>
                <a:gd name="connsiteY12" fmla="*/ 2219441 h 4932090"/>
                <a:gd name="connsiteX13" fmla="*/ 4932090 w 4932090"/>
                <a:gd name="connsiteY13" fmla="*/ 2687989 h 4932090"/>
                <a:gd name="connsiteX14" fmla="*/ 4932090 w 4932090"/>
                <a:gd name="connsiteY14" fmla="*/ 3255179 h 4932090"/>
                <a:gd name="connsiteX15" fmla="*/ 4932090 w 4932090"/>
                <a:gd name="connsiteY15" fmla="*/ 3773049 h 4932090"/>
                <a:gd name="connsiteX16" fmla="*/ 4932090 w 4932090"/>
                <a:gd name="connsiteY16" fmla="*/ 4241597 h 4932090"/>
                <a:gd name="connsiteX17" fmla="*/ 4932090 w 4932090"/>
                <a:gd name="connsiteY17" fmla="*/ 4932090 h 4932090"/>
                <a:gd name="connsiteX18" fmla="*/ 4216937 w 4932090"/>
                <a:gd name="connsiteY18" fmla="*/ 4932090 h 4932090"/>
                <a:gd name="connsiteX19" fmla="*/ 3649747 w 4932090"/>
                <a:gd name="connsiteY19" fmla="*/ 4932090 h 4932090"/>
                <a:gd name="connsiteX20" fmla="*/ 3181198 w 4932090"/>
                <a:gd name="connsiteY20" fmla="*/ 4932090 h 4932090"/>
                <a:gd name="connsiteX21" fmla="*/ 2614008 w 4932090"/>
                <a:gd name="connsiteY21" fmla="*/ 4932090 h 4932090"/>
                <a:gd name="connsiteX22" fmla="*/ 2096138 w 4932090"/>
                <a:gd name="connsiteY22" fmla="*/ 4932090 h 4932090"/>
                <a:gd name="connsiteX23" fmla="*/ 1479627 w 4932090"/>
                <a:gd name="connsiteY23" fmla="*/ 4932090 h 4932090"/>
                <a:gd name="connsiteX24" fmla="*/ 961758 w 4932090"/>
                <a:gd name="connsiteY24" fmla="*/ 4932090 h 4932090"/>
                <a:gd name="connsiteX25" fmla="*/ 0 w 4932090"/>
                <a:gd name="connsiteY25" fmla="*/ 4932090 h 4932090"/>
                <a:gd name="connsiteX26" fmla="*/ 0 w 4932090"/>
                <a:gd name="connsiteY26" fmla="*/ 4364900 h 4932090"/>
                <a:gd name="connsiteX27" fmla="*/ 0 w 4932090"/>
                <a:gd name="connsiteY27" fmla="*/ 3896351 h 4932090"/>
                <a:gd name="connsiteX28" fmla="*/ 0 w 4932090"/>
                <a:gd name="connsiteY28" fmla="*/ 3279840 h 4932090"/>
                <a:gd name="connsiteX29" fmla="*/ 0 w 4932090"/>
                <a:gd name="connsiteY29" fmla="*/ 2614008 h 4932090"/>
                <a:gd name="connsiteX30" fmla="*/ 0 w 4932090"/>
                <a:gd name="connsiteY30" fmla="*/ 2096138 h 4932090"/>
                <a:gd name="connsiteX31" fmla="*/ 0 w 4932090"/>
                <a:gd name="connsiteY31" fmla="*/ 1578269 h 4932090"/>
                <a:gd name="connsiteX32" fmla="*/ 0 w 4932090"/>
                <a:gd name="connsiteY32" fmla="*/ 961758 h 4932090"/>
                <a:gd name="connsiteX33" fmla="*/ 0 w 4932090"/>
                <a:gd name="connsiteY33" fmla="*/ 0 h 49320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4932090" h="4932090" fill="none" extrusionOk="0">
                  <a:moveTo>
                    <a:pt x="0" y="0"/>
                  </a:moveTo>
                  <a:cubicBezTo>
                    <a:pt x="172859" y="16894"/>
                    <a:pt x="315648" y="-2253"/>
                    <a:pt x="468549" y="0"/>
                  </a:cubicBezTo>
                  <a:cubicBezTo>
                    <a:pt x="621450" y="2253"/>
                    <a:pt x="784637" y="7678"/>
                    <a:pt x="937097" y="0"/>
                  </a:cubicBezTo>
                  <a:cubicBezTo>
                    <a:pt x="1089557" y="-7678"/>
                    <a:pt x="1348109" y="10289"/>
                    <a:pt x="1454967" y="0"/>
                  </a:cubicBezTo>
                  <a:cubicBezTo>
                    <a:pt x="1561825" y="-10289"/>
                    <a:pt x="1730911" y="-4557"/>
                    <a:pt x="1972836" y="0"/>
                  </a:cubicBezTo>
                  <a:cubicBezTo>
                    <a:pt x="2214761" y="4557"/>
                    <a:pt x="2268731" y="-1385"/>
                    <a:pt x="2490705" y="0"/>
                  </a:cubicBezTo>
                  <a:cubicBezTo>
                    <a:pt x="2712679" y="1385"/>
                    <a:pt x="2954235" y="-18043"/>
                    <a:pt x="3156538" y="0"/>
                  </a:cubicBezTo>
                  <a:cubicBezTo>
                    <a:pt x="3358841" y="18043"/>
                    <a:pt x="3547271" y="-4117"/>
                    <a:pt x="3871691" y="0"/>
                  </a:cubicBezTo>
                  <a:cubicBezTo>
                    <a:pt x="4196111" y="4117"/>
                    <a:pt x="4626465" y="-33167"/>
                    <a:pt x="4932090" y="0"/>
                  </a:cubicBezTo>
                  <a:cubicBezTo>
                    <a:pt x="4942357" y="174364"/>
                    <a:pt x="4958882" y="305750"/>
                    <a:pt x="4932090" y="567190"/>
                  </a:cubicBezTo>
                  <a:cubicBezTo>
                    <a:pt x="4905299" y="828630"/>
                    <a:pt x="4947816" y="903000"/>
                    <a:pt x="4932090" y="1134381"/>
                  </a:cubicBezTo>
                  <a:cubicBezTo>
                    <a:pt x="4916364" y="1365762"/>
                    <a:pt x="4943872" y="1534634"/>
                    <a:pt x="4932090" y="1701571"/>
                  </a:cubicBezTo>
                  <a:cubicBezTo>
                    <a:pt x="4920309" y="1868508"/>
                    <a:pt x="4928914" y="2018960"/>
                    <a:pt x="4932090" y="2219441"/>
                  </a:cubicBezTo>
                  <a:cubicBezTo>
                    <a:pt x="4935267" y="2419922"/>
                    <a:pt x="4928993" y="2480657"/>
                    <a:pt x="4932090" y="2687989"/>
                  </a:cubicBezTo>
                  <a:cubicBezTo>
                    <a:pt x="4935187" y="2895321"/>
                    <a:pt x="4906285" y="3124338"/>
                    <a:pt x="4932090" y="3255179"/>
                  </a:cubicBezTo>
                  <a:cubicBezTo>
                    <a:pt x="4957896" y="3386020"/>
                    <a:pt x="4913653" y="3652360"/>
                    <a:pt x="4932090" y="3773049"/>
                  </a:cubicBezTo>
                  <a:cubicBezTo>
                    <a:pt x="4950528" y="3893738"/>
                    <a:pt x="4918875" y="4109331"/>
                    <a:pt x="4932090" y="4241597"/>
                  </a:cubicBezTo>
                  <a:cubicBezTo>
                    <a:pt x="4945305" y="4373863"/>
                    <a:pt x="4952291" y="4672417"/>
                    <a:pt x="4932090" y="4932090"/>
                  </a:cubicBezTo>
                  <a:cubicBezTo>
                    <a:pt x="4679581" y="4940926"/>
                    <a:pt x="4568397" y="4911280"/>
                    <a:pt x="4216937" y="4932090"/>
                  </a:cubicBezTo>
                  <a:cubicBezTo>
                    <a:pt x="3865477" y="4952900"/>
                    <a:pt x="3840963" y="4916170"/>
                    <a:pt x="3649747" y="4932090"/>
                  </a:cubicBezTo>
                  <a:cubicBezTo>
                    <a:pt x="3458531" y="4948011"/>
                    <a:pt x="3356711" y="4924842"/>
                    <a:pt x="3181198" y="4932090"/>
                  </a:cubicBezTo>
                  <a:cubicBezTo>
                    <a:pt x="3005685" y="4939338"/>
                    <a:pt x="2772167" y="4937958"/>
                    <a:pt x="2614008" y="4932090"/>
                  </a:cubicBezTo>
                  <a:cubicBezTo>
                    <a:pt x="2455849" y="4926223"/>
                    <a:pt x="2200877" y="4955958"/>
                    <a:pt x="2096138" y="4932090"/>
                  </a:cubicBezTo>
                  <a:cubicBezTo>
                    <a:pt x="1991399" y="4908223"/>
                    <a:pt x="1727374" y="4906403"/>
                    <a:pt x="1479627" y="4932090"/>
                  </a:cubicBezTo>
                  <a:cubicBezTo>
                    <a:pt x="1231880" y="4957777"/>
                    <a:pt x="1088329" y="4946207"/>
                    <a:pt x="961758" y="4932090"/>
                  </a:cubicBezTo>
                  <a:cubicBezTo>
                    <a:pt x="835187" y="4917973"/>
                    <a:pt x="312292" y="4899178"/>
                    <a:pt x="0" y="4932090"/>
                  </a:cubicBezTo>
                  <a:cubicBezTo>
                    <a:pt x="-12645" y="4768719"/>
                    <a:pt x="24493" y="4552410"/>
                    <a:pt x="0" y="4364900"/>
                  </a:cubicBezTo>
                  <a:cubicBezTo>
                    <a:pt x="-24493" y="4177390"/>
                    <a:pt x="-16394" y="4116500"/>
                    <a:pt x="0" y="3896351"/>
                  </a:cubicBezTo>
                  <a:cubicBezTo>
                    <a:pt x="16394" y="3676202"/>
                    <a:pt x="11523" y="3413481"/>
                    <a:pt x="0" y="3279840"/>
                  </a:cubicBezTo>
                  <a:cubicBezTo>
                    <a:pt x="-11523" y="3146199"/>
                    <a:pt x="-13927" y="2772448"/>
                    <a:pt x="0" y="2614008"/>
                  </a:cubicBezTo>
                  <a:cubicBezTo>
                    <a:pt x="13927" y="2455568"/>
                    <a:pt x="-7740" y="2214240"/>
                    <a:pt x="0" y="2096138"/>
                  </a:cubicBezTo>
                  <a:cubicBezTo>
                    <a:pt x="7740" y="1978036"/>
                    <a:pt x="-1909" y="1828827"/>
                    <a:pt x="0" y="1578269"/>
                  </a:cubicBezTo>
                  <a:cubicBezTo>
                    <a:pt x="1909" y="1327711"/>
                    <a:pt x="10961" y="1205043"/>
                    <a:pt x="0" y="961758"/>
                  </a:cubicBezTo>
                  <a:cubicBezTo>
                    <a:pt x="-10961" y="718473"/>
                    <a:pt x="-25765" y="445645"/>
                    <a:pt x="0" y="0"/>
                  </a:cubicBezTo>
                  <a:close/>
                </a:path>
                <a:path w="4932090" h="4932090" stroke="0" extrusionOk="0">
                  <a:moveTo>
                    <a:pt x="0" y="0"/>
                  </a:moveTo>
                  <a:cubicBezTo>
                    <a:pt x="218817" y="3297"/>
                    <a:pt x="373587" y="8186"/>
                    <a:pt x="468549" y="0"/>
                  </a:cubicBezTo>
                  <a:cubicBezTo>
                    <a:pt x="563511" y="-8186"/>
                    <a:pt x="815199" y="6370"/>
                    <a:pt x="1085060" y="0"/>
                  </a:cubicBezTo>
                  <a:cubicBezTo>
                    <a:pt x="1354921" y="-6370"/>
                    <a:pt x="1533355" y="-18784"/>
                    <a:pt x="1652250" y="0"/>
                  </a:cubicBezTo>
                  <a:cubicBezTo>
                    <a:pt x="1771145" y="18784"/>
                    <a:pt x="2009577" y="9511"/>
                    <a:pt x="2170120" y="0"/>
                  </a:cubicBezTo>
                  <a:cubicBezTo>
                    <a:pt x="2330663" y="-9511"/>
                    <a:pt x="2519569" y="-16302"/>
                    <a:pt x="2835952" y="0"/>
                  </a:cubicBezTo>
                  <a:cubicBezTo>
                    <a:pt x="3152335" y="16302"/>
                    <a:pt x="3315188" y="16441"/>
                    <a:pt x="3452463" y="0"/>
                  </a:cubicBezTo>
                  <a:cubicBezTo>
                    <a:pt x="3589738" y="-16441"/>
                    <a:pt x="3835033" y="2233"/>
                    <a:pt x="4118295" y="0"/>
                  </a:cubicBezTo>
                  <a:cubicBezTo>
                    <a:pt x="4401557" y="-2233"/>
                    <a:pt x="4662452" y="-12122"/>
                    <a:pt x="4932090" y="0"/>
                  </a:cubicBezTo>
                  <a:cubicBezTo>
                    <a:pt x="4910366" y="148238"/>
                    <a:pt x="4946210" y="310684"/>
                    <a:pt x="4932090" y="567190"/>
                  </a:cubicBezTo>
                  <a:cubicBezTo>
                    <a:pt x="4917971" y="823696"/>
                    <a:pt x="4911585" y="925842"/>
                    <a:pt x="4932090" y="1085060"/>
                  </a:cubicBezTo>
                  <a:cubicBezTo>
                    <a:pt x="4952596" y="1244278"/>
                    <a:pt x="4926171" y="1495422"/>
                    <a:pt x="4932090" y="1602929"/>
                  </a:cubicBezTo>
                  <a:cubicBezTo>
                    <a:pt x="4938009" y="1710436"/>
                    <a:pt x="4950922" y="1939982"/>
                    <a:pt x="4932090" y="2268761"/>
                  </a:cubicBezTo>
                  <a:cubicBezTo>
                    <a:pt x="4913258" y="2597540"/>
                    <a:pt x="4897202" y="2683199"/>
                    <a:pt x="4932090" y="2983914"/>
                  </a:cubicBezTo>
                  <a:cubicBezTo>
                    <a:pt x="4966978" y="3284629"/>
                    <a:pt x="4941367" y="3282714"/>
                    <a:pt x="4932090" y="3551105"/>
                  </a:cubicBezTo>
                  <a:cubicBezTo>
                    <a:pt x="4922813" y="3819496"/>
                    <a:pt x="4929340" y="3919435"/>
                    <a:pt x="4932090" y="4167616"/>
                  </a:cubicBezTo>
                  <a:cubicBezTo>
                    <a:pt x="4934840" y="4415797"/>
                    <a:pt x="4926852" y="4574746"/>
                    <a:pt x="4932090" y="4932090"/>
                  </a:cubicBezTo>
                  <a:cubicBezTo>
                    <a:pt x="4751802" y="4937410"/>
                    <a:pt x="4429140" y="4925177"/>
                    <a:pt x="4216937" y="4932090"/>
                  </a:cubicBezTo>
                  <a:cubicBezTo>
                    <a:pt x="4004734" y="4939003"/>
                    <a:pt x="3884627" y="4946525"/>
                    <a:pt x="3649747" y="4932090"/>
                  </a:cubicBezTo>
                  <a:cubicBezTo>
                    <a:pt x="3414867" y="4917656"/>
                    <a:pt x="3300984" y="4931150"/>
                    <a:pt x="3181198" y="4932090"/>
                  </a:cubicBezTo>
                  <a:cubicBezTo>
                    <a:pt x="3061412" y="4933030"/>
                    <a:pt x="2711958" y="4907750"/>
                    <a:pt x="2515366" y="4932090"/>
                  </a:cubicBezTo>
                  <a:cubicBezTo>
                    <a:pt x="2318774" y="4956430"/>
                    <a:pt x="2088502" y="4931205"/>
                    <a:pt x="1800213" y="4932090"/>
                  </a:cubicBezTo>
                  <a:cubicBezTo>
                    <a:pt x="1511924" y="4932975"/>
                    <a:pt x="1465707" y="4956080"/>
                    <a:pt x="1134381" y="4932090"/>
                  </a:cubicBezTo>
                  <a:cubicBezTo>
                    <a:pt x="803055" y="4908100"/>
                    <a:pt x="794243" y="4925115"/>
                    <a:pt x="567190" y="4932090"/>
                  </a:cubicBezTo>
                  <a:cubicBezTo>
                    <a:pt x="340137" y="4939065"/>
                    <a:pt x="139213" y="4930337"/>
                    <a:pt x="0" y="4932090"/>
                  </a:cubicBezTo>
                  <a:cubicBezTo>
                    <a:pt x="-28443" y="4797770"/>
                    <a:pt x="9363" y="4444217"/>
                    <a:pt x="0" y="4266258"/>
                  </a:cubicBezTo>
                  <a:cubicBezTo>
                    <a:pt x="-9363" y="4088299"/>
                    <a:pt x="14442" y="3907979"/>
                    <a:pt x="0" y="3551105"/>
                  </a:cubicBezTo>
                  <a:cubicBezTo>
                    <a:pt x="-14442" y="3194231"/>
                    <a:pt x="3006" y="3037720"/>
                    <a:pt x="0" y="2835952"/>
                  </a:cubicBezTo>
                  <a:cubicBezTo>
                    <a:pt x="-3006" y="2634184"/>
                    <a:pt x="15161" y="2463350"/>
                    <a:pt x="0" y="2219441"/>
                  </a:cubicBezTo>
                  <a:cubicBezTo>
                    <a:pt x="-15161" y="1975532"/>
                    <a:pt x="10168" y="1747540"/>
                    <a:pt x="0" y="1602929"/>
                  </a:cubicBezTo>
                  <a:cubicBezTo>
                    <a:pt x="-10168" y="1458318"/>
                    <a:pt x="4078" y="1131069"/>
                    <a:pt x="0" y="887776"/>
                  </a:cubicBezTo>
                  <a:cubicBezTo>
                    <a:pt x="-4078" y="644483"/>
                    <a:pt x="-18421" y="409876"/>
                    <a:pt x="0" y="0"/>
                  </a:cubicBezTo>
                  <a:close/>
                </a:path>
              </a:pathLst>
            </a:custGeom>
            <a:solidFill>
              <a:schemeClr val="bg2">
                <a:lumMod val="75000"/>
                <a:alpha val="60000"/>
              </a:schemeClr>
            </a:solidFill>
            <a:ln cmpd="sng">
              <a:solidFill>
                <a:schemeClr val="bg2">
                  <a:lumMod val="75000"/>
                  <a:alpha val="60000"/>
                </a:schemeClr>
              </a:solidFill>
              <a:extLst>
                <a:ext uri="{C807C97D-BFC1-408E-A445-0C87EB9F89A2}">
                  <ask:lineSketchStyleProps xmlns:ask="http://schemas.microsoft.com/office/drawing/2018/sketchyshapes" sd="3287694183">
                    <a:prstGeom prst="rect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" name="직사각형 7">
              <a:extLst>
                <a:ext uri="{FF2B5EF4-FFF2-40B4-BE49-F238E27FC236}">
                  <a16:creationId xmlns:a16="http://schemas.microsoft.com/office/drawing/2014/main" id="{85DF6EA0-C755-38B9-C968-EB61E245E8FC}"/>
                </a:ext>
              </a:extLst>
            </p:cNvPr>
            <p:cNvSpPr>
              <a:spLocks/>
            </p:cNvSpPr>
            <p:nvPr/>
          </p:nvSpPr>
          <p:spPr>
            <a:xfrm>
              <a:off x="413680" y="524038"/>
              <a:ext cx="4932090" cy="4932090"/>
            </a:xfrm>
            <a:custGeom>
              <a:avLst/>
              <a:gdLst>
                <a:gd name="connsiteX0" fmla="*/ 0 w 4932090"/>
                <a:gd name="connsiteY0" fmla="*/ 0 h 4932090"/>
                <a:gd name="connsiteX1" fmla="*/ 468549 w 4932090"/>
                <a:gd name="connsiteY1" fmla="*/ 0 h 4932090"/>
                <a:gd name="connsiteX2" fmla="*/ 937097 w 4932090"/>
                <a:gd name="connsiteY2" fmla="*/ 0 h 4932090"/>
                <a:gd name="connsiteX3" fmla="*/ 1454967 w 4932090"/>
                <a:gd name="connsiteY3" fmla="*/ 0 h 4932090"/>
                <a:gd name="connsiteX4" fmla="*/ 1972836 w 4932090"/>
                <a:gd name="connsiteY4" fmla="*/ 0 h 4932090"/>
                <a:gd name="connsiteX5" fmla="*/ 2490705 w 4932090"/>
                <a:gd name="connsiteY5" fmla="*/ 0 h 4932090"/>
                <a:gd name="connsiteX6" fmla="*/ 3156538 w 4932090"/>
                <a:gd name="connsiteY6" fmla="*/ 0 h 4932090"/>
                <a:gd name="connsiteX7" fmla="*/ 3871691 w 4932090"/>
                <a:gd name="connsiteY7" fmla="*/ 0 h 4932090"/>
                <a:gd name="connsiteX8" fmla="*/ 4932090 w 4932090"/>
                <a:gd name="connsiteY8" fmla="*/ 0 h 4932090"/>
                <a:gd name="connsiteX9" fmla="*/ 4932090 w 4932090"/>
                <a:gd name="connsiteY9" fmla="*/ 567190 h 4932090"/>
                <a:gd name="connsiteX10" fmla="*/ 4932090 w 4932090"/>
                <a:gd name="connsiteY10" fmla="*/ 1134381 h 4932090"/>
                <a:gd name="connsiteX11" fmla="*/ 4932090 w 4932090"/>
                <a:gd name="connsiteY11" fmla="*/ 1701571 h 4932090"/>
                <a:gd name="connsiteX12" fmla="*/ 4932090 w 4932090"/>
                <a:gd name="connsiteY12" fmla="*/ 2219441 h 4932090"/>
                <a:gd name="connsiteX13" fmla="*/ 4932090 w 4932090"/>
                <a:gd name="connsiteY13" fmla="*/ 2687989 h 4932090"/>
                <a:gd name="connsiteX14" fmla="*/ 4932090 w 4932090"/>
                <a:gd name="connsiteY14" fmla="*/ 3255179 h 4932090"/>
                <a:gd name="connsiteX15" fmla="*/ 4932090 w 4932090"/>
                <a:gd name="connsiteY15" fmla="*/ 3773049 h 4932090"/>
                <a:gd name="connsiteX16" fmla="*/ 4932090 w 4932090"/>
                <a:gd name="connsiteY16" fmla="*/ 4241597 h 4932090"/>
                <a:gd name="connsiteX17" fmla="*/ 4932090 w 4932090"/>
                <a:gd name="connsiteY17" fmla="*/ 4932090 h 4932090"/>
                <a:gd name="connsiteX18" fmla="*/ 4216937 w 4932090"/>
                <a:gd name="connsiteY18" fmla="*/ 4932090 h 4932090"/>
                <a:gd name="connsiteX19" fmla="*/ 3649747 w 4932090"/>
                <a:gd name="connsiteY19" fmla="*/ 4932090 h 4932090"/>
                <a:gd name="connsiteX20" fmla="*/ 3181198 w 4932090"/>
                <a:gd name="connsiteY20" fmla="*/ 4932090 h 4932090"/>
                <a:gd name="connsiteX21" fmla="*/ 2614008 w 4932090"/>
                <a:gd name="connsiteY21" fmla="*/ 4932090 h 4932090"/>
                <a:gd name="connsiteX22" fmla="*/ 2096138 w 4932090"/>
                <a:gd name="connsiteY22" fmla="*/ 4932090 h 4932090"/>
                <a:gd name="connsiteX23" fmla="*/ 1479627 w 4932090"/>
                <a:gd name="connsiteY23" fmla="*/ 4932090 h 4932090"/>
                <a:gd name="connsiteX24" fmla="*/ 961758 w 4932090"/>
                <a:gd name="connsiteY24" fmla="*/ 4932090 h 4932090"/>
                <a:gd name="connsiteX25" fmla="*/ 0 w 4932090"/>
                <a:gd name="connsiteY25" fmla="*/ 4932090 h 4932090"/>
                <a:gd name="connsiteX26" fmla="*/ 0 w 4932090"/>
                <a:gd name="connsiteY26" fmla="*/ 4364900 h 4932090"/>
                <a:gd name="connsiteX27" fmla="*/ 0 w 4932090"/>
                <a:gd name="connsiteY27" fmla="*/ 3896351 h 4932090"/>
                <a:gd name="connsiteX28" fmla="*/ 0 w 4932090"/>
                <a:gd name="connsiteY28" fmla="*/ 3279840 h 4932090"/>
                <a:gd name="connsiteX29" fmla="*/ 0 w 4932090"/>
                <a:gd name="connsiteY29" fmla="*/ 2614008 h 4932090"/>
                <a:gd name="connsiteX30" fmla="*/ 0 w 4932090"/>
                <a:gd name="connsiteY30" fmla="*/ 2096138 h 4932090"/>
                <a:gd name="connsiteX31" fmla="*/ 0 w 4932090"/>
                <a:gd name="connsiteY31" fmla="*/ 1578269 h 4932090"/>
                <a:gd name="connsiteX32" fmla="*/ 0 w 4932090"/>
                <a:gd name="connsiteY32" fmla="*/ 961758 h 4932090"/>
                <a:gd name="connsiteX33" fmla="*/ 0 w 4932090"/>
                <a:gd name="connsiteY33" fmla="*/ 0 h 49320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4932090" h="4932090" fill="none" extrusionOk="0">
                  <a:moveTo>
                    <a:pt x="0" y="0"/>
                  </a:moveTo>
                  <a:cubicBezTo>
                    <a:pt x="172859" y="16894"/>
                    <a:pt x="315648" y="-2253"/>
                    <a:pt x="468549" y="0"/>
                  </a:cubicBezTo>
                  <a:cubicBezTo>
                    <a:pt x="621450" y="2253"/>
                    <a:pt x="784637" y="7678"/>
                    <a:pt x="937097" y="0"/>
                  </a:cubicBezTo>
                  <a:cubicBezTo>
                    <a:pt x="1089557" y="-7678"/>
                    <a:pt x="1348109" y="10289"/>
                    <a:pt x="1454967" y="0"/>
                  </a:cubicBezTo>
                  <a:cubicBezTo>
                    <a:pt x="1561825" y="-10289"/>
                    <a:pt x="1730911" y="-4557"/>
                    <a:pt x="1972836" y="0"/>
                  </a:cubicBezTo>
                  <a:cubicBezTo>
                    <a:pt x="2214761" y="4557"/>
                    <a:pt x="2268731" y="-1385"/>
                    <a:pt x="2490705" y="0"/>
                  </a:cubicBezTo>
                  <a:cubicBezTo>
                    <a:pt x="2712679" y="1385"/>
                    <a:pt x="2954235" y="-18043"/>
                    <a:pt x="3156538" y="0"/>
                  </a:cubicBezTo>
                  <a:cubicBezTo>
                    <a:pt x="3358841" y="18043"/>
                    <a:pt x="3547271" y="-4117"/>
                    <a:pt x="3871691" y="0"/>
                  </a:cubicBezTo>
                  <a:cubicBezTo>
                    <a:pt x="4196111" y="4117"/>
                    <a:pt x="4626465" y="-33167"/>
                    <a:pt x="4932090" y="0"/>
                  </a:cubicBezTo>
                  <a:cubicBezTo>
                    <a:pt x="4942357" y="174364"/>
                    <a:pt x="4958882" y="305750"/>
                    <a:pt x="4932090" y="567190"/>
                  </a:cubicBezTo>
                  <a:cubicBezTo>
                    <a:pt x="4905299" y="828630"/>
                    <a:pt x="4947816" y="903000"/>
                    <a:pt x="4932090" y="1134381"/>
                  </a:cubicBezTo>
                  <a:cubicBezTo>
                    <a:pt x="4916364" y="1365762"/>
                    <a:pt x="4943872" y="1534634"/>
                    <a:pt x="4932090" y="1701571"/>
                  </a:cubicBezTo>
                  <a:cubicBezTo>
                    <a:pt x="4920309" y="1868508"/>
                    <a:pt x="4928914" y="2018960"/>
                    <a:pt x="4932090" y="2219441"/>
                  </a:cubicBezTo>
                  <a:cubicBezTo>
                    <a:pt x="4935267" y="2419922"/>
                    <a:pt x="4928993" y="2480657"/>
                    <a:pt x="4932090" y="2687989"/>
                  </a:cubicBezTo>
                  <a:cubicBezTo>
                    <a:pt x="4935187" y="2895321"/>
                    <a:pt x="4906285" y="3124338"/>
                    <a:pt x="4932090" y="3255179"/>
                  </a:cubicBezTo>
                  <a:cubicBezTo>
                    <a:pt x="4957896" y="3386020"/>
                    <a:pt x="4913653" y="3652360"/>
                    <a:pt x="4932090" y="3773049"/>
                  </a:cubicBezTo>
                  <a:cubicBezTo>
                    <a:pt x="4950528" y="3893738"/>
                    <a:pt x="4918875" y="4109331"/>
                    <a:pt x="4932090" y="4241597"/>
                  </a:cubicBezTo>
                  <a:cubicBezTo>
                    <a:pt x="4945305" y="4373863"/>
                    <a:pt x="4952291" y="4672417"/>
                    <a:pt x="4932090" y="4932090"/>
                  </a:cubicBezTo>
                  <a:cubicBezTo>
                    <a:pt x="4679581" y="4940926"/>
                    <a:pt x="4568397" y="4911280"/>
                    <a:pt x="4216937" y="4932090"/>
                  </a:cubicBezTo>
                  <a:cubicBezTo>
                    <a:pt x="3865477" y="4952900"/>
                    <a:pt x="3840963" y="4916170"/>
                    <a:pt x="3649747" y="4932090"/>
                  </a:cubicBezTo>
                  <a:cubicBezTo>
                    <a:pt x="3458531" y="4948011"/>
                    <a:pt x="3356711" y="4924842"/>
                    <a:pt x="3181198" y="4932090"/>
                  </a:cubicBezTo>
                  <a:cubicBezTo>
                    <a:pt x="3005685" y="4939338"/>
                    <a:pt x="2772167" y="4937958"/>
                    <a:pt x="2614008" y="4932090"/>
                  </a:cubicBezTo>
                  <a:cubicBezTo>
                    <a:pt x="2455849" y="4926223"/>
                    <a:pt x="2200877" y="4955958"/>
                    <a:pt x="2096138" y="4932090"/>
                  </a:cubicBezTo>
                  <a:cubicBezTo>
                    <a:pt x="1991399" y="4908223"/>
                    <a:pt x="1727374" y="4906403"/>
                    <a:pt x="1479627" y="4932090"/>
                  </a:cubicBezTo>
                  <a:cubicBezTo>
                    <a:pt x="1231880" y="4957777"/>
                    <a:pt x="1088329" y="4946207"/>
                    <a:pt x="961758" y="4932090"/>
                  </a:cubicBezTo>
                  <a:cubicBezTo>
                    <a:pt x="835187" y="4917973"/>
                    <a:pt x="312292" y="4899178"/>
                    <a:pt x="0" y="4932090"/>
                  </a:cubicBezTo>
                  <a:cubicBezTo>
                    <a:pt x="-12645" y="4768719"/>
                    <a:pt x="24493" y="4552410"/>
                    <a:pt x="0" y="4364900"/>
                  </a:cubicBezTo>
                  <a:cubicBezTo>
                    <a:pt x="-24493" y="4177390"/>
                    <a:pt x="-16394" y="4116500"/>
                    <a:pt x="0" y="3896351"/>
                  </a:cubicBezTo>
                  <a:cubicBezTo>
                    <a:pt x="16394" y="3676202"/>
                    <a:pt x="11523" y="3413481"/>
                    <a:pt x="0" y="3279840"/>
                  </a:cubicBezTo>
                  <a:cubicBezTo>
                    <a:pt x="-11523" y="3146199"/>
                    <a:pt x="-13927" y="2772448"/>
                    <a:pt x="0" y="2614008"/>
                  </a:cubicBezTo>
                  <a:cubicBezTo>
                    <a:pt x="13927" y="2455568"/>
                    <a:pt x="-7740" y="2214240"/>
                    <a:pt x="0" y="2096138"/>
                  </a:cubicBezTo>
                  <a:cubicBezTo>
                    <a:pt x="7740" y="1978036"/>
                    <a:pt x="-1909" y="1828827"/>
                    <a:pt x="0" y="1578269"/>
                  </a:cubicBezTo>
                  <a:cubicBezTo>
                    <a:pt x="1909" y="1327711"/>
                    <a:pt x="10961" y="1205043"/>
                    <a:pt x="0" y="961758"/>
                  </a:cubicBezTo>
                  <a:cubicBezTo>
                    <a:pt x="-10961" y="718473"/>
                    <a:pt x="-25765" y="445645"/>
                    <a:pt x="0" y="0"/>
                  </a:cubicBezTo>
                  <a:close/>
                </a:path>
                <a:path w="4932090" h="4932090" stroke="0" extrusionOk="0">
                  <a:moveTo>
                    <a:pt x="0" y="0"/>
                  </a:moveTo>
                  <a:cubicBezTo>
                    <a:pt x="218817" y="3297"/>
                    <a:pt x="373587" y="8186"/>
                    <a:pt x="468549" y="0"/>
                  </a:cubicBezTo>
                  <a:cubicBezTo>
                    <a:pt x="563511" y="-8186"/>
                    <a:pt x="815199" y="6370"/>
                    <a:pt x="1085060" y="0"/>
                  </a:cubicBezTo>
                  <a:cubicBezTo>
                    <a:pt x="1354921" y="-6370"/>
                    <a:pt x="1533355" y="-18784"/>
                    <a:pt x="1652250" y="0"/>
                  </a:cubicBezTo>
                  <a:cubicBezTo>
                    <a:pt x="1771145" y="18784"/>
                    <a:pt x="2009577" y="9511"/>
                    <a:pt x="2170120" y="0"/>
                  </a:cubicBezTo>
                  <a:cubicBezTo>
                    <a:pt x="2330663" y="-9511"/>
                    <a:pt x="2519569" y="-16302"/>
                    <a:pt x="2835952" y="0"/>
                  </a:cubicBezTo>
                  <a:cubicBezTo>
                    <a:pt x="3152335" y="16302"/>
                    <a:pt x="3315188" y="16441"/>
                    <a:pt x="3452463" y="0"/>
                  </a:cubicBezTo>
                  <a:cubicBezTo>
                    <a:pt x="3589738" y="-16441"/>
                    <a:pt x="3835033" y="2233"/>
                    <a:pt x="4118295" y="0"/>
                  </a:cubicBezTo>
                  <a:cubicBezTo>
                    <a:pt x="4401557" y="-2233"/>
                    <a:pt x="4662452" y="-12122"/>
                    <a:pt x="4932090" y="0"/>
                  </a:cubicBezTo>
                  <a:cubicBezTo>
                    <a:pt x="4910366" y="148238"/>
                    <a:pt x="4946210" y="310684"/>
                    <a:pt x="4932090" y="567190"/>
                  </a:cubicBezTo>
                  <a:cubicBezTo>
                    <a:pt x="4917971" y="823696"/>
                    <a:pt x="4911585" y="925842"/>
                    <a:pt x="4932090" y="1085060"/>
                  </a:cubicBezTo>
                  <a:cubicBezTo>
                    <a:pt x="4952596" y="1244278"/>
                    <a:pt x="4926171" y="1495422"/>
                    <a:pt x="4932090" y="1602929"/>
                  </a:cubicBezTo>
                  <a:cubicBezTo>
                    <a:pt x="4938009" y="1710436"/>
                    <a:pt x="4950922" y="1939982"/>
                    <a:pt x="4932090" y="2268761"/>
                  </a:cubicBezTo>
                  <a:cubicBezTo>
                    <a:pt x="4913258" y="2597540"/>
                    <a:pt x="4897202" y="2683199"/>
                    <a:pt x="4932090" y="2983914"/>
                  </a:cubicBezTo>
                  <a:cubicBezTo>
                    <a:pt x="4966978" y="3284629"/>
                    <a:pt x="4941367" y="3282714"/>
                    <a:pt x="4932090" y="3551105"/>
                  </a:cubicBezTo>
                  <a:cubicBezTo>
                    <a:pt x="4922813" y="3819496"/>
                    <a:pt x="4929340" y="3919435"/>
                    <a:pt x="4932090" y="4167616"/>
                  </a:cubicBezTo>
                  <a:cubicBezTo>
                    <a:pt x="4934840" y="4415797"/>
                    <a:pt x="4926852" y="4574746"/>
                    <a:pt x="4932090" y="4932090"/>
                  </a:cubicBezTo>
                  <a:cubicBezTo>
                    <a:pt x="4751802" y="4937410"/>
                    <a:pt x="4429140" y="4925177"/>
                    <a:pt x="4216937" y="4932090"/>
                  </a:cubicBezTo>
                  <a:cubicBezTo>
                    <a:pt x="4004734" y="4939003"/>
                    <a:pt x="3884627" y="4946525"/>
                    <a:pt x="3649747" y="4932090"/>
                  </a:cubicBezTo>
                  <a:cubicBezTo>
                    <a:pt x="3414867" y="4917656"/>
                    <a:pt x="3300984" y="4931150"/>
                    <a:pt x="3181198" y="4932090"/>
                  </a:cubicBezTo>
                  <a:cubicBezTo>
                    <a:pt x="3061412" y="4933030"/>
                    <a:pt x="2711958" y="4907750"/>
                    <a:pt x="2515366" y="4932090"/>
                  </a:cubicBezTo>
                  <a:cubicBezTo>
                    <a:pt x="2318774" y="4956430"/>
                    <a:pt x="2088502" y="4931205"/>
                    <a:pt x="1800213" y="4932090"/>
                  </a:cubicBezTo>
                  <a:cubicBezTo>
                    <a:pt x="1511924" y="4932975"/>
                    <a:pt x="1465707" y="4956080"/>
                    <a:pt x="1134381" y="4932090"/>
                  </a:cubicBezTo>
                  <a:cubicBezTo>
                    <a:pt x="803055" y="4908100"/>
                    <a:pt x="794243" y="4925115"/>
                    <a:pt x="567190" y="4932090"/>
                  </a:cubicBezTo>
                  <a:cubicBezTo>
                    <a:pt x="340137" y="4939065"/>
                    <a:pt x="139213" y="4930337"/>
                    <a:pt x="0" y="4932090"/>
                  </a:cubicBezTo>
                  <a:cubicBezTo>
                    <a:pt x="-28443" y="4797770"/>
                    <a:pt x="9363" y="4444217"/>
                    <a:pt x="0" y="4266258"/>
                  </a:cubicBezTo>
                  <a:cubicBezTo>
                    <a:pt x="-9363" y="4088299"/>
                    <a:pt x="14442" y="3907979"/>
                    <a:pt x="0" y="3551105"/>
                  </a:cubicBezTo>
                  <a:cubicBezTo>
                    <a:pt x="-14442" y="3194231"/>
                    <a:pt x="3006" y="3037720"/>
                    <a:pt x="0" y="2835952"/>
                  </a:cubicBezTo>
                  <a:cubicBezTo>
                    <a:pt x="-3006" y="2634184"/>
                    <a:pt x="15161" y="2463350"/>
                    <a:pt x="0" y="2219441"/>
                  </a:cubicBezTo>
                  <a:cubicBezTo>
                    <a:pt x="-15161" y="1975532"/>
                    <a:pt x="10168" y="1747540"/>
                    <a:pt x="0" y="1602929"/>
                  </a:cubicBezTo>
                  <a:cubicBezTo>
                    <a:pt x="-10168" y="1458318"/>
                    <a:pt x="4078" y="1131069"/>
                    <a:pt x="0" y="887776"/>
                  </a:cubicBezTo>
                  <a:cubicBezTo>
                    <a:pt x="-4078" y="644483"/>
                    <a:pt x="-18421" y="409876"/>
                    <a:pt x="0" y="0"/>
                  </a:cubicBezTo>
                  <a:close/>
                </a:path>
              </a:pathLst>
            </a:custGeom>
            <a:pattFill prst="dotGrid">
              <a:fgClr>
                <a:schemeClr val="accent6">
                  <a:lumMod val="40000"/>
                  <a:lumOff val="60000"/>
                </a:schemeClr>
              </a:fgClr>
              <a:bgClr>
                <a:schemeClr val="bg1"/>
              </a:bgClr>
            </a:pattFill>
            <a:ln w="22225" cmpd="sng">
              <a:solidFill>
                <a:schemeClr val="tx1">
                  <a:lumMod val="85000"/>
                  <a:lumOff val="15000"/>
                </a:schemeClr>
              </a:solidFill>
              <a:extLst>
                <a:ext uri="{C807C97D-BFC1-408E-A445-0C87EB9F89A2}">
                  <ask:lineSketchStyleProps xmlns:ask="http://schemas.microsoft.com/office/drawing/2018/sketchyshapes" sd="3287694183">
                    <a:prstGeom prst="rect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0148E4E5-F976-1BCD-AAF7-09643CE3BC6F}"/>
              </a:ext>
            </a:extLst>
          </p:cNvPr>
          <p:cNvSpPr txBox="1"/>
          <p:nvPr/>
        </p:nvSpPr>
        <p:spPr>
          <a:xfrm rot="-600000">
            <a:off x="377736" y="806049"/>
            <a:ext cx="359863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6000" b="1" spc="300" dirty="0" err="1">
                <a:ln w="28575"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bg1"/>
                </a:solidFill>
                <a:latin typeface="Y 너만을 비춤체" panose="020B0600000101010101" pitchFamily="50" charset="-127"/>
                <a:ea typeface="Y 너만을 비춤체" panose="020B0600000101010101" pitchFamily="50" charset="-127"/>
              </a:rPr>
              <a:t>라온아띠</a:t>
            </a:r>
            <a:endParaRPr lang="ko-KR" altLang="en-US" sz="6000" b="1" spc="300" dirty="0">
              <a:ln w="28575">
                <a:solidFill>
                  <a:schemeClr val="accent6">
                    <a:lumMod val="50000"/>
                  </a:schemeClr>
                </a:solidFill>
              </a:ln>
              <a:solidFill>
                <a:schemeClr val="bg1"/>
              </a:solidFill>
              <a:latin typeface="Y 너만을 비춤체" panose="020B0600000101010101" pitchFamily="50" charset="-127"/>
              <a:ea typeface="Y 너만을 비춤체" panose="020B0600000101010101" pitchFamily="50" charset="-127"/>
            </a:endParaRPr>
          </a:p>
        </p:txBody>
      </p:sp>
      <p:grpSp>
        <p:nvGrpSpPr>
          <p:cNvPr id="28" name="그룹 27">
            <a:extLst>
              <a:ext uri="{FF2B5EF4-FFF2-40B4-BE49-F238E27FC236}">
                <a16:creationId xmlns:a16="http://schemas.microsoft.com/office/drawing/2014/main" id="{02E0BBDB-C7EF-586E-05AE-B6657123B6B5}"/>
              </a:ext>
            </a:extLst>
          </p:cNvPr>
          <p:cNvGrpSpPr/>
          <p:nvPr/>
        </p:nvGrpSpPr>
        <p:grpSpPr>
          <a:xfrm>
            <a:off x="1322363" y="1768564"/>
            <a:ext cx="4071803" cy="1331795"/>
            <a:chOff x="2620463" y="1587062"/>
            <a:chExt cx="3161930" cy="1331795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6BBBFE66-ECF9-4E4C-6042-CF9EBAAD9FC3}"/>
                </a:ext>
              </a:extLst>
            </p:cNvPr>
            <p:cNvSpPr txBox="1">
              <a:spLocks/>
            </p:cNvSpPr>
            <p:nvPr/>
          </p:nvSpPr>
          <p:spPr>
            <a:xfrm>
              <a:off x="2650792" y="1595418"/>
              <a:ext cx="3131601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8000" b="1" spc="300" dirty="0" err="1">
                  <a:ln w="19050">
                    <a:solidFill>
                      <a:schemeClr val="accent6">
                        <a:lumMod val="50000"/>
                      </a:schemeClr>
                    </a:solidFill>
                  </a:ln>
                  <a:solidFill>
                    <a:schemeClr val="accent6">
                      <a:lumMod val="50000"/>
                    </a:schemeClr>
                  </a:solidFill>
                  <a:latin typeface="Y 너만을 비춤체" panose="020B0600000101010101" pitchFamily="50" charset="-127"/>
                  <a:ea typeface="Y 너만을 비춤체" panose="020B0600000101010101" pitchFamily="50" charset="-127"/>
                </a:rPr>
                <a:t>순그린</a:t>
              </a:r>
              <a:endParaRPr lang="ko-KR" altLang="en-US" sz="8000" b="1" spc="300" dirty="0">
                <a:ln w="19050"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  <a:latin typeface="Y 너만을 비춤체" panose="020B0600000101010101" pitchFamily="50" charset="-127"/>
                <a:ea typeface="Y 너만을 비춤체" panose="020B0600000101010101" pitchFamily="50" charset="-127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881C6FB5-A346-AF5E-C8C1-920C942FB33A}"/>
                </a:ext>
              </a:extLst>
            </p:cNvPr>
            <p:cNvSpPr txBox="1">
              <a:spLocks/>
            </p:cNvSpPr>
            <p:nvPr/>
          </p:nvSpPr>
          <p:spPr>
            <a:xfrm>
              <a:off x="2620463" y="1587062"/>
              <a:ext cx="3131601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8000" b="1" spc="300" dirty="0" err="1">
                  <a:ln w="19050">
                    <a:solidFill>
                      <a:schemeClr val="accent6">
                        <a:lumMod val="50000"/>
                      </a:schemeClr>
                    </a:solidFill>
                  </a:ln>
                  <a:solidFill>
                    <a:schemeClr val="accent6">
                      <a:lumMod val="40000"/>
                      <a:lumOff val="60000"/>
                    </a:schemeClr>
                  </a:solidFill>
                  <a:latin typeface="Y 너만을 비춤체" panose="020B0600000101010101" pitchFamily="50" charset="-127"/>
                  <a:ea typeface="Y 너만을 비춤체" panose="020B0600000101010101" pitchFamily="50" charset="-127"/>
                </a:rPr>
                <a:t>순그린</a:t>
              </a:r>
              <a:endParaRPr lang="ko-KR" altLang="en-US" sz="8000" b="1" spc="300" dirty="0">
                <a:ln w="19050"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40000"/>
                    <a:lumOff val="60000"/>
                  </a:schemeClr>
                </a:solidFill>
                <a:latin typeface="Y 너만을 비춤체" panose="020B0600000101010101" pitchFamily="50" charset="-127"/>
                <a:ea typeface="Y 너만을 비춤체" panose="020B0600000101010101" pitchFamily="50" charset="-127"/>
              </a:endParaRPr>
            </a:p>
          </p:txBody>
        </p:sp>
      </p:grpSp>
      <p:pic>
        <p:nvPicPr>
          <p:cNvPr id="16" name="그림 15">
            <a:extLst>
              <a:ext uri="{FF2B5EF4-FFF2-40B4-BE49-F238E27FC236}">
                <a16:creationId xmlns:a16="http://schemas.microsoft.com/office/drawing/2014/main" id="{996B405F-9A1D-7D25-461E-C30749F71C7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49" t="33508" r="23930" b="26229"/>
          <a:stretch/>
        </p:blipFill>
        <p:spPr>
          <a:xfrm>
            <a:off x="2155141" y="3422630"/>
            <a:ext cx="1449167" cy="1633375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DA0C7F5F-7870-4513-9F5E-DE745EDB9412}"/>
              </a:ext>
            </a:extLst>
          </p:cNvPr>
          <p:cNvSpPr txBox="1"/>
          <p:nvPr/>
        </p:nvSpPr>
        <p:spPr>
          <a:xfrm>
            <a:off x="152545" y="126051"/>
            <a:ext cx="336437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50" b="1" dirty="0">
                <a:ln w="1270">
                  <a:solidFill>
                    <a:schemeClr val="tx1"/>
                  </a:solidFill>
                </a:ln>
                <a:solidFill>
                  <a:srgbClr val="FFC000"/>
                </a:solidFill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국민은행</a:t>
            </a:r>
            <a:r>
              <a:rPr lang="ko-KR" altLang="en-US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 </a:t>
            </a:r>
            <a:r>
              <a:rPr lang="en-US" altLang="ko-KR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X </a:t>
            </a:r>
            <a:r>
              <a:rPr lang="en-US" altLang="ko-KR" sz="1050" b="1" dirty="0">
                <a:solidFill>
                  <a:srgbClr val="D20000"/>
                </a:solidFill>
                <a:effectLst>
                  <a:outerShdw blurRad="50800" dist="63500" dir="2700000" algn="tl" rotWithShape="0">
                    <a:prstClr val="black">
                      <a:alpha val="30000"/>
                    </a:prstClr>
                  </a:outerShdw>
                </a:effectLst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YMCA</a:t>
            </a:r>
            <a:r>
              <a:rPr lang="en-US" altLang="ko-KR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 </a:t>
            </a:r>
            <a:r>
              <a:rPr lang="ko-KR" altLang="en-US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아시아 지역사회 혁신 프로젝트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288DBF5-B738-A3AE-88C9-C1B6A90FE99C}"/>
              </a:ext>
            </a:extLst>
          </p:cNvPr>
          <p:cNvSpPr txBox="1"/>
          <p:nvPr/>
        </p:nvSpPr>
        <p:spPr>
          <a:xfrm>
            <a:off x="3889718" y="125066"/>
            <a:ext cx="168372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50" b="1" dirty="0" err="1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라온아띠</a:t>
            </a:r>
            <a:r>
              <a:rPr lang="ko-KR" altLang="en-US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 </a:t>
            </a:r>
            <a:r>
              <a:rPr lang="en-US" altLang="ko-KR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22</a:t>
            </a:r>
            <a:r>
              <a:rPr lang="ko-KR" altLang="en-US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기 </a:t>
            </a:r>
            <a:r>
              <a:rPr lang="ko-KR" altLang="en-US" sz="1050" b="1" dirty="0" err="1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순그린</a:t>
            </a:r>
            <a:endParaRPr lang="ko-KR" altLang="en-US" sz="1050" b="1" dirty="0">
              <a:latin typeface="HY동녘B" panose="02030600000101010101" pitchFamily="18" charset="-127"/>
              <a:ea typeface="HY동녘B" panose="02030600000101010101" pitchFamily="18" charset="-127"/>
              <a:cs typeface="카페24 써라운드" pitchFamily="2" charset="-127"/>
            </a:endParaRPr>
          </a:p>
        </p:txBody>
      </p:sp>
      <p:cxnSp>
        <p:nvCxnSpPr>
          <p:cNvPr id="23" name="직선 연결선 22">
            <a:extLst>
              <a:ext uri="{FF2B5EF4-FFF2-40B4-BE49-F238E27FC236}">
                <a16:creationId xmlns:a16="http://schemas.microsoft.com/office/drawing/2014/main" id="{6C642567-998F-61BA-5196-466CD6FC5349}"/>
              </a:ext>
            </a:extLst>
          </p:cNvPr>
          <p:cNvCxnSpPr/>
          <p:nvPr/>
        </p:nvCxnSpPr>
        <p:spPr>
          <a:xfrm>
            <a:off x="0" y="92779"/>
            <a:ext cx="5759450" cy="0"/>
          </a:xfrm>
          <a:prstGeom prst="line">
            <a:avLst/>
          </a:prstGeom>
          <a:ln>
            <a:solidFill>
              <a:schemeClr val="bg2">
                <a:lumMod val="2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직선 연결선 23">
            <a:extLst>
              <a:ext uri="{FF2B5EF4-FFF2-40B4-BE49-F238E27FC236}">
                <a16:creationId xmlns:a16="http://schemas.microsoft.com/office/drawing/2014/main" id="{B8BA4819-8F8A-5CF4-3D41-D64824E0D7F3}"/>
              </a:ext>
            </a:extLst>
          </p:cNvPr>
          <p:cNvCxnSpPr/>
          <p:nvPr/>
        </p:nvCxnSpPr>
        <p:spPr>
          <a:xfrm>
            <a:off x="0" y="402688"/>
            <a:ext cx="5759450" cy="0"/>
          </a:xfrm>
          <a:prstGeom prst="line">
            <a:avLst/>
          </a:prstGeom>
          <a:ln>
            <a:solidFill>
              <a:schemeClr val="bg2">
                <a:lumMod val="2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CF6FDF13-99DF-06A8-326A-1A4F02980156}"/>
              </a:ext>
            </a:extLst>
          </p:cNvPr>
          <p:cNvSpPr txBox="1"/>
          <p:nvPr/>
        </p:nvSpPr>
        <p:spPr>
          <a:xfrm>
            <a:off x="4013676" y="1410415"/>
            <a:ext cx="10269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spc="300" dirty="0">
                <a:ln w="19050">
                  <a:noFill/>
                </a:ln>
                <a:solidFill>
                  <a:schemeClr val="accent6">
                    <a:lumMod val="50000"/>
                  </a:schemeClr>
                </a:solidFill>
                <a:latin typeface="Y 너만을 비춤체" panose="020B0600000101010101" pitchFamily="50" charset="-127"/>
                <a:ea typeface="Y 너만을 비춤체" panose="020B0600000101010101" pitchFamily="50" charset="-127"/>
              </a:rPr>
              <a:t>22</a:t>
            </a:r>
            <a:r>
              <a:rPr lang="ko-KR" altLang="en-US" sz="2400" b="1" spc="300" dirty="0">
                <a:ln w="19050">
                  <a:noFill/>
                </a:ln>
                <a:solidFill>
                  <a:schemeClr val="accent6">
                    <a:lumMod val="50000"/>
                  </a:schemeClr>
                </a:solidFill>
                <a:latin typeface="Y 너만을 비춤체" panose="020B0600000101010101" pitchFamily="50" charset="-127"/>
                <a:ea typeface="Y 너만을 비춤체" panose="020B0600000101010101" pitchFamily="50" charset="-127"/>
              </a:rPr>
              <a:t>기</a:t>
            </a:r>
          </a:p>
        </p:txBody>
      </p:sp>
    </p:spTree>
    <p:extLst>
      <p:ext uri="{BB962C8B-B14F-4D97-AF65-F5344CB8AC3E}">
        <p14:creationId xmlns:p14="http://schemas.microsoft.com/office/powerpoint/2010/main" val="17662694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6F6022DB-F763-6AFF-7C81-F821D5C17A6F}"/>
              </a:ext>
            </a:extLst>
          </p:cNvPr>
          <p:cNvGrpSpPr>
            <a:grpSpLocks/>
          </p:cNvGrpSpPr>
          <p:nvPr/>
        </p:nvGrpSpPr>
        <p:grpSpPr>
          <a:xfrm>
            <a:off x="413680" y="524038"/>
            <a:ext cx="5028881" cy="5053439"/>
            <a:chOff x="413680" y="524038"/>
            <a:chExt cx="5028881" cy="5053439"/>
          </a:xfrm>
        </p:grpSpPr>
        <p:sp>
          <p:nvSpPr>
            <p:cNvPr id="3" name="직사각형 2">
              <a:extLst>
                <a:ext uri="{FF2B5EF4-FFF2-40B4-BE49-F238E27FC236}">
                  <a16:creationId xmlns:a16="http://schemas.microsoft.com/office/drawing/2014/main" id="{A833E289-8354-7828-FAE5-2983CFED17C6}"/>
                </a:ext>
              </a:extLst>
            </p:cNvPr>
            <p:cNvSpPr>
              <a:spLocks/>
            </p:cNvSpPr>
            <p:nvPr/>
          </p:nvSpPr>
          <p:spPr>
            <a:xfrm>
              <a:off x="510471" y="645387"/>
              <a:ext cx="4932090" cy="4932090"/>
            </a:xfrm>
            <a:custGeom>
              <a:avLst/>
              <a:gdLst>
                <a:gd name="connsiteX0" fmla="*/ 0 w 4932090"/>
                <a:gd name="connsiteY0" fmla="*/ 0 h 4932090"/>
                <a:gd name="connsiteX1" fmla="*/ 468549 w 4932090"/>
                <a:gd name="connsiteY1" fmla="*/ 0 h 4932090"/>
                <a:gd name="connsiteX2" fmla="*/ 937097 w 4932090"/>
                <a:gd name="connsiteY2" fmla="*/ 0 h 4932090"/>
                <a:gd name="connsiteX3" fmla="*/ 1454967 w 4932090"/>
                <a:gd name="connsiteY3" fmla="*/ 0 h 4932090"/>
                <a:gd name="connsiteX4" fmla="*/ 1972836 w 4932090"/>
                <a:gd name="connsiteY4" fmla="*/ 0 h 4932090"/>
                <a:gd name="connsiteX5" fmla="*/ 2490705 w 4932090"/>
                <a:gd name="connsiteY5" fmla="*/ 0 h 4932090"/>
                <a:gd name="connsiteX6" fmla="*/ 3156538 w 4932090"/>
                <a:gd name="connsiteY6" fmla="*/ 0 h 4932090"/>
                <a:gd name="connsiteX7" fmla="*/ 3871691 w 4932090"/>
                <a:gd name="connsiteY7" fmla="*/ 0 h 4932090"/>
                <a:gd name="connsiteX8" fmla="*/ 4932090 w 4932090"/>
                <a:gd name="connsiteY8" fmla="*/ 0 h 4932090"/>
                <a:gd name="connsiteX9" fmla="*/ 4932090 w 4932090"/>
                <a:gd name="connsiteY9" fmla="*/ 567190 h 4932090"/>
                <a:gd name="connsiteX10" fmla="*/ 4932090 w 4932090"/>
                <a:gd name="connsiteY10" fmla="*/ 1134381 h 4932090"/>
                <a:gd name="connsiteX11" fmla="*/ 4932090 w 4932090"/>
                <a:gd name="connsiteY11" fmla="*/ 1701571 h 4932090"/>
                <a:gd name="connsiteX12" fmla="*/ 4932090 w 4932090"/>
                <a:gd name="connsiteY12" fmla="*/ 2219441 h 4932090"/>
                <a:gd name="connsiteX13" fmla="*/ 4932090 w 4932090"/>
                <a:gd name="connsiteY13" fmla="*/ 2687989 h 4932090"/>
                <a:gd name="connsiteX14" fmla="*/ 4932090 w 4932090"/>
                <a:gd name="connsiteY14" fmla="*/ 3255179 h 4932090"/>
                <a:gd name="connsiteX15" fmla="*/ 4932090 w 4932090"/>
                <a:gd name="connsiteY15" fmla="*/ 3773049 h 4932090"/>
                <a:gd name="connsiteX16" fmla="*/ 4932090 w 4932090"/>
                <a:gd name="connsiteY16" fmla="*/ 4241597 h 4932090"/>
                <a:gd name="connsiteX17" fmla="*/ 4932090 w 4932090"/>
                <a:gd name="connsiteY17" fmla="*/ 4932090 h 4932090"/>
                <a:gd name="connsiteX18" fmla="*/ 4216937 w 4932090"/>
                <a:gd name="connsiteY18" fmla="*/ 4932090 h 4932090"/>
                <a:gd name="connsiteX19" fmla="*/ 3649747 w 4932090"/>
                <a:gd name="connsiteY19" fmla="*/ 4932090 h 4932090"/>
                <a:gd name="connsiteX20" fmla="*/ 3181198 w 4932090"/>
                <a:gd name="connsiteY20" fmla="*/ 4932090 h 4932090"/>
                <a:gd name="connsiteX21" fmla="*/ 2614008 w 4932090"/>
                <a:gd name="connsiteY21" fmla="*/ 4932090 h 4932090"/>
                <a:gd name="connsiteX22" fmla="*/ 2096138 w 4932090"/>
                <a:gd name="connsiteY22" fmla="*/ 4932090 h 4932090"/>
                <a:gd name="connsiteX23" fmla="*/ 1479627 w 4932090"/>
                <a:gd name="connsiteY23" fmla="*/ 4932090 h 4932090"/>
                <a:gd name="connsiteX24" fmla="*/ 961758 w 4932090"/>
                <a:gd name="connsiteY24" fmla="*/ 4932090 h 4932090"/>
                <a:gd name="connsiteX25" fmla="*/ 0 w 4932090"/>
                <a:gd name="connsiteY25" fmla="*/ 4932090 h 4932090"/>
                <a:gd name="connsiteX26" fmla="*/ 0 w 4932090"/>
                <a:gd name="connsiteY26" fmla="*/ 4364900 h 4932090"/>
                <a:gd name="connsiteX27" fmla="*/ 0 w 4932090"/>
                <a:gd name="connsiteY27" fmla="*/ 3896351 h 4932090"/>
                <a:gd name="connsiteX28" fmla="*/ 0 w 4932090"/>
                <a:gd name="connsiteY28" fmla="*/ 3279840 h 4932090"/>
                <a:gd name="connsiteX29" fmla="*/ 0 w 4932090"/>
                <a:gd name="connsiteY29" fmla="*/ 2614008 h 4932090"/>
                <a:gd name="connsiteX30" fmla="*/ 0 w 4932090"/>
                <a:gd name="connsiteY30" fmla="*/ 2096138 h 4932090"/>
                <a:gd name="connsiteX31" fmla="*/ 0 w 4932090"/>
                <a:gd name="connsiteY31" fmla="*/ 1578269 h 4932090"/>
                <a:gd name="connsiteX32" fmla="*/ 0 w 4932090"/>
                <a:gd name="connsiteY32" fmla="*/ 961758 h 4932090"/>
                <a:gd name="connsiteX33" fmla="*/ 0 w 4932090"/>
                <a:gd name="connsiteY33" fmla="*/ 0 h 49320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4932090" h="4932090" fill="none" extrusionOk="0">
                  <a:moveTo>
                    <a:pt x="0" y="0"/>
                  </a:moveTo>
                  <a:cubicBezTo>
                    <a:pt x="172859" y="16894"/>
                    <a:pt x="315648" y="-2253"/>
                    <a:pt x="468549" y="0"/>
                  </a:cubicBezTo>
                  <a:cubicBezTo>
                    <a:pt x="621450" y="2253"/>
                    <a:pt x="784637" y="7678"/>
                    <a:pt x="937097" y="0"/>
                  </a:cubicBezTo>
                  <a:cubicBezTo>
                    <a:pt x="1089557" y="-7678"/>
                    <a:pt x="1348109" y="10289"/>
                    <a:pt x="1454967" y="0"/>
                  </a:cubicBezTo>
                  <a:cubicBezTo>
                    <a:pt x="1561825" y="-10289"/>
                    <a:pt x="1730911" y="-4557"/>
                    <a:pt x="1972836" y="0"/>
                  </a:cubicBezTo>
                  <a:cubicBezTo>
                    <a:pt x="2214761" y="4557"/>
                    <a:pt x="2268731" y="-1385"/>
                    <a:pt x="2490705" y="0"/>
                  </a:cubicBezTo>
                  <a:cubicBezTo>
                    <a:pt x="2712679" y="1385"/>
                    <a:pt x="2954235" y="-18043"/>
                    <a:pt x="3156538" y="0"/>
                  </a:cubicBezTo>
                  <a:cubicBezTo>
                    <a:pt x="3358841" y="18043"/>
                    <a:pt x="3547271" y="-4117"/>
                    <a:pt x="3871691" y="0"/>
                  </a:cubicBezTo>
                  <a:cubicBezTo>
                    <a:pt x="4196111" y="4117"/>
                    <a:pt x="4626465" y="-33167"/>
                    <a:pt x="4932090" y="0"/>
                  </a:cubicBezTo>
                  <a:cubicBezTo>
                    <a:pt x="4942357" y="174364"/>
                    <a:pt x="4958882" y="305750"/>
                    <a:pt x="4932090" y="567190"/>
                  </a:cubicBezTo>
                  <a:cubicBezTo>
                    <a:pt x="4905299" y="828630"/>
                    <a:pt x="4947816" y="903000"/>
                    <a:pt x="4932090" y="1134381"/>
                  </a:cubicBezTo>
                  <a:cubicBezTo>
                    <a:pt x="4916364" y="1365762"/>
                    <a:pt x="4943872" y="1534634"/>
                    <a:pt x="4932090" y="1701571"/>
                  </a:cubicBezTo>
                  <a:cubicBezTo>
                    <a:pt x="4920309" y="1868508"/>
                    <a:pt x="4928914" y="2018960"/>
                    <a:pt x="4932090" y="2219441"/>
                  </a:cubicBezTo>
                  <a:cubicBezTo>
                    <a:pt x="4935267" y="2419922"/>
                    <a:pt x="4928993" y="2480657"/>
                    <a:pt x="4932090" y="2687989"/>
                  </a:cubicBezTo>
                  <a:cubicBezTo>
                    <a:pt x="4935187" y="2895321"/>
                    <a:pt x="4906285" y="3124338"/>
                    <a:pt x="4932090" y="3255179"/>
                  </a:cubicBezTo>
                  <a:cubicBezTo>
                    <a:pt x="4957896" y="3386020"/>
                    <a:pt x="4913653" y="3652360"/>
                    <a:pt x="4932090" y="3773049"/>
                  </a:cubicBezTo>
                  <a:cubicBezTo>
                    <a:pt x="4950528" y="3893738"/>
                    <a:pt x="4918875" y="4109331"/>
                    <a:pt x="4932090" y="4241597"/>
                  </a:cubicBezTo>
                  <a:cubicBezTo>
                    <a:pt x="4945305" y="4373863"/>
                    <a:pt x="4952291" y="4672417"/>
                    <a:pt x="4932090" y="4932090"/>
                  </a:cubicBezTo>
                  <a:cubicBezTo>
                    <a:pt x="4679581" y="4940926"/>
                    <a:pt x="4568397" y="4911280"/>
                    <a:pt x="4216937" y="4932090"/>
                  </a:cubicBezTo>
                  <a:cubicBezTo>
                    <a:pt x="3865477" y="4952900"/>
                    <a:pt x="3840963" y="4916170"/>
                    <a:pt x="3649747" y="4932090"/>
                  </a:cubicBezTo>
                  <a:cubicBezTo>
                    <a:pt x="3458531" y="4948011"/>
                    <a:pt x="3356711" y="4924842"/>
                    <a:pt x="3181198" y="4932090"/>
                  </a:cubicBezTo>
                  <a:cubicBezTo>
                    <a:pt x="3005685" y="4939338"/>
                    <a:pt x="2772167" y="4937958"/>
                    <a:pt x="2614008" y="4932090"/>
                  </a:cubicBezTo>
                  <a:cubicBezTo>
                    <a:pt x="2455849" y="4926223"/>
                    <a:pt x="2200877" y="4955958"/>
                    <a:pt x="2096138" y="4932090"/>
                  </a:cubicBezTo>
                  <a:cubicBezTo>
                    <a:pt x="1991399" y="4908223"/>
                    <a:pt x="1727374" y="4906403"/>
                    <a:pt x="1479627" y="4932090"/>
                  </a:cubicBezTo>
                  <a:cubicBezTo>
                    <a:pt x="1231880" y="4957777"/>
                    <a:pt x="1088329" y="4946207"/>
                    <a:pt x="961758" y="4932090"/>
                  </a:cubicBezTo>
                  <a:cubicBezTo>
                    <a:pt x="835187" y="4917973"/>
                    <a:pt x="312292" y="4899178"/>
                    <a:pt x="0" y="4932090"/>
                  </a:cubicBezTo>
                  <a:cubicBezTo>
                    <a:pt x="-12645" y="4768719"/>
                    <a:pt x="24493" y="4552410"/>
                    <a:pt x="0" y="4364900"/>
                  </a:cubicBezTo>
                  <a:cubicBezTo>
                    <a:pt x="-24493" y="4177390"/>
                    <a:pt x="-16394" y="4116500"/>
                    <a:pt x="0" y="3896351"/>
                  </a:cubicBezTo>
                  <a:cubicBezTo>
                    <a:pt x="16394" y="3676202"/>
                    <a:pt x="11523" y="3413481"/>
                    <a:pt x="0" y="3279840"/>
                  </a:cubicBezTo>
                  <a:cubicBezTo>
                    <a:pt x="-11523" y="3146199"/>
                    <a:pt x="-13927" y="2772448"/>
                    <a:pt x="0" y="2614008"/>
                  </a:cubicBezTo>
                  <a:cubicBezTo>
                    <a:pt x="13927" y="2455568"/>
                    <a:pt x="-7740" y="2214240"/>
                    <a:pt x="0" y="2096138"/>
                  </a:cubicBezTo>
                  <a:cubicBezTo>
                    <a:pt x="7740" y="1978036"/>
                    <a:pt x="-1909" y="1828827"/>
                    <a:pt x="0" y="1578269"/>
                  </a:cubicBezTo>
                  <a:cubicBezTo>
                    <a:pt x="1909" y="1327711"/>
                    <a:pt x="10961" y="1205043"/>
                    <a:pt x="0" y="961758"/>
                  </a:cubicBezTo>
                  <a:cubicBezTo>
                    <a:pt x="-10961" y="718473"/>
                    <a:pt x="-25765" y="445645"/>
                    <a:pt x="0" y="0"/>
                  </a:cubicBezTo>
                  <a:close/>
                </a:path>
                <a:path w="4932090" h="4932090" stroke="0" extrusionOk="0">
                  <a:moveTo>
                    <a:pt x="0" y="0"/>
                  </a:moveTo>
                  <a:cubicBezTo>
                    <a:pt x="218817" y="3297"/>
                    <a:pt x="373587" y="8186"/>
                    <a:pt x="468549" y="0"/>
                  </a:cubicBezTo>
                  <a:cubicBezTo>
                    <a:pt x="563511" y="-8186"/>
                    <a:pt x="815199" y="6370"/>
                    <a:pt x="1085060" y="0"/>
                  </a:cubicBezTo>
                  <a:cubicBezTo>
                    <a:pt x="1354921" y="-6370"/>
                    <a:pt x="1533355" y="-18784"/>
                    <a:pt x="1652250" y="0"/>
                  </a:cubicBezTo>
                  <a:cubicBezTo>
                    <a:pt x="1771145" y="18784"/>
                    <a:pt x="2009577" y="9511"/>
                    <a:pt x="2170120" y="0"/>
                  </a:cubicBezTo>
                  <a:cubicBezTo>
                    <a:pt x="2330663" y="-9511"/>
                    <a:pt x="2519569" y="-16302"/>
                    <a:pt x="2835952" y="0"/>
                  </a:cubicBezTo>
                  <a:cubicBezTo>
                    <a:pt x="3152335" y="16302"/>
                    <a:pt x="3315188" y="16441"/>
                    <a:pt x="3452463" y="0"/>
                  </a:cubicBezTo>
                  <a:cubicBezTo>
                    <a:pt x="3589738" y="-16441"/>
                    <a:pt x="3835033" y="2233"/>
                    <a:pt x="4118295" y="0"/>
                  </a:cubicBezTo>
                  <a:cubicBezTo>
                    <a:pt x="4401557" y="-2233"/>
                    <a:pt x="4662452" y="-12122"/>
                    <a:pt x="4932090" y="0"/>
                  </a:cubicBezTo>
                  <a:cubicBezTo>
                    <a:pt x="4910366" y="148238"/>
                    <a:pt x="4946210" y="310684"/>
                    <a:pt x="4932090" y="567190"/>
                  </a:cubicBezTo>
                  <a:cubicBezTo>
                    <a:pt x="4917971" y="823696"/>
                    <a:pt x="4911585" y="925842"/>
                    <a:pt x="4932090" y="1085060"/>
                  </a:cubicBezTo>
                  <a:cubicBezTo>
                    <a:pt x="4952596" y="1244278"/>
                    <a:pt x="4926171" y="1495422"/>
                    <a:pt x="4932090" y="1602929"/>
                  </a:cubicBezTo>
                  <a:cubicBezTo>
                    <a:pt x="4938009" y="1710436"/>
                    <a:pt x="4950922" y="1939982"/>
                    <a:pt x="4932090" y="2268761"/>
                  </a:cubicBezTo>
                  <a:cubicBezTo>
                    <a:pt x="4913258" y="2597540"/>
                    <a:pt x="4897202" y="2683199"/>
                    <a:pt x="4932090" y="2983914"/>
                  </a:cubicBezTo>
                  <a:cubicBezTo>
                    <a:pt x="4966978" y="3284629"/>
                    <a:pt x="4941367" y="3282714"/>
                    <a:pt x="4932090" y="3551105"/>
                  </a:cubicBezTo>
                  <a:cubicBezTo>
                    <a:pt x="4922813" y="3819496"/>
                    <a:pt x="4929340" y="3919435"/>
                    <a:pt x="4932090" y="4167616"/>
                  </a:cubicBezTo>
                  <a:cubicBezTo>
                    <a:pt x="4934840" y="4415797"/>
                    <a:pt x="4926852" y="4574746"/>
                    <a:pt x="4932090" y="4932090"/>
                  </a:cubicBezTo>
                  <a:cubicBezTo>
                    <a:pt x="4751802" y="4937410"/>
                    <a:pt x="4429140" y="4925177"/>
                    <a:pt x="4216937" y="4932090"/>
                  </a:cubicBezTo>
                  <a:cubicBezTo>
                    <a:pt x="4004734" y="4939003"/>
                    <a:pt x="3884627" y="4946525"/>
                    <a:pt x="3649747" y="4932090"/>
                  </a:cubicBezTo>
                  <a:cubicBezTo>
                    <a:pt x="3414867" y="4917656"/>
                    <a:pt x="3300984" y="4931150"/>
                    <a:pt x="3181198" y="4932090"/>
                  </a:cubicBezTo>
                  <a:cubicBezTo>
                    <a:pt x="3061412" y="4933030"/>
                    <a:pt x="2711958" y="4907750"/>
                    <a:pt x="2515366" y="4932090"/>
                  </a:cubicBezTo>
                  <a:cubicBezTo>
                    <a:pt x="2318774" y="4956430"/>
                    <a:pt x="2088502" y="4931205"/>
                    <a:pt x="1800213" y="4932090"/>
                  </a:cubicBezTo>
                  <a:cubicBezTo>
                    <a:pt x="1511924" y="4932975"/>
                    <a:pt x="1465707" y="4956080"/>
                    <a:pt x="1134381" y="4932090"/>
                  </a:cubicBezTo>
                  <a:cubicBezTo>
                    <a:pt x="803055" y="4908100"/>
                    <a:pt x="794243" y="4925115"/>
                    <a:pt x="567190" y="4932090"/>
                  </a:cubicBezTo>
                  <a:cubicBezTo>
                    <a:pt x="340137" y="4939065"/>
                    <a:pt x="139213" y="4930337"/>
                    <a:pt x="0" y="4932090"/>
                  </a:cubicBezTo>
                  <a:cubicBezTo>
                    <a:pt x="-28443" y="4797770"/>
                    <a:pt x="9363" y="4444217"/>
                    <a:pt x="0" y="4266258"/>
                  </a:cubicBezTo>
                  <a:cubicBezTo>
                    <a:pt x="-9363" y="4088299"/>
                    <a:pt x="14442" y="3907979"/>
                    <a:pt x="0" y="3551105"/>
                  </a:cubicBezTo>
                  <a:cubicBezTo>
                    <a:pt x="-14442" y="3194231"/>
                    <a:pt x="3006" y="3037720"/>
                    <a:pt x="0" y="2835952"/>
                  </a:cubicBezTo>
                  <a:cubicBezTo>
                    <a:pt x="-3006" y="2634184"/>
                    <a:pt x="15161" y="2463350"/>
                    <a:pt x="0" y="2219441"/>
                  </a:cubicBezTo>
                  <a:cubicBezTo>
                    <a:pt x="-15161" y="1975532"/>
                    <a:pt x="10168" y="1747540"/>
                    <a:pt x="0" y="1602929"/>
                  </a:cubicBezTo>
                  <a:cubicBezTo>
                    <a:pt x="-10168" y="1458318"/>
                    <a:pt x="4078" y="1131069"/>
                    <a:pt x="0" y="887776"/>
                  </a:cubicBezTo>
                  <a:cubicBezTo>
                    <a:pt x="-4078" y="644483"/>
                    <a:pt x="-18421" y="409876"/>
                    <a:pt x="0" y="0"/>
                  </a:cubicBezTo>
                  <a:close/>
                </a:path>
              </a:pathLst>
            </a:custGeom>
            <a:solidFill>
              <a:schemeClr val="bg2">
                <a:lumMod val="75000"/>
                <a:alpha val="60000"/>
              </a:schemeClr>
            </a:solidFill>
            <a:ln cmpd="sng">
              <a:solidFill>
                <a:schemeClr val="bg2">
                  <a:lumMod val="75000"/>
                  <a:alpha val="60000"/>
                </a:schemeClr>
              </a:solidFill>
              <a:extLst>
                <a:ext uri="{C807C97D-BFC1-408E-A445-0C87EB9F89A2}">
                  <ask:lineSketchStyleProps xmlns:ask="http://schemas.microsoft.com/office/drawing/2018/sketchyshapes" sd="3287694183">
                    <a:prstGeom prst="rect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" name="직사각형 3">
              <a:extLst>
                <a:ext uri="{FF2B5EF4-FFF2-40B4-BE49-F238E27FC236}">
                  <a16:creationId xmlns:a16="http://schemas.microsoft.com/office/drawing/2014/main" id="{9332485E-FED3-A37D-A4C9-A9D2590924C3}"/>
                </a:ext>
              </a:extLst>
            </p:cNvPr>
            <p:cNvSpPr>
              <a:spLocks/>
            </p:cNvSpPr>
            <p:nvPr/>
          </p:nvSpPr>
          <p:spPr>
            <a:xfrm>
              <a:off x="413680" y="524038"/>
              <a:ext cx="4932090" cy="4932090"/>
            </a:xfrm>
            <a:custGeom>
              <a:avLst/>
              <a:gdLst>
                <a:gd name="connsiteX0" fmla="*/ 0 w 4932090"/>
                <a:gd name="connsiteY0" fmla="*/ 0 h 4932090"/>
                <a:gd name="connsiteX1" fmla="*/ 468549 w 4932090"/>
                <a:gd name="connsiteY1" fmla="*/ 0 h 4932090"/>
                <a:gd name="connsiteX2" fmla="*/ 937097 w 4932090"/>
                <a:gd name="connsiteY2" fmla="*/ 0 h 4932090"/>
                <a:gd name="connsiteX3" fmla="*/ 1454967 w 4932090"/>
                <a:gd name="connsiteY3" fmla="*/ 0 h 4932090"/>
                <a:gd name="connsiteX4" fmla="*/ 1972836 w 4932090"/>
                <a:gd name="connsiteY4" fmla="*/ 0 h 4932090"/>
                <a:gd name="connsiteX5" fmla="*/ 2490705 w 4932090"/>
                <a:gd name="connsiteY5" fmla="*/ 0 h 4932090"/>
                <a:gd name="connsiteX6" fmla="*/ 3156538 w 4932090"/>
                <a:gd name="connsiteY6" fmla="*/ 0 h 4932090"/>
                <a:gd name="connsiteX7" fmla="*/ 3871691 w 4932090"/>
                <a:gd name="connsiteY7" fmla="*/ 0 h 4932090"/>
                <a:gd name="connsiteX8" fmla="*/ 4932090 w 4932090"/>
                <a:gd name="connsiteY8" fmla="*/ 0 h 4932090"/>
                <a:gd name="connsiteX9" fmla="*/ 4932090 w 4932090"/>
                <a:gd name="connsiteY9" fmla="*/ 567190 h 4932090"/>
                <a:gd name="connsiteX10" fmla="*/ 4932090 w 4932090"/>
                <a:gd name="connsiteY10" fmla="*/ 1134381 h 4932090"/>
                <a:gd name="connsiteX11" fmla="*/ 4932090 w 4932090"/>
                <a:gd name="connsiteY11" fmla="*/ 1701571 h 4932090"/>
                <a:gd name="connsiteX12" fmla="*/ 4932090 w 4932090"/>
                <a:gd name="connsiteY12" fmla="*/ 2219441 h 4932090"/>
                <a:gd name="connsiteX13" fmla="*/ 4932090 w 4932090"/>
                <a:gd name="connsiteY13" fmla="*/ 2687989 h 4932090"/>
                <a:gd name="connsiteX14" fmla="*/ 4932090 w 4932090"/>
                <a:gd name="connsiteY14" fmla="*/ 3255179 h 4932090"/>
                <a:gd name="connsiteX15" fmla="*/ 4932090 w 4932090"/>
                <a:gd name="connsiteY15" fmla="*/ 3773049 h 4932090"/>
                <a:gd name="connsiteX16" fmla="*/ 4932090 w 4932090"/>
                <a:gd name="connsiteY16" fmla="*/ 4241597 h 4932090"/>
                <a:gd name="connsiteX17" fmla="*/ 4932090 w 4932090"/>
                <a:gd name="connsiteY17" fmla="*/ 4932090 h 4932090"/>
                <a:gd name="connsiteX18" fmla="*/ 4216937 w 4932090"/>
                <a:gd name="connsiteY18" fmla="*/ 4932090 h 4932090"/>
                <a:gd name="connsiteX19" fmla="*/ 3649747 w 4932090"/>
                <a:gd name="connsiteY19" fmla="*/ 4932090 h 4932090"/>
                <a:gd name="connsiteX20" fmla="*/ 3181198 w 4932090"/>
                <a:gd name="connsiteY20" fmla="*/ 4932090 h 4932090"/>
                <a:gd name="connsiteX21" fmla="*/ 2614008 w 4932090"/>
                <a:gd name="connsiteY21" fmla="*/ 4932090 h 4932090"/>
                <a:gd name="connsiteX22" fmla="*/ 2096138 w 4932090"/>
                <a:gd name="connsiteY22" fmla="*/ 4932090 h 4932090"/>
                <a:gd name="connsiteX23" fmla="*/ 1479627 w 4932090"/>
                <a:gd name="connsiteY23" fmla="*/ 4932090 h 4932090"/>
                <a:gd name="connsiteX24" fmla="*/ 961758 w 4932090"/>
                <a:gd name="connsiteY24" fmla="*/ 4932090 h 4932090"/>
                <a:gd name="connsiteX25" fmla="*/ 0 w 4932090"/>
                <a:gd name="connsiteY25" fmla="*/ 4932090 h 4932090"/>
                <a:gd name="connsiteX26" fmla="*/ 0 w 4932090"/>
                <a:gd name="connsiteY26" fmla="*/ 4364900 h 4932090"/>
                <a:gd name="connsiteX27" fmla="*/ 0 w 4932090"/>
                <a:gd name="connsiteY27" fmla="*/ 3896351 h 4932090"/>
                <a:gd name="connsiteX28" fmla="*/ 0 w 4932090"/>
                <a:gd name="connsiteY28" fmla="*/ 3279840 h 4932090"/>
                <a:gd name="connsiteX29" fmla="*/ 0 w 4932090"/>
                <a:gd name="connsiteY29" fmla="*/ 2614008 h 4932090"/>
                <a:gd name="connsiteX30" fmla="*/ 0 w 4932090"/>
                <a:gd name="connsiteY30" fmla="*/ 2096138 h 4932090"/>
                <a:gd name="connsiteX31" fmla="*/ 0 w 4932090"/>
                <a:gd name="connsiteY31" fmla="*/ 1578269 h 4932090"/>
                <a:gd name="connsiteX32" fmla="*/ 0 w 4932090"/>
                <a:gd name="connsiteY32" fmla="*/ 961758 h 4932090"/>
                <a:gd name="connsiteX33" fmla="*/ 0 w 4932090"/>
                <a:gd name="connsiteY33" fmla="*/ 0 h 49320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4932090" h="4932090" fill="none" extrusionOk="0">
                  <a:moveTo>
                    <a:pt x="0" y="0"/>
                  </a:moveTo>
                  <a:cubicBezTo>
                    <a:pt x="172859" y="16894"/>
                    <a:pt x="315648" y="-2253"/>
                    <a:pt x="468549" y="0"/>
                  </a:cubicBezTo>
                  <a:cubicBezTo>
                    <a:pt x="621450" y="2253"/>
                    <a:pt x="784637" y="7678"/>
                    <a:pt x="937097" y="0"/>
                  </a:cubicBezTo>
                  <a:cubicBezTo>
                    <a:pt x="1089557" y="-7678"/>
                    <a:pt x="1348109" y="10289"/>
                    <a:pt x="1454967" y="0"/>
                  </a:cubicBezTo>
                  <a:cubicBezTo>
                    <a:pt x="1561825" y="-10289"/>
                    <a:pt x="1730911" y="-4557"/>
                    <a:pt x="1972836" y="0"/>
                  </a:cubicBezTo>
                  <a:cubicBezTo>
                    <a:pt x="2214761" y="4557"/>
                    <a:pt x="2268731" y="-1385"/>
                    <a:pt x="2490705" y="0"/>
                  </a:cubicBezTo>
                  <a:cubicBezTo>
                    <a:pt x="2712679" y="1385"/>
                    <a:pt x="2954235" y="-18043"/>
                    <a:pt x="3156538" y="0"/>
                  </a:cubicBezTo>
                  <a:cubicBezTo>
                    <a:pt x="3358841" y="18043"/>
                    <a:pt x="3547271" y="-4117"/>
                    <a:pt x="3871691" y="0"/>
                  </a:cubicBezTo>
                  <a:cubicBezTo>
                    <a:pt x="4196111" y="4117"/>
                    <a:pt x="4626465" y="-33167"/>
                    <a:pt x="4932090" y="0"/>
                  </a:cubicBezTo>
                  <a:cubicBezTo>
                    <a:pt x="4942357" y="174364"/>
                    <a:pt x="4958882" y="305750"/>
                    <a:pt x="4932090" y="567190"/>
                  </a:cubicBezTo>
                  <a:cubicBezTo>
                    <a:pt x="4905299" y="828630"/>
                    <a:pt x="4947816" y="903000"/>
                    <a:pt x="4932090" y="1134381"/>
                  </a:cubicBezTo>
                  <a:cubicBezTo>
                    <a:pt x="4916364" y="1365762"/>
                    <a:pt x="4943872" y="1534634"/>
                    <a:pt x="4932090" y="1701571"/>
                  </a:cubicBezTo>
                  <a:cubicBezTo>
                    <a:pt x="4920309" y="1868508"/>
                    <a:pt x="4928914" y="2018960"/>
                    <a:pt x="4932090" y="2219441"/>
                  </a:cubicBezTo>
                  <a:cubicBezTo>
                    <a:pt x="4935267" y="2419922"/>
                    <a:pt x="4928993" y="2480657"/>
                    <a:pt x="4932090" y="2687989"/>
                  </a:cubicBezTo>
                  <a:cubicBezTo>
                    <a:pt x="4935187" y="2895321"/>
                    <a:pt x="4906285" y="3124338"/>
                    <a:pt x="4932090" y="3255179"/>
                  </a:cubicBezTo>
                  <a:cubicBezTo>
                    <a:pt x="4957896" y="3386020"/>
                    <a:pt x="4913653" y="3652360"/>
                    <a:pt x="4932090" y="3773049"/>
                  </a:cubicBezTo>
                  <a:cubicBezTo>
                    <a:pt x="4950528" y="3893738"/>
                    <a:pt x="4918875" y="4109331"/>
                    <a:pt x="4932090" y="4241597"/>
                  </a:cubicBezTo>
                  <a:cubicBezTo>
                    <a:pt x="4945305" y="4373863"/>
                    <a:pt x="4952291" y="4672417"/>
                    <a:pt x="4932090" y="4932090"/>
                  </a:cubicBezTo>
                  <a:cubicBezTo>
                    <a:pt x="4679581" y="4940926"/>
                    <a:pt x="4568397" y="4911280"/>
                    <a:pt x="4216937" y="4932090"/>
                  </a:cubicBezTo>
                  <a:cubicBezTo>
                    <a:pt x="3865477" y="4952900"/>
                    <a:pt x="3840963" y="4916170"/>
                    <a:pt x="3649747" y="4932090"/>
                  </a:cubicBezTo>
                  <a:cubicBezTo>
                    <a:pt x="3458531" y="4948011"/>
                    <a:pt x="3356711" y="4924842"/>
                    <a:pt x="3181198" y="4932090"/>
                  </a:cubicBezTo>
                  <a:cubicBezTo>
                    <a:pt x="3005685" y="4939338"/>
                    <a:pt x="2772167" y="4937958"/>
                    <a:pt x="2614008" y="4932090"/>
                  </a:cubicBezTo>
                  <a:cubicBezTo>
                    <a:pt x="2455849" y="4926223"/>
                    <a:pt x="2200877" y="4955958"/>
                    <a:pt x="2096138" y="4932090"/>
                  </a:cubicBezTo>
                  <a:cubicBezTo>
                    <a:pt x="1991399" y="4908223"/>
                    <a:pt x="1727374" y="4906403"/>
                    <a:pt x="1479627" y="4932090"/>
                  </a:cubicBezTo>
                  <a:cubicBezTo>
                    <a:pt x="1231880" y="4957777"/>
                    <a:pt x="1088329" y="4946207"/>
                    <a:pt x="961758" y="4932090"/>
                  </a:cubicBezTo>
                  <a:cubicBezTo>
                    <a:pt x="835187" y="4917973"/>
                    <a:pt x="312292" y="4899178"/>
                    <a:pt x="0" y="4932090"/>
                  </a:cubicBezTo>
                  <a:cubicBezTo>
                    <a:pt x="-12645" y="4768719"/>
                    <a:pt x="24493" y="4552410"/>
                    <a:pt x="0" y="4364900"/>
                  </a:cubicBezTo>
                  <a:cubicBezTo>
                    <a:pt x="-24493" y="4177390"/>
                    <a:pt x="-16394" y="4116500"/>
                    <a:pt x="0" y="3896351"/>
                  </a:cubicBezTo>
                  <a:cubicBezTo>
                    <a:pt x="16394" y="3676202"/>
                    <a:pt x="11523" y="3413481"/>
                    <a:pt x="0" y="3279840"/>
                  </a:cubicBezTo>
                  <a:cubicBezTo>
                    <a:pt x="-11523" y="3146199"/>
                    <a:pt x="-13927" y="2772448"/>
                    <a:pt x="0" y="2614008"/>
                  </a:cubicBezTo>
                  <a:cubicBezTo>
                    <a:pt x="13927" y="2455568"/>
                    <a:pt x="-7740" y="2214240"/>
                    <a:pt x="0" y="2096138"/>
                  </a:cubicBezTo>
                  <a:cubicBezTo>
                    <a:pt x="7740" y="1978036"/>
                    <a:pt x="-1909" y="1828827"/>
                    <a:pt x="0" y="1578269"/>
                  </a:cubicBezTo>
                  <a:cubicBezTo>
                    <a:pt x="1909" y="1327711"/>
                    <a:pt x="10961" y="1205043"/>
                    <a:pt x="0" y="961758"/>
                  </a:cubicBezTo>
                  <a:cubicBezTo>
                    <a:pt x="-10961" y="718473"/>
                    <a:pt x="-25765" y="445645"/>
                    <a:pt x="0" y="0"/>
                  </a:cubicBezTo>
                  <a:close/>
                </a:path>
                <a:path w="4932090" h="4932090" stroke="0" extrusionOk="0">
                  <a:moveTo>
                    <a:pt x="0" y="0"/>
                  </a:moveTo>
                  <a:cubicBezTo>
                    <a:pt x="218817" y="3297"/>
                    <a:pt x="373587" y="8186"/>
                    <a:pt x="468549" y="0"/>
                  </a:cubicBezTo>
                  <a:cubicBezTo>
                    <a:pt x="563511" y="-8186"/>
                    <a:pt x="815199" y="6370"/>
                    <a:pt x="1085060" y="0"/>
                  </a:cubicBezTo>
                  <a:cubicBezTo>
                    <a:pt x="1354921" y="-6370"/>
                    <a:pt x="1533355" y="-18784"/>
                    <a:pt x="1652250" y="0"/>
                  </a:cubicBezTo>
                  <a:cubicBezTo>
                    <a:pt x="1771145" y="18784"/>
                    <a:pt x="2009577" y="9511"/>
                    <a:pt x="2170120" y="0"/>
                  </a:cubicBezTo>
                  <a:cubicBezTo>
                    <a:pt x="2330663" y="-9511"/>
                    <a:pt x="2519569" y="-16302"/>
                    <a:pt x="2835952" y="0"/>
                  </a:cubicBezTo>
                  <a:cubicBezTo>
                    <a:pt x="3152335" y="16302"/>
                    <a:pt x="3315188" y="16441"/>
                    <a:pt x="3452463" y="0"/>
                  </a:cubicBezTo>
                  <a:cubicBezTo>
                    <a:pt x="3589738" y="-16441"/>
                    <a:pt x="3835033" y="2233"/>
                    <a:pt x="4118295" y="0"/>
                  </a:cubicBezTo>
                  <a:cubicBezTo>
                    <a:pt x="4401557" y="-2233"/>
                    <a:pt x="4662452" y="-12122"/>
                    <a:pt x="4932090" y="0"/>
                  </a:cubicBezTo>
                  <a:cubicBezTo>
                    <a:pt x="4910366" y="148238"/>
                    <a:pt x="4946210" y="310684"/>
                    <a:pt x="4932090" y="567190"/>
                  </a:cubicBezTo>
                  <a:cubicBezTo>
                    <a:pt x="4917971" y="823696"/>
                    <a:pt x="4911585" y="925842"/>
                    <a:pt x="4932090" y="1085060"/>
                  </a:cubicBezTo>
                  <a:cubicBezTo>
                    <a:pt x="4952596" y="1244278"/>
                    <a:pt x="4926171" y="1495422"/>
                    <a:pt x="4932090" y="1602929"/>
                  </a:cubicBezTo>
                  <a:cubicBezTo>
                    <a:pt x="4938009" y="1710436"/>
                    <a:pt x="4950922" y="1939982"/>
                    <a:pt x="4932090" y="2268761"/>
                  </a:cubicBezTo>
                  <a:cubicBezTo>
                    <a:pt x="4913258" y="2597540"/>
                    <a:pt x="4897202" y="2683199"/>
                    <a:pt x="4932090" y="2983914"/>
                  </a:cubicBezTo>
                  <a:cubicBezTo>
                    <a:pt x="4966978" y="3284629"/>
                    <a:pt x="4941367" y="3282714"/>
                    <a:pt x="4932090" y="3551105"/>
                  </a:cubicBezTo>
                  <a:cubicBezTo>
                    <a:pt x="4922813" y="3819496"/>
                    <a:pt x="4929340" y="3919435"/>
                    <a:pt x="4932090" y="4167616"/>
                  </a:cubicBezTo>
                  <a:cubicBezTo>
                    <a:pt x="4934840" y="4415797"/>
                    <a:pt x="4926852" y="4574746"/>
                    <a:pt x="4932090" y="4932090"/>
                  </a:cubicBezTo>
                  <a:cubicBezTo>
                    <a:pt x="4751802" y="4937410"/>
                    <a:pt x="4429140" y="4925177"/>
                    <a:pt x="4216937" y="4932090"/>
                  </a:cubicBezTo>
                  <a:cubicBezTo>
                    <a:pt x="4004734" y="4939003"/>
                    <a:pt x="3884627" y="4946525"/>
                    <a:pt x="3649747" y="4932090"/>
                  </a:cubicBezTo>
                  <a:cubicBezTo>
                    <a:pt x="3414867" y="4917656"/>
                    <a:pt x="3300984" y="4931150"/>
                    <a:pt x="3181198" y="4932090"/>
                  </a:cubicBezTo>
                  <a:cubicBezTo>
                    <a:pt x="3061412" y="4933030"/>
                    <a:pt x="2711958" y="4907750"/>
                    <a:pt x="2515366" y="4932090"/>
                  </a:cubicBezTo>
                  <a:cubicBezTo>
                    <a:pt x="2318774" y="4956430"/>
                    <a:pt x="2088502" y="4931205"/>
                    <a:pt x="1800213" y="4932090"/>
                  </a:cubicBezTo>
                  <a:cubicBezTo>
                    <a:pt x="1511924" y="4932975"/>
                    <a:pt x="1465707" y="4956080"/>
                    <a:pt x="1134381" y="4932090"/>
                  </a:cubicBezTo>
                  <a:cubicBezTo>
                    <a:pt x="803055" y="4908100"/>
                    <a:pt x="794243" y="4925115"/>
                    <a:pt x="567190" y="4932090"/>
                  </a:cubicBezTo>
                  <a:cubicBezTo>
                    <a:pt x="340137" y="4939065"/>
                    <a:pt x="139213" y="4930337"/>
                    <a:pt x="0" y="4932090"/>
                  </a:cubicBezTo>
                  <a:cubicBezTo>
                    <a:pt x="-28443" y="4797770"/>
                    <a:pt x="9363" y="4444217"/>
                    <a:pt x="0" y="4266258"/>
                  </a:cubicBezTo>
                  <a:cubicBezTo>
                    <a:pt x="-9363" y="4088299"/>
                    <a:pt x="14442" y="3907979"/>
                    <a:pt x="0" y="3551105"/>
                  </a:cubicBezTo>
                  <a:cubicBezTo>
                    <a:pt x="-14442" y="3194231"/>
                    <a:pt x="3006" y="3037720"/>
                    <a:pt x="0" y="2835952"/>
                  </a:cubicBezTo>
                  <a:cubicBezTo>
                    <a:pt x="-3006" y="2634184"/>
                    <a:pt x="15161" y="2463350"/>
                    <a:pt x="0" y="2219441"/>
                  </a:cubicBezTo>
                  <a:cubicBezTo>
                    <a:pt x="-15161" y="1975532"/>
                    <a:pt x="10168" y="1747540"/>
                    <a:pt x="0" y="1602929"/>
                  </a:cubicBezTo>
                  <a:cubicBezTo>
                    <a:pt x="-10168" y="1458318"/>
                    <a:pt x="4078" y="1131069"/>
                    <a:pt x="0" y="887776"/>
                  </a:cubicBezTo>
                  <a:cubicBezTo>
                    <a:pt x="-4078" y="644483"/>
                    <a:pt x="-18421" y="409876"/>
                    <a:pt x="0" y="0"/>
                  </a:cubicBezTo>
                  <a:close/>
                </a:path>
              </a:pathLst>
            </a:custGeom>
            <a:pattFill prst="dotGrid">
              <a:fgClr>
                <a:schemeClr val="accent6">
                  <a:lumMod val="40000"/>
                  <a:lumOff val="60000"/>
                </a:schemeClr>
              </a:fgClr>
              <a:bgClr>
                <a:schemeClr val="bg1"/>
              </a:bgClr>
            </a:pattFill>
            <a:ln w="22225" cmpd="sng">
              <a:solidFill>
                <a:schemeClr val="tx1">
                  <a:lumMod val="85000"/>
                  <a:lumOff val="15000"/>
                </a:schemeClr>
              </a:solidFill>
              <a:extLst>
                <a:ext uri="{C807C97D-BFC1-408E-A445-0C87EB9F89A2}">
                  <ask:lineSketchStyleProps xmlns:ask="http://schemas.microsoft.com/office/drawing/2018/sketchyshapes" sd="3287694183">
                    <a:prstGeom prst="rect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pic>
        <p:nvPicPr>
          <p:cNvPr id="16" name="그림 15">
            <a:extLst>
              <a:ext uri="{FF2B5EF4-FFF2-40B4-BE49-F238E27FC236}">
                <a16:creationId xmlns:a16="http://schemas.microsoft.com/office/drawing/2014/main" id="{996B405F-9A1D-7D25-461E-C30749F71C7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49" t="33508" r="23930" b="26229"/>
          <a:stretch/>
        </p:blipFill>
        <p:spPr>
          <a:xfrm>
            <a:off x="1892203" y="818496"/>
            <a:ext cx="539073" cy="607596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DA0C7F5F-7870-4513-9F5E-DE745EDB9412}"/>
              </a:ext>
            </a:extLst>
          </p:cNvPr>
          <p:cNvSpPr txBox="1"/>
          <p:nvPr/>
        </p:nvSpPr>
        <p:spPr>
          <a:xfrm>
            <a:off x="152544" y="126051"/>
            <a:ext cx="333624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50" b="1" dirty="0">
                <a:ln w="1270">
                  <a:solidFill>
                    <a:schemeClr val="tx1"/>
                  </a:solidFill>
                </a:ln>
                <a:solidFill>
                  <a:srgbClr val="FFC000"/>
                </a:solidFill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국민은행</a:t>
            </a:r>
            <a:r>
              <a:rPr lang="ko-KR" altLang="en-US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 </a:t>
            </a:r>
            <a:r>
              <a:rPr lang="en-US" altLang="ko-KR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X </a:t>
            </a:r>
            <a:r>
              <a:rPr lang="en-US" altLang="ko-KR" sz="1050" b="1" dirty="0">
                <a:solidFill>
                  <a:srgbClr val="D20000"/>
                </a:solidFill>
                <a:effectLst>
                  <a:outerShdw blurRad="50800" dist="63500" dir="2700000" algn="tl" rotWithShape="0">
                    <a:prstClr val="black">
                      <a:alpha val="30000"/>
                    </a:prstClr>
                  </a:outerShdw>
                </a:effectLst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YMCA</a:t>
            </a:r>
            <a:r>
              <a:rPr lang="en-US" altLang="ko-KR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 </a:t>
            </a:r>
            <a:r>
              <a:rPr lang="ko-KR" altLang="en-US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아시아 지역사회 혁신 프로젝트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288DBF5-B738-A3AE-88C9-C1B6A90FE99C}"/>
              </a:ext>
            </a:extLst>
          </p:cNvPr>
          <p:cNvSpPr txBox="1"/>
          <p:nvPr/>
        </p:nvSpPr>
        <p:spPr>
          <a:xfrm>
            <a:off x="4002258" y="125066"/>
            <a:ext cx="157118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50" b="1" dirty="0" err="1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라온아띠</a:t>
            </a:r>
            <a:r>
              <a:rPr lang="ko-KR" altLang="en-US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 </a:t>
            </a:r>
            <a:r>
              <a:rPr lang="en-US" altLang="ko-KR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22</a:t>
            </a:r>
            <a:r>
              <a:rPr lang="ko-KR" altLang="en-US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기 </a:t>
            </a:r>
            <a:r>
              <a:rPr lang="ko-KR" altLang="en-US" sz="1050" b="1" dirty="0" err="1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순그린</a:t>
            </a:r>
            <a:endParaRPr lang="ko-KR" altLang="en-US" sz="1050" b="1" dirty="0">
              <a:latin typeface="HY동녘B" panose="02030600000101010101" pitchFamily="18" charset="-127"/>
              <a:ea typeface="HY동녘B" panose="02030600000101010101" pitchFamily="18" charset="-127"/>
              <a:cs typeface="카페24 써라운드" pitchFamily="2" charset="-127"/>
            </a:endParaRPr>
          </a:p>
        </p:txBody>
      </p:sp>
      <p:cxnSp>
        <p:nvCxnSpPr>
          <p:cNvPr id="23" name="직선 연결선 22">
            <a:extLst>
              <a:ext uri="{FF2B5EF4-FFF2-40B4-BE49-F238E27FC236}">
                <a16:creationId xmlns:a16="http://schemas.microsoft.com/office/drawing/2014/main" id="{6C642567-998F-61BA-5196-466CD6FC5349}"/>
              </a:ext>
            </a:extLst>
          </p:cNvPr>
          <p:cNvCxnSpPr/>
          <p:nvPr/>
        </p:nvCxnSpPr>
        <p:spPr>
          <a:xfrm>
            <a:off x="0" y="92779"/>
            <a:ext cx="5759450" cy="0"/>
          </a:xfrm>
          <a:prstGeom prst="line">
            <a:avLst/>
          </a:prstGeom>
          <a:ln>
            <a:solidFill>
              <a:schemeClr val="bg2">
                <a:lumMod val="2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직선 연결선 23">
            <a:extLst>
              <a:ext uri="{FF2B5EF4-FFF2-40B4-BE49-F238E27FC236}">
                <a16:creationId xmlns:a16="http://schemas.microsoft.com/office/drawing/2014/main" id="{B8BA4819-8F8A-5CF4-3D41-D64824E0D7F3}"/>
              </a:ext>
            </a:extLst>
          </p:cNvPr>
          <p:cNvCxnSpPr/>
          <p:nvPr/>
        </p:nvCxnSpPr>
        <p:spPr>
          <a:xfrm>
            <a:off x="0" y="402688"/>
            <a:ext cx="5759450" cy="0"/>
          </a:xfrm>
          <a:prstGeom prst="line">
            <a:avLst/>
          </a:prstGeom>
          <a:ln>
            <a:solidFill>
              <a:schemeClr val="bg2">
                <a:lumMod val="2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A24722BE-820E-D466-2DF7-CF21C401685C}"/>
              </a:ext>
            </a:extLst>
          </p:cNvPr>
          <p:cNvSpPr txBox="1"/>
          <p:nvPr/>
        </p:nvSpPr>
        <p:spPr>
          <a:xfrm>
            <a:off x="2456954" y="818496"/>
            <a:ext cx="121058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4000" b="1" dirty="0">
                <a:ln w="19050"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bg1"/>
                </a:solidFill>
                <a:latin typeface="Y 너만을 비춤체" panose="020B0600000101010101" pitchFamily="50" charset="-127"/>
                <a:ea typeface="Y 너만을 비춤체" panose="020B0600000101010101" pitchFamily="50" charset="-127"/>
              </a:rPr>
              <a:t>목차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395183" y="1526382"/>
            <a:ext cx="2661306" cy="305923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lnSpc>
                <a:spcPct val="200000"/>
              </a:lnSpc>
              <a:defRPr/>
            </a:pPr>
            <a:r>
              <a:rPr lang="en-US" altLang="ko-KR" sz="2500" b="1" dirty="0">
                <a:solidFill>
                  <a:schemeClr val="accent6">
                    <a:lumMod val="50000"/>
                  </a:schemeClr>
                </a:solidFill>
                <a:latin typeface="HY동녘M"/>
                <a:ea typeface="HY동녘M"/>
              </a:rPr>
              <a:t>01. </a:t>
            </a:r>
            <a:r>
              <a:rPr lang="ko-KR" altLang="en-US" sz="2500" b="1" dirty="0" err="1">
                <a:solidFill>
                  <a:schemeClr val="accent6">
                    <a:lumMod val="50000"/>
                  </a:schemeClr>
                </a:solidFill>
                <a:latin typeface="HY동녘M"/>
                <a:ea typeface="HY동녘M"/>
              </a:rPr>
              <a:t>순그린</a:t>
            </a:r>
            <a:r>
              <a:rPr lang="ko-KR" altLang="en-US" sz="2500" b="1" dirty="0">
                <a:solidFill>
                  <a:schemeClr val="accent6">
                    <a:lumMod val="50000"/>
                  </a:schemeClr>
                </a:solidFill>
                <a:latin typeface="HY동녘M"/>
                <a:ea typeface="HY동녘M"/>
              </a:rPr>
              <a:t> </a:t>
            </a:r>
            <a:r>
              <a:rPr lang="ko-KR" altLang="en-US" sz="2500" b="1" dirty="0" err="1">
                <a:solidFill>
                  <a:schemeClr val="accent6">
                    <a:lumMod val="50000"/>
                  </a:schemeClr>
                </a:solidFill>
                <a:latin typeface="HY동녘M"/>
                <a:ea typeface="HY동녘M"/>
              </a:rPr>
              <a:t>팀소개</a:t>
            </a:r>
            <a:endParaRPr lang="ko-KR" altLang="en-US" sz="2500" b="1" dirty="0">
              <a:solidFill>
                <a:schemeClr val="accent6">
                  <a:lumMod val="50000"/>
                </a:schemeClr>
              </a:solidFill>
              <a:latin typeface="HY동녘M"/>
              <a:ea typeface="HY동녘M"/>
            </a:endParaRPr>
          </a:p>
          <a:p>
            <a:pPr lvl="0">
              <a:lnSpc>
                <a:spcPct val="200000"/>
              </a:lnSpc>
              <a:defRPr/>
            </a:pPr>
            <a:r>
              <a:rPr lang="en-US" altLang="ko-KR" sz="2500" b="1" dirty="0">
                <a:solidFill>
                  <a:schemeClr val="accent6">
                    <a:lumMod val="50000"/>
                  </a:schemeClr>
                </a:solidFill>
                <a:latin typeface="HY동녘M"/>
                <a:ea typeface="HY동녘M"/>
              </a:rPr>
              <a:t>02. 12</a:t>
            </a:r>
            <a:r>
              <a:rPr lang="ko-KR" altLang="en-US" sz="2500" b="1" dirty="0">
                <a:solidFill>
                  <a:schemeClr val="accent6">
                    <a:lumMod val="50000"/>
                  </a:schemeClr>
                </a:solidFill>
                <a:latin typeface="HY동녘M"/>
                <a:ea typeface="HY동녘M"/>
              </a:rPr>
              <a:t>월 활동보고</a:t>
            </a:r>
          </a:p>
          <a:p>
            <a:pPr lvl="0">
              <a:lnSpc>
                <a:spcPct val="200000"/>
              </a:lnSpc>
              <a:defRPr/>
            </a:pPr>
            <a:r>
              <a:rPr lang="en-US" altLang="ko-KR" sz="2500" b="1" dirty="0">
                <a:solidFill>
                  <a:schemeClr val="accent6">
                    <a:lumMod val="50000"/>
                  </a:schemeClr>
                </a:solidFill>
                <a:latin typeface="HY동녘M"/>
                <a:ea typeface="HY동녘M"/>
              </a:rPr>
              <a:t>03. </a:t>
            </a:r>
            <a:r>
              <a:rPr lang="ko-KR" altLang="en-US" sz="2500" b="1" dirty="0">
                <a:solidFill>
                  <a:schemeClr val="accent6">
                    <a:lumMod val="50000"/>
                  </a:schemeClr>
                </a:solidFill>
                <a:latin typeface="HY동녘M"/>
                <a:ea typeface="HY동녘M"/>
              </a:rPr>
              <a:t>활동평가</a:t>
            </a:r>
          </a:p>
          <a:p>
            <a:pPr lvl="0">
              <a:lnSpc>
                <a:spcPct val="200000"/>
              </a:lnSpc>
              <a:defRPr/>
            </a:pPr>
            <a:r>
              <a:rPr lang="en-US" altLang="ko-KR" sz="2500" b="1" dirty="0">
                <a:solidFill>
                  <a:schemeClr val="accent6">
                    <a:lumMod val="50000"/>
                  </a:schemeClr>
                </a:solidFill>
                <a:latin typeface="HY동녘M"/>
                <a:ea typeface="HY동녘M"/>
              </a:rPr>
              <a:t>04. </a:t>
            </a:r>
            <a:r>
              <a:rPr lang="ko-KR" altLang="en-US" sz="2500" b="1" dirty="0">
                <a:solidFill>
                  <a:schemeClr val="accent6">
                    <a:lumMod val="50000"/>
                  </a:schemeClr>
                </a:solidFill>
                <a:latin typeface="HY동녘M"/>
                <a:ea typeface="HY동녘M"/>
              </a:rPr>
              <a:t>활동소감</a:t>
            </a:r>
            <a:endParaRPr lang="en-US" altLang="ko-KR" sz="2500" b="1" dirty="0">
              <a:solidFill>
                <a:schemeClr val="accent6">
                  <a:lumMod val="50000"/>
                </a:schemeClr>
              </a:solidFill>
              <a:latin typeface="HY동녘M"/>
              <a:ea typeface="HY동녘M"/>
            </a:endParaRPr>
          </a:p>
        </p:txBody>
      </p:sp>
    </p:spTree>
    <p:extLst>
      <p:ext uri="{BB962C8B-B14F-4D97-AF65-F5344CB8AC3E}">
        <p14:creationId xmlns:p14="http://schemas.microsoft.com/office/powerpoint/2010/main" val="33584820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6F6022DB-F763-6AFF-7C81-F821D5C17A6F}"/>
              </a:ext>
            </a:extLst>
          </p:cNvPr>
          <p:cNvGrpSpPr>
            <a:grpSpLocks/>
          </p:cNvGrpSpPr>
          <p:nvPr/>
        </p:nvGrpSpPr>
        <p:grpSpPr>
          <a:xfrm>
            <a:off x="475105" y="524038"/>
            <a:ext cx="5028881" cy="5053439"/>
            <a:chOff x="413680" y="524038"/>
            <a:chExt cx="5028881" cy="5053439"/>
          </a:xfrm>
        </p:grpSpPr>
        <p:sp>
          <p:nvSpPr>
            <p:cNvPr id="3" name="직사각형 2">
              <a:extLst>
                <a:ext uri="{FF2B5EF4-FFF2-40B4-BE49-F238E27FC236}">
                  <a16:creationId xmlns:a16="http://schemas.microsoft.com/office/drawing/2014/main" id="{A833E289-8354-7828-FAE5-2983CFED17C6}"/>
                </a:ext>
              </a:extLst>
            </p:cNvPr>
            <p:cNvSpPr>
              <a:spLocks/>
            </p:cNvSpPr>
            <p:nvPr/>
          </p:nvSpPr>
          <p:spPr>
            <a:xfrm>
              <a:off x="510471" y="645387"/>
              <a:ext cx="4932090" cy="4932090"/>
            </a:xfrm>
            <a:custGeom>
              <a:avLst/>
              <a:gdLst>
                <a:gd name="connsiteX0" fmla="*/ 0 w 4932090"/>
                <a:gd name="connsiteY0" fmla="*/ 0 h 4932090"/>
                <a:gd name="connsiteX1" fmla="*/ 468549 w 4932090"/>
                <a:gd name="connsiteY1" fmla="*/ 0 h 4932090"/>
                <a:gd name="connsiteX2" fmla="*/ 937097 w 4932090"/>
                <a:gd name="connsiteY2" fmla="*/ 0 h 4932090"/>
                <a:gd name="connsiteX3" fmla="*/ 1454967 w 4932090"/>
                <a:gd name="connsiteY3" fmla="*/ 0 h 4932090"/>
                <a:gd name="connsiteX4" fmla="*/ 1972836 w 4932090"/>
                <a:gd name="connsiteY4" fmla="*/ 0 h 4932090"/>
                <a:gd name="connsiteX5" fmla="*/ 2490705 w 4932090"/>
                <a:gd name="connsiteY5" fmla="*/ 0 h 4932090"/>
                <a:gd name="connsiteX6" fmla="*/ 3156538 w 4932090"/>
                <a:gd name="connsiteY6" fmla="*/ 0 h 4932090"/>
                <a:gd name="connsiteX7" fmla="*/ 3871691 w 4932090"/>
                <a:gd name="connsiteY7" fmla="*/ 0 h 4932090"/>
                <a:gd name="connsiteX8" fmla="*/ 4932090 w 4932090"/>
                <a:gd name="connsiteY8" fmla="*/ 0 h 4932090"/>
                <a:gd name="connsiteX9" fmla="*/ 4932090 w 4932090"/>
                <a:gd name="connsiteY9" fmla="*/ 567190 h 4932090"/>
                <a:gd name="connsiteX10" fmla="*/ 4932090 w 4932090"/>
                <a:gd name="connsiteY10" fmla="*/ 1134381 h 4932090"/>
                <a:gd name="connsiteX11" fmla="*/ 4932090 w 4932090"/>
                <a:gd name="connsiteY11" fmla="*/ 1701571 h 4932090"/>
                <a:gd name="connsiteX12" fmla="*/ 4932090 w 4932090"/>
                <a:gd name="connsiteY12" fmla="*/ 2219441 h 4932090"/>
                <a:gd name="connsiteX13" fmla="*/ 4932090 w 4932090"/>
                <a:gd name="connsiteY13" fmla="*/ 2687989 h 4932090"/>
                <a:gd name="connsiteX14" fmla="*/ 4932090 w 4932090"/>
                <a:gd name="connsiteY14" fmla="*/ 3255179 h 4932090"/>
                <a:gd name="connsiteX15" fmla="*/ 4932090 w 4932090"/>
                <a:gd name="connsiteY15" fmla="*/ 3773049 h 4932090"/>
                <a:gd name="connsiteX16" fmla="*/ 4932090 w 4932090"/>
                <a:gd name="connsiteY16" fmla="*/ 4241597 h 4932090"/>
                <a:gd name="connsiteX17" fmla="*/ 4932090 w 4932090"/>
                <a:gd name="connsiteY17" fmla="*/ 4932090 h 4932090"/>
                <a:gd name="connsiteX18" fmla="*/ 4216937 w 4932090"/>
                <a:gd name="connsiteY18" fmla="*/ 4932090 h 4932090"/>
                <a:gd name="connsiteX19" fmla="*/ 3649747 w 4932090"/>
                <a:gd name="connsiteY19" fmla="*/ 4932090 h 4932090"/>
                <a:gd name="connsiteX20" fmla="*/ 3181198 w 4932090"/>
                <a:gd name="connsiteY20" fmla="*/ 4932090 h 4932090"/>
                <a:gd name="connsiteX21" fmla="*/ 2614008 w 4932090"/>
                <a:gd name="connsiteY21" fmla="*/ 4932090 h 4932090"/>
                <a:gd name="connsiteX22" fmla="*/ 2096138 w 4932090"/>
                <a:gd name="connsiteY22" fmla="*/ 4932090 h 4932090"/>
                <a:gd name="connsiteX23" fmla="*/ 1479627 w 4932090"/>
                <a:gd name="connsiteY23" fmla="*/ 4932090 h 4932090"/>
                <a:gd name="connsiteX24" fmla="*/ 961758 w 4932090"/>
                <a:gd name="connsiteY24" fmla="*/ 4932090 h 4932090"/>
                <a:gd name="connsiteX25" fmla="*/ 0 w 4932090"/>
                <a:gd name="connsiteY25" fmla="*/ 4932090 h 4932090"/>
                <a:gd name="connsiteX26" fmla="*/ 0 w 4932090"/>
                <a:gd name="connsiteY26" fmla="*/ 4364900 h 4932090"/>
                <a:gd name="connsiteX27" fmla="*/ 0 w 4932090"/>
                <a:gd name="connsiteY27" fmla="*/ 3896351 h 4932090"/>
                <a:gd name="connsiteX28" fmla="*/ 0 w 4932090"/>
                <a:gd name="connsiteY28" fmla="*/ 3279840 h 4932090"/>
                <a:gd name="connsiteX29" fmla="*/ 0 w 4932090"/>
                <a:gd name="connsiteY29" fmla="*/ 2614008 h 4932090"/>
                <a:gd name="connsiteX30" fmla="*/ 0 w 4932090"/>
                <a:gd name="connsiteY30" fmla="*/ 2096138 h 4932090"/>
                <a:gd name="connsiteX31" fmla="*/ 0 w 4932090"/>
                <a:gd name="connsiteY31" fmla="*/ 1578269 h 4932090"/>
                <a:gd name="connsiteX32" fmla="*/ 0 w 4932090"/>
                <a:gd name="connsiteY32" fmla="*/ 961758 h 4932090"/>
                <a:gd name="connsiteX33" fmla="*/ 0 w 4932090"/>
                <a:gd name="connsiteY33" fmla="*/ 0 h 49320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4932090" h="4932090" fill="none" extrusionOk="0">
                  <a:moveTo>
                    <a:pt x="0" y="0"/>
                  </a:moveTo>
                  <a:cubicBezTo>
                    <a:pt x="172859" y="16894"/>
                    <a:pt x="315648" y="-2253"/>
                    <a:pt x="468549" y="0"/>
                  </a:cubicBezTo>
                  <a:cubicBezTo>
                    <a:pt x="621450" y="2253"/>
                    <a:pt x="784637" y="7678"/>
                    <a:pt x="937097" y="0"/>
                  </a:cubicBezTo>
                  <a:cubicBezTo>
                    <a:pt x="1089557" y="-7678"/>
                    <a:pt x="1348109" y="10289"/>
                    <a:pt x="1454967" y="0"/>
                  </a:cubicBezTo>
                  <a:cubicBezTo>
                    <a:pt x="1561825" y="-10289"/>
                    <a:pt x="1730911" y="-4557"/>
                    <a:pt x="1972836" y="0"/>
                  </a:cubicBezTo>
                  <a:cubicBezTo>
                    <a:pt x="2214761" y="4557"/>
                    <a:pt x="2268731" y="-1385"/>
                    <a:pt x="2490705" y="0"/>
                  </a:cubicBezTo>
                  <a:cubicBezTo>
                    <a:pt x="2712679" y="1385"/>
                    <a:pt x="2954235" y="-18043"/>
                    <a:pt x="3156538" y="0"/>
                  </a:cubicBezTo>
                  <a:cubicBezTo>
                    <a:pt x="3358841" y="18043"/>
                    <a:pt x="3547271" y="-4117"/>
                    <a:pt x="3871691" y="0"/>
                  </a:cubicBezTo>
                  <a:cubicBezTo>
                    <a:pt x="4196111" y="4117"/>
                    <a:pt x="4626465" y="-33167"/>
                    <a:pt x="4932090" y="0"/>
                  </a:cubicBezTo>
                  <a:cubicBezTo>
                    <a:pt x="4942357" y="174364"/>
                    <a:pt x="4958882" y="305750"/>
                    <a:pt x="4932090" y="567190"/>
                  </a:cubicBezTo>
                  <a:cubicBezTo>
                    <a:pt x="4905299" y="828630"/>
                    <a:pt x="4947816" y="903000"/>
                    <a:pt x="4932090" y="1134381"/>
                  </a:cubicBezTo>
                  <a:cubicBezTo>
                    <a:pt x="4916364" y="1365762"/>
                    <a:pt x="4943872" y="1534634"/>
                    <a:pt x="4932090" y="1701571"/>
                  </a:cubicBezTo>
                  <a:cubicBezTo>
                    <a:pt x="4920309" y="1868508"/>
                    <a:pt x="4928914" y="2018960"/>
                    <a:pt x="4932090" y="2219441"/>
                  </a:cubicBezTo>
                  <a:cubicBezTo>
                    <a:pt x="4935267" y="2419922"/>
                    <a:pt x="4928993" y="2480657"/>
                    <a:pt x="4932090" y="2687989"/>
                  </a:cubicBezTo>
                  <a:cubicBezTo>
                    <a:pt x="4935187" y="2895321"/>
                    <a:pt x="4906285" y="3124338"/>
                    <a:pt x="4932090" y="3255179"/>
                  </a:cubicBezTo>
                  <a:cubicBezTo>
                    <a:pt x="4957896" y="3386020"/>
                    <a:pt x="4913653" y="3652360"/>
                    <a:pt x="4932090" y="3773049"/>
                  </a:cubicBezTo>
                  <a:cubicBezTo>
                    <a:pt x="4950528" y="3893738"/>
                    <a:pt x="4918875" y="4109331"/>
                    <a:pt x="4932090" y="4241597"/>
                  </a:cubicBezTo>
                  <a:cubicBezTo>
                    <a:pt x="4945305" y="4373863"/>
                    <a:pt x="4952291" y="4672417"/>
                    <a:pt x="4932090" y="4932090"/>
                  </a:cubicBezTo>
                  <a:cubicBezTo>
                    <a:pt x="4679581" y="4940926"/>
                    <a:pt x="4568397" y="4911280"/>
                    <a:pt x="4216937" y="4932090"/>
                  </a:cubicBezTo>
                  <a:cubicBezTo>
                    <a:pt x="3865477" y="4952900"/>
                    <a:pt x="3840963" y="4916170"/>
                    <a:pt x="3649747" y="4932090"/>
                  </a:cubicBezTo>
                  <a:cubicBezTo>
                    <a:pt x="3458531" y="4948011"/>
                    <a:pt x="3356711" y="4924842"/>
                    <a:pt x="3181198" y="4932090"/>
                  </a:cubicBezTo>
                  <a:cubicBezTo>
                    <a:pt x="3005685" y="4939338"/>
                    <a:pt x="2772167" y="4937958"/>
                    <a:pt x="2614008" y="4932090"/>
                  </a:cubicBezTo>
                  <a:cubicBezTo>
                    <a:pt x="2455849" y="4926223"/>
                    <a:pt x="2200877" y="4955958"/>
                    <a:pt x="2096138" y="4932090"/>
                  </a:cubicBezTo>
                  <a:cubicBezTo>
                    <a:pt x="1991399" y="4908223"/>
                    <a:pt x="1727374" y="4906403"/>
                    <a:pt x="1479627" y="4932090"/>
                  </a:cubicBezTo>
                  <a:cubicBezTo>
                    <a:pt x="1231880" y="4957777"/>
                    <a:pt x="1088329" y="4946207"/>
                    <a:pt x="961758" y="4932090"/>
                  </a:cubicBezTo>
                  <a:cubicBezTo>
                    <a:pt x="835187" y="4917973"/>
                    <a:pt x="312292" y="4899178"/>
                    <a:pt x="0" y="4932090"/>
                  </a:cubicBezTo>
                  <a:cubicBezTo>
                    <a:pt x="-12645" y="4768719"/>
                    <a:pt x="24493" y="4552410"/>
                    <a:pt x="0" y="4364900"/>
                  </a:cubicBezTo>
                  <a:cubicBezTo>
                    <a:pt x="-24493" y="4177390"/>
                    <a:pt x="-16394" y="4116500"/>
                    <a:pt x="0" y="3896351"/>
                  </a:cubicBezTo>
                  <a:cubicBezTo>
                    <a:pt x="16394" y="3676202"/>
                    <a:pt x="11523" y="3413481"/>
                    <a:pt x="0" y="3279840"/>
                  </a:cubicBezTo>
                  <a:cubicBezTo>
                    <a:pt x="-11523" y="3146199"/>
                    <a:pt x="-13927" y="2772448"/>
                    <a:pt x="0" y="2614008"/>
                  </a:cubicBezTo>
                  <a:cubicBezTo>
                    <a:pt x="13927" y="2455568"/>
                    <a:pt x="-7740" y="2214240"/>
                    <a:pt x="0" y="2096138"/>
                  </a:cubicBezTo>
                  <a:cubicBezTo>
                    <a:pt x="7740" y="1978036"/>
                    <a:pt x="-1909" y="1828827"/>
                    <a:pt x="0" y="1578269"/>
                  </a:cubicBezTo>
                  <a:cubicBezTo>
                    <a:pt x="1909" y="1327711"/>
                    <a:pt x="10961" y="1205043"/>
                    <a:pt x="0" y="961758"/>
                  </a:cubicBezTo>
                  <a:cubicBezTo>
                    <a:pt x="-10961" y="718473"/>
                    <a:pt x="-25765" y="445645"/>
                    <a:pt x="0" y="0"/>
                  </a:cubicBezTo>
                  <a:close/>
                </a:path>
                <a:path w="4932090" h="4932090" stroke="0" extrusionOk="0">
                  <a:moveTo>
                    <a:pt x="0" y="0"/>
                  </a:moveTo>
                  <a:cubicBezTo>
                    <a:pt x="218817" y="3297"/>
                    <a:pt x="373587" y="8186"/>
                    <a:pt x="468549" y="0"/>
                  </a:cubicBezTo>
                  <a:cubicBezTo>
                    <a:pt x="563511" y="-8186"/>
                    <a:pt x="815199" y="6370"/>
                    <a:pt x="1085060" y="0"/>
                  </a:cubicBezTo>
                  <a:cubicBezTo>
                    <a:pt x="1354921" y="-6370"/>
                    <a:pt x="1533355" y="-18784"/>
                    <a:pt x="1652250" y="0"/>
                  </a:cubicBezTo>
                  <a:cubicBezTo>
                    <a:pt x="1771145" y="18784"/>
                    <a:pt x="2009577" y="9511"/>
                    <a:pt x="2170120" y="0"/>
                  </a:cubicBezTo>
                  <a:cubicBezTo>
                    <a:pt x="2330663" y="-9511"/>
                    <a:pt x="2519569" y="-16302"/>
                    <a:pt x="2835952" y="0"/>
                  </a:cubicBezTo>
                  <a:cubicBezTo>
                    <a:pt x="3152335" y="16302"/>
                    <a:pt x="3315188" y="16441"/>
                    <a:pt x="3452463" y="0"/>
                  </a:cubicBezTo>
                  <a:cubicBezTo>
                    <a:pt x="3589738" y="-16441"/>
                    <a:pt x="3835033" y="2233"/>
                    <a:pt x="4118295" y="0"/>
                  </a:cubicBezTo>
                  <a:cubicBezTo>
                    <a:pt x="4401557" y="-2233"/>
                    <a:pt x="4662452" y="-12122"/>
                    <a:pt x="4932090" y="0"/>
                  </a:cubicBezTo>
                  <a:cubicBezTo>
                    <a:pt x="4910366" y="148238"/>
                    <a:pt x="4946210" y="310684"/>
                    <a:pt x="4932090" y="567190"/>
                  </a:cubicBezTo>
                  <a:cubicBezTo>
                    <a:pt x="4917971" y="823696"/>
                    <a:pt x="4911585" y="925842"/>
                    <a:pt x="4932090" y="1085060"/>
                  </a:cubicBezTo>
                  <a:cubicBezTo>
                    <a:pt x="4952596" y="1244278"/>
                    <a:pt x="4926171" y="1495422"/>
                    <a:pt x="4932090" y="1602929"/>
                  </a:cubicBezTo>
                  <a:cubicBezTo>
                    <a:pt x="4938009" y="1710436"/>
                    <a:pt x="4950922" y="1939982"/>
                    <a:pt x="4932090" y="2268761"/>
                  </a:cubicBezTo>
                  <a:cubicBezTo>
                    <a:pt x="4913258" y="2597540"/>
                    <a:pt x="4897202" y="2683199"/>
                    <a:pt x="4932090" y="2983914"/>
                  </a:cubicBezTo>
                  <a:cubicBezTo>
                    <a:pt x="4966978" y="3284629"/>
                    <a:pt x="4941367" y="3282714"/>
                    <a:pt x="4932090" y="3551105"/>
                  </a:cubicBezTo>
                  <a:cubicBezTo>
                    <a:pt x="4922813" y="3819496"/>
                    <a:pt x="4929340" y="3919435"/>
                    <a:pt x="4932090" y="4167616"/>
                  </a:cubicBezTo>
                  <a:cubicBezTo>
                    <a:pt x="4934840" y="4415797"/>
                    <a:pt x="4926852" y="4574746"/>
                    <a:pt x="4932090" y="4932090"/>
                  </a:cubicBezTo>
                  <a:cubicBezTo>
                    <a:pt x="4751802" y="4937410"/>
                    <a:pt x="4429140" y="4925177"/>
                    <a:pt x="4216937" y="4932090"/>
                  </a:cubicBezTo>
                  <a:cubicBezTo>
                    <a:pt x="4004734" y="4939003"/>
                    <a:pt x="3884627" y="4946525"/>
                    <a:pt x="3649747" y="4932090"/>
                  </a:cubicBezTo>
                  <a:cubicBezTo>
                    <a:pt x="3414867" y="4917656"/>
                    <a:pt x="3300984" y="4931150"/>
                    <a:pt x="3181198" y="4932090"/>
                  </a:cubicBezTo>
                  <a:cubicBezTo>
                    <a:pt x="3061412" y="4933030"/>
                    <a:pt x="2711958" y="4907750"/>
                    <a:pt x="2515366" y="4932090"/>
                  </a:cubicBezTo>
                  <a:cubicBezTo>
                    <a:pt x="2318774" y="4956430"/>
                    <a:pt x="2088502" y="4931205"/>
                    <a:pt x="1800213" y="4932090"/>
                  </a:cubicBezTo>
                  <a:cubicBezTo>
                    <a:pt x="1511924" y="4932975"/>
                    <a:pt x="1465707" y="4956080"/>
                    <a:pt x="1134381" y="4932090"/>
                  </a:cubicBezTo>
                  <a:cubicBezTo>
                    <a:pt x="803055" y="4908100"/>
                    <a:pt x="794243" y="4925115"/>
                    <a:pt x="567190" y="4932090"/>
                  </a:cubicBezTo>
                  <a:cubicBezTo>
                    <a:pt x="340137" y="4939065"/>
                    <a:pt x="139213" y="4930337"/>
                    <a:pt x="0" y="4932090"/>
                  </a:cubicBezTo>
                  <a:cubicBezTo>
                    <a:pt x="-28443" y="4797770"/>
                    <a:pt x="9363" y="4444217"/>
                    <a:pt x="0" y="4266258"/>
                  </a:cubicBezTo>
                  <a:cubicBezTo>
                    <a:pt x="-9363" y="4088299"/>
                    <a:pt x="14442" y="3907979"/>
                    <a:pt x="0" y="3551105"/>
                  </a:cubicBezTo>
                  <a:cubicBezTo>
                    <a:pt x="-14442" y="3194231"/>
                    <a:pt x="3006" y="3037720"/>
                    <a:pt x="0" y="2835952"/>
                  </a:cubicBezTo>
                  <a:cubicBezTo>
                    <a:pt x="-3006" y="2634184"/>
                    <a:pt x="15161" y="2463350"/>
                    <a:pt x="0" y="2219441"/>
                  </a:cubicBezTo>
                  <a:cubicBezTo>
                    <a:pt x="-15161" y="1975532"/>
                    <a:pt x="10168" y="1747540"/>
                    <a:pt x="0" y="1602929"/>
                  </a:cubicBezTo>
                  <a:cubicBezTo>
                    <a:pt x="-10168" y="1458318"/>
                    <a:pt x="4078" y="1131069"/>
                    <a:pt x="0" y="887776"/>
                  </a:cubicBezTo>
                  <a:cubicBezTo>
                    <a:pt x="-4078" y="644483"/>
                    <a:pt x="-18421" y="409876"/>
                    <a:pt x="0" y="0"/>
                  </a:cubicBezTo>
                  <a:close/>
                </a:path>
              </a:pathLst>
            </a:custGeom>
            <a:solidFill>
              <a:schemeClr val="bg2">
                <a:lumMod val="75000"/>
                <a:alpha val="60000"/>
              </a:schemeClr>
            </a:solidFill>
            <a:ln cmpd="sng">
              <a:solidFill>
                <a:schemeClr val="bg2">
                  <a:lumMod val="75000"/>
                  <a:alpha val="60000"/>
                </a:schemeClr>
              </a:solidFill>
              <a:extLst>
                <a:ext uri="{C807C97D-BFC1-408E-A445-0C87EB9F89A2}">
                  <ask:lineSketchStyleProps xmlns:ask="http://schemas.microsoft.com/office/drawing/2018/sketchyshapes" sd="3287694183">
                    <a:prstGeom prst="rect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" name="직사각형 3">
              <a:extLst>
                <a:ext uri="{FF2B5EF4-FFF2-40B4-BE49-F238E27FC236}">
                  <a16:creationId xmlns:a16="http://schemas.microsoft.com/office/drawing/2014/main" id="{9332485E-FED3-A37D-A4C9-A9D2590924C3}"/>
                </a:ext>
              </a:extLst>
            </p:cNvPr>
            <p:cNvSpPr>
              <a:spLocks/>
            </p:cNvSpPr>
            <p:nvPr/>
          </p:nvSpPr>
          <p:spPr>
            <a:xfrm>
              <a:off x="413680" y="524038"/>
              <a:ext cx="4932090" cy="4932090"/>
            </a:xfrm>
            <a:custGeom>
              <a:avLst/>
              <a:gdLst>
                <a:gd name="connsiteX0" fmla="*/ 0 w 4932090"/>
                <a:gd name="connsiteY0" fmla="*/ 0 h 4932090"/>
                <a:gd name="connsiteX1" fmla="*/ 468549 w 4932090"/>
                <a:gd name="connsiteY1" fmla="*/ 0 h 4932090"/>
                <a:gd name="connsiteX2" fmla="*/ 937097 w 4932090"/>
                <a:gd name="connsiteY2" fmla="*/ 0 h 4932090"/>
                <a:gd name="connsiteX3" fmla="*/ 1454967 w 4932090"/>
                <a:gd name="connsiteY3" fmla="*/ 0 h 4932090"/>
                <a:gd name="connsiteX4" fmla="*/ 1972836 w 4932090"/>
                <a:gd name="connsiteY4" fmla="*/ 0 h 4932090"/>
                <a:gd name="connsiteX5" fmla="*/ 2490705 w 4932090"/>
                <a:gd name="connsiteY5" fmla="*/ 0 h 4932090"/>
                <a:gd name="connsiteX6" fmla="*/ 3156538 w 4932090"/>
                <a:gd name="connsiteY6" fmla="*/ 0 h 4932090"/>
                <a:gd name="connsiteX7" fmla="*/ 3871691 w 4932090"/>
                <a:gd name="connsiteY7" fmla="*/ 0 h 4932090"/>
                <a:gd name="connsiteX8" fmla="*/ 4932090 w 4932090"/>
                <a:gd name="connsiteY8" fmla="*/ 0 h 4932090"/>
                <a:gd name="connsiteX9" fmla="*/ 4932090 w 4932090"/>
                <a:gd name="connsiteY9" fmla="*/ 567190 h 4932090"/>
                <a:gd name="connsiteX10" fmla="*/ 4932090 w 4932090"/>
                <a:gd name="connsiteY10" fmla="*/ 1134381 h 4932090"/>
                <a:gd name="connsiteX11" fmla="*/ 4932090 w 4932090"/>
                <a:gd name="connsiteY11" fmla="*/ 1701571 h 4932090"/>
                <a:gd name="connsiteX12" fmla="*/ 4932090 w 4932090"/>
                <a:gd name="connsiteY12" fmla="*/ 2219441 h 4932090"/>
                <a:gd name="connsiteX13" fmla="*/ 4932090 w 4932090"/>
                <a:gd name="connsiteY13" fmla="*/ 2687989 h 4932090"/>
                <a:gd name="connsiteX14" fmla="*/ 4932090 w 4932090"/>
                <a:gd name="connsiteY14" fmla="*/ 3255179 h 4932090"/>
                <a:gd name="connsiteX15" fmla="*/ 4932090 w 4932090"/>
                <a:gd name="connsiteY15" fmla="*/ 3773049 h 4932090"/>
                <a:gd name="connsiteX16" fmla="*/ 4932090 w 4932090"/>
                <a:gd name="connsiteY16" fmla="*/ 4241597 h 4932090"/>
                <a:gd name="connsiteX17" fmla="*/ 4932090 w 4932090"/>
                <a:gd name="connsiteY17" fmla="*/ 4932090 h 4932090"/>
                <a:gd name="connsiteX18" fmla="*/ 4216937 w 4932090"/>
                <a:gd name="connsiteY18" fmla="*/ 4932090 h 4932090"/>
                <a:gd name="connsiteX19" fmla="*/ 3649747 w 4932090"/>
                <a:gd name="connsiteY19" fmla="*/ 4932090 h 4932090"/>
                <a:gd name="connsiteX20" fmla="*/ 3181198 w 4932090"/>
                <a:gd name="connsiteY20" fmla="*/ 4932090 h 4932090"/>
                <a:gd name="connsiteX21" fmla="*/ 2614008 w 4932090"/>
                <a:gd name="connsiteY21" fmla="*/ 4932090 h 4932090"/>
                <a:gd name="connsiteX22" fmla="*/ 2096138 w 4932090"/>
                <a:gd name="connsiteY22" fmla="*/ 4932090 h 4932090"/>
                <a:gd name="connsiteX23" fmla="*/ 1479627 w 4932090"/>
                <a:gd name="connsiteY23" fmla="*/ 4932090 h 4932090"/>
                <a:gd name="connsiteX24" fmla="*/ 961758 w 4932090"/>
                <a:gd name="connsiteY24" fmla="*/ 4932090 h 4932090"/>
                <a:gd name="connsiteX25" fmla="*/ 0 w 4932090"/>
                <a:gd name="connsiteY25" fmla="*/ 4932090 h 4932090"/>
                <a:gd name="connsiteX26" fmla="*/ 0 w 4932090"/>
                <a:gd name="connsiteY26" fmla="*/ 4364900 h 4932090"/>
                <a:gd name="connsiteX27" fmla="*/ 0 w 4932090"/>
                <a:gd name="connsiteY27" fmla="*/ 3896351 h 4932090"/>
                <a:gd name="connsiteX28" fmla="*/ 0 w 4932090"/>
                <a:gd name="connsiteY28" fmla="*/ 3279840 h 4932090"/>
                <a:gd name="connsiteX29" fmla="*/ 0 w 4932090"/>
                <a:gd name="connsiteY29" fmla="*/ 2614008 h 4932090"/>
                <a:gd name="connsiteX30" fmla="*/ 0 w 4932090"/>
                <a:gd name="connsiteY30" fmla="*/ 2096138 h 4932090"/>
                <a:gd name="connsiteX31" fmla="*/ 0 w 4932090"/>
                <a:gd name="connsiteY31" fmla="*/ 1578269 h 4932090"/>
                <a:gd name="connsiteX32" fmla="*/ 0 w 4932090"/>
                <a:gd name="connsiteY32" fmla="*/ 961758 h 4932090"/>
                <a:gd name="connsiteX33" fmla="*/ 0 w 4932090"/>
                <a:gd name="connsiteY33" fmla="*/ 0 h 49320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4932090" h="4932090" fill="none" extrusionOk="0">
                  <a:moveTo>
                    <a:pt x="0" y="0"/>
                  </a:moveTo>
                  <a:cubicBezTo>
                    <a:pt x="172859" y="16894"/>
                    <a:pt x="315648" y="-2253"/>
                    <a:pt x="468549" y="0"/>
                  </a:cubicBezTo>
                  <a:cubicBezTo>
                    <a:pt x="621450" y="2253"/>
                    <a:pt x="784637" y="7678"/>
                    <a:pt x="937097" y="0"/>
                  </a:cubicBezTo>
                  <a:cubicBezTo>
                    <a:pt x="1089557" y="-7678"/>
                    <a:pt x="1348109" y="10289"/>
                    <a:pt x="1454967" y="0"/>
                  </a:cubicBezTo>
                  <a:cubicBezTo>
                    <a:pt x="1561825" y="-10289"/>
                    <a:pt x="1730911" y="-4557"/>
                    <a:pt x="1972836" y="0"/>
                  </a:cubicBezTo>
                  <a:cubicBezTo>
                    <a:pt x="2214761" y="4557"/>
                    <a:pt x="2268731" y="-1385"/>
                    <a:pt x="2490705" y="0"/>
                  </a:cubicBezTo>
                  <a:cubicBezTo>
                    <a:pt x="2712679" y="1385"/>
                    <a:pt x="2954235" y="-18043"/>
                    <a:pt x="3156538" y="0"/>
                  </a:cubicBezTo>
                  <a:cubicBezTo>
                    <a:pt x="3358841" y="18043"/>
                    <a:pt x="3547271" y="-4117"/>
                    <a:pt x="3871691" y="0"/>
                  </a:cubicBezTo>
                  <a:cubicBezTo>
                    <a:pt x="4196111" y="4117"/>
                    <a:pt x="4626465" y="-33167"/>
                    <a:pt x="4932090" y="0"/>
                  </a:cubicBezTo>
                  <a:cubicBezTo>
                    <a:pt x="4942357" y="174364"/>
                    <a:pt x="4958882" y="305750"/>
                    <a:pt x="4932090" y="567190"/>
                  </a:cubicBezTo>
                  <a:cubicBezTo>
                    <a:pt x="4905299" y="828630"/>
                    <a:pt x="4947816" y="903000"/>
                    <a:pt x="4932090" y="1134381"/>
                  </a:cubicBezTo>
                  <a:cubicBezTo>
                    <a:pt x="4916364" y="1365762"/>
                    <a:pt x="4943872" y="1534634"/>
                    <a:pt x="4932090" y="1701571"/>
                  </a:cubicBezTo>
                  <a:cubicBezTo>
                    <a:pt x="4920309" y="1868508"/>
                    <a:pt x="4928914" y="2018960"/>
                    <a:pt x="4932090" y="2219441"/>
                  </a:cubicBezTo>
                  <a:cubicBezTo>
                    <a:pt x="4935267" y="2419922"/>
                    <a:pt x="4928993" y="2480657"/>
                    <a:pt x="4932090" y="2687989"/>
                  </a:cubicBezTo>
                  <a:cubicBezTo>
                    <a:pt x="4935187" y="2895321"/>
                    <a:pt x="4906285" y="3124338"/>
                    <a:pt x="4932090" y="3255179"/>
                  </a:cubicBezTo>
                  <a:cubicBezTo>
                    <a:pt x="4957896" y="3386020"/>
                    <a:pt x="4913653" y="3652360"/>
                    <a:pt x="4932090" y="3773049"/>
                  </a:cubicBezTo>
                  <a:cubicBezTo>
                    <a:pt x="4950528" y="3893738"/>
                    <a:pt x="4918875" y="4109331"/>
                    <a:pt x="4932090" y="4241597"/>
                  </a:cubicBezTo>
                  <a:cubicBezTo>
                    <a:pt x="4945305" y="4373863"/>
                    <a:pt x="4952291" y="4672417"/>
                    <a:pt x="4932090" y="4932090"/>
                  </a:cubicBezTo>
                  <a:cubicBezTo>
                    <a:pt x="4679581" y="4940926"/>
                    <a:pt x="4568397" y="4911280"/>
                    <a:pt x="4216937" y="4932090"/>
                  </a:cubicBezTo>
                  <a:cubicBezTo>
                    <a:pt x="3865477" y="4952900"/>
                    <a:pt x="3840963" y="4916170"/>
                    <a:pt x="3649747" y="4932090"/>
                  </a:cubicBezTo>
                  <a:cubicBezTo>
                    <a:pt x="3458531" y="4948011"/>
                    <a:pt x="3356711" y="4924842"/>
                    <a:pt x="3181198" y="4932090"/>
                  </a:cubicBezTo>
                  <a:cubicBezTo>
                    <a:pt x="3005685" y="4939338"/>
                    <a:pt x="2772167" y="4937958"/>
                    <a:pt x="2614008" y="4932090"/>
                  </a:cubicBezTo>
                  <a:cubicBezTo>
                    <a:pt x="2455849" y="4926223"/>
                    <a:pt x="2200877" y="4955958"/>
                    <a:pt x="2096138" y="4932090"/>
                  </a:cubicBezTo>
                  <a:cubicBezTo>
                    <a:pt x="1991399" y="4908223"/>
                    <a:pt x="1727374" y="4906403"/>
                    <a:pt x="1479627" y="4932090"/>
                  </a:cubicBezTo>
                  <a:cubicBezTo>
                    <a:pt x="1231880" y="4957777"/>
                    <a:pt x="1088329" y="4946207"/>
                    <a:pt x="961758" y="4932090"/>
                  </a:cubicBezTo>
                  <a:cubicBezTo>
                    <a:pt x="835187" y="4917973"/>
                    <a:pt x="312292" y="4899178"/>
                    <a:pt x="0" y="4932090"/>
                  </a:cubicBezTo>
                  <a:cubicBezTo>
                    <a:pt x="-12645" y="4768719"/>
                    <a:pt x="24493" y="4552410"/>
                    <a:pt x="0" y="4364900"/>
                  </a:cubicBezTo>
                  <a:cubicBezTo>
                    <a:pt x="-24493" y="4177390"/>
                    <a:pt x="-16394" y="4116500"/>
                    <a:pt x="0" y="3896351"/>
                  </a:cubicBezTo>
                  <a:cubicBezTo>
                    <a:pt x="16394" y="3676202"/>
                    <a:pt x="11523" y="3413481"/>
                    <a:pt x="0" y="3279840"/>
                  </a:cubicBezTo>
                  <a:cubicBezTo>
                    <a:pt x="-11523" y="3146199"/>
                    <a:pt x="-13927" y="2772448"/>
                    <a:pt x="0" y="2614008"/>
                  </a:cubicBezTo>
                  <a:cubicBezTo>
                    <a:pt x="13927" y="2455568"/>
                    <a:pt x="-7740" y="2214240"/>
                    <a:pt x="0" y="2096138"/>
                  </a:cubicBezTo>
                  <a:cubicBezTo>
                    <a:pt x="7740" y="1978036"/>
                    <a:pt x="-1909" y="1828827"/>
                    <a:pt x="0" y="1578269"/>
                  </a:cubicBezTo>
                  <a:cubicBezTo>
                    <a:pt x="1909" y="1327711"/>
                    <a:pt x="10961" y="1205043"/>
                    <a:pt x="0" y="961758"/>
                  </a:cubicBezTo>
                  <a:cubicBezTo>
                    <a:pt x="-10961" y="718473"/>
                    <a:pt x="-25765" y="445645"/>
                    <a:pt x="0" y="0"/>
                  </a:cubicBezTo>
                  <a:close/>
                </a:path>
                <a:path w="4932090" h="4932090" stroke="0" extrusionOk="0">
                  <a:moveTo>
                    <a:pt x="0" y="0"/>
                  </a:moveTo>
                  <a:cubicBezTo>
                    <a:pt x="218817" y="3297"/>
                    <a:pt x="373587" y="8186"/>
                    <a:pt x="468549" y="0"/>
                  </a:cubicBezTo>
                  <a:cubicBezTo>
                    <a:pt x="563511" y="-8186"/>
                    <a:pt x="815199" y="6370"/>
                    <a:pt x="1085060" y="0"/>
                  </a:cubicBezTo>
                  <a:cubicBezTo>
                    <a:pt x="1354921" y="-6370"/>
                    <a:pt x="1533355" y="-18784"/>
                    <a:pt x="1652250" y="0"/>
                  </a:cubicBezTo>
                  <a:cubicBezTo>
                    <a:pt x="1771145" y="18784"/>
                    <a:pt x="2009577" y="9511"/>
                    <a:pt x="2170120" y="0"/>
                  </a:cubicBezTo>
                  <a:cubicBezTo>
                    <a:pt x="2330663" y="-9511"/>
                    <a:pt x="2519569" y="-16302"/>
                    <a:pt x="2835952" y="0"/>
                  </a:cubicBezTo>
                  <a:cubicBezTo>
                    <a:pt x="3152335" y="16302"/>
                    <a:pt x="3315188" y="16441"/>
                    <a:pt x="3452463" y="0"/>
                  </a:cubicBezTo>
                  <a:cubicBezTo>
                    <a:pt x="3589738" y="-16441"/>
                    <a:pt x="3835033" y="2233"/>
                    <a:pt x="4118295" y="0"/>
                  </a:cubicBezTo>
                  <a:cubicBezTo>
                    <a:pt x="4401557" y="-2233"/>
                    <a:pt x="4662452" y="-12122"/>
                    <a:pt x="4932090" y="0"/>
                  </a:cubicBezTo>
                  <a:cubicBezTo>
                    <a:pt x="4910366" y="148238"/>
                    <a:pt x="4946210" y="310684"/>
                    <a:pt x="4932090" y="567190"/>
                  </a:cubicBezTo>
                  <a:cubicBezTo>
                    <a:pt x="4917971" y="823696"/>
                    <a:pt x="4911585" y="925842"/>
                    <a:pt x="4932090" y="1085060"/>
                  </a:cubicBezTo>
                  <a:cubicBezTo>
                    <a:pt x="4952596" y="1244278"/>
                    <a:pt x="4926171" y="1495422"/>
                    <a:pt x="4932090" y="1602929"/>
                  </a:cubicBezTo>
                  <a:cubicBezTo>
                    <a:pt x="4938009" y="1710436"/>
                    <a:pt x="4950922" y="1939982"/>
                    <a:pt x="4932090" y="2268761"/>
                  </a:cubicBezTo>
                  <a:cubicBezTo>
                    <a:pt x="4913258" y="2597540"/>
                    <a:pt x="4897202" y="2683199"/>
                    <a:pt x="4932090" y="2983914"/>
                  </a:cubicBezTo>
                  <a:cubicBezTo>
                    <a:pt x="4966978" y="3284629"/>
                    <a:pt x="4941367" y="3282714"/>
                    <a:pt x="4932090" y="3551105"/>
                  </a:cubicBezTo>
                  <a:cubicBezTo>
                    <a:pt x="4922813" y="3819496"/>
                    <a:pt x="4929340" y="3919435"/>
                    <a:pt x="4932090" y="4167616"/>
                  </a:cubicBezTo>
                  <a:cubicBezTo>
                    <a:pt x="4934840" y="4415797"/>
                    <a:pt x="4926852" y="4574746"/>
                    <a:pt x="4932090" y="4932090"/>
                  </a:cubicBezTo>
                  <a:cubicBezTo>
                    <a:pt x="4751802" y="4937410"/>
                    <a:pt x="4429140" y="4925177"/>
                    <a:pt x="4216937" y="4932090"/>
                  </a:cubicBezTo>
                  <a:cubicBezTo>
                    <a:pt x="4004734" y="4939003"/>
                    <a:pt x="3884627" y="4946525"/>
                    <a:pt x="3649747" y="4932090"/>
                  </a:cubicBezTo>
                  <a:cubicBezTo>
                    <a:pt x="3414867" y="4917656"/>
                    <a:pt x="3300984" y="4931150"/>
                    <a:pt x="3181198" y="4932090"/>
                  </a:cubicBezTo>
                  <a:cubicBezTo>
                    <a:pt x="3061412" y="4933030"/>
                    <a:pt x="2711958" y="4907750"/>
                    <a:pt x="2515366" y="4932090"/>
                  </a:cubicBezTo>
                  <a:cubicBezTo>
                    <a:pt x="2318774" y="4956430"/>
                    <a:pt x="2088502" y="4931205"/>
                    <a:pt x="1800213" y="4932090"/>
                  </a:cubicBezTo>
                  <a:cubicBezTo>
                    <a:pt x="1511924" y="4932975"/>
                    <a:pt x="1465707" y="4956080"/>
                    <a:pt x="1134381" y="4932090"/>
                  </a:cubicBezTo>
                  <a:cubicBezTo>
                    <a:pt x="803055" y="4908100"/>
                    <a:pt x="794243" y="4925115"/>
                    <a:pt x="567190" y="4932090"/>
                  </a:cubicBezTo>
                  <a:cubicBezTo>
                    <a:pt x="340137" y="4939065"/>
                    <a:pt x="139213" y="4930337"/>
                    <a:pt x="0" y="4932090"/>
                  </a:cubicBezTo>
                  <a:cubicBezTo>
                    <a:pt x="-28443" y="4797770"/>
                    <a:pt x="9363" y="4444217"/>
                    <a:pt x="0" y="4266258"/>
                  </a:cubicBezTo>
                  <a:cubicBezTo>
                    <a:pt x="-9363" y="4088299"/>
                    <a:pt x="14442" y="3907979"/>
                    <a:pt x="0" y="3551105"/>
                  </a:cubicBezTo>
                  <a:cubicBezTo>
                    <a:pt x="-14442" y="3194231"/>
                    <a:pt x="3006" y="3037720"/>
                    <a:pt x="0" y="2835952"/>
                  </a:cubicBezTo>
                  <a:cubicBezTo>
                    <a:pt x="-3006" y="2634184"/>
                    <a:pt x="15161" y="2463350"/>
                    <a:pt x="0" y="2219441"/>
                  </a:cubicBezTo>
                  <a:cubicBezTo>
                    <a:pt x="-15161" y="1975532"/>
                    <a:pt x="10168" y="1747540"/>
                    <a:pt x="0" y="1602929"/>
                  </a:cubicBezTo>
                  <a:cubicBezTo>
                    <a:pt x="-10168" y="1458318"/>
                    <a:pt x="4078" y="1131069"/>
                    <a:pt x="0" y="887776"/>
                  </a:cubicBezTo>
                  <a:cubicBezTo>
                    <a:pt x="-4078" y="644483"/>
                    <a:pt x="-18421" y="409876"/>
                    <a:pt x="0" y="0"/>
                  </a:cubicBezTo>
                  <a:close/>
                </a:path>
              </a:pathLst>
            </a:custGeom>
            <a:pattFill prst="dotGrid">
              <a:fgClr>
                <a:schemeClr val="accent6">
                  <a:lumMod val="40000"/>
                  <a:lumOff val="60000"/>
                </a:schemeClr>
              </a:fgClr>
              <a:bgClr>
                <a:schemeClr val="bg1"/>
              </a:bgClr>
            </a:pattFill>
            <a:ln w="22225" cmpd="sng">
              <a:solidFill>
                <a:schemeClr val="tx1">
                  <a:lumMod val="85000"/>
                  <a:lumOff val="15000"/>
                </a:schemeClr>
              </a:solidFill>
              <a:extLst>
                <a:ext uri="{C807C97D-BFC1-408E-A445-0C87EB9F89A2}">
                  <ask:lineSketchStyleProps xmlns:ask="http://schemas.microsoft.com/office/drawing/2018/sketchyshapes" sd="3287694183">
                    <a:prstGeom prst="rect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pic>
        <p:nvPicPr>
          <p:cNvPr id="16" name="그림 15">
            <a:extLst>
              <a:ext uri="{FF2B5EF4-FFF2-40B4-BE49-F238E27FC236}">
                <a16:creationId xmlns:a16="http://schemas.microsoft.com/office/drawing/2014/main" id="{996B405F-9A1D-7D25-461E-C30749F71C7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49" t="33508" r="23930" b="26229"/>
          <a:stretch/>
        </p:blipFill>
        <p:spPr>
          <a:xfrm>
            <a:off x="595141" y="645387"/>
            <a:ext cx="539073" cy="607596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DA0C7F5F-7870-4513-9F5E-DE745EDB9412}"/>
              </a:ext>
            </a:extLst>
          </p:cNvPr>
          <p:cNvSpPr txBox="1"/>
          <p:nvPr/>
        </p:nvSpPr>
        <p:spPr>
          <a:xfrm>
            <a:off x="152544" y="126051"/>
            <a:ext cx="333624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50" b="1" dirty="0">
                <a:ln w="1270">
                  <a:solidFill>
                    <a:schemeClr val="tx1"/>
                  </a:solidFill>
                </a:ln>
                <a:solidFill>
                  <a:srgbClr val="FFC000"/>
                </a:solidFill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국민은행</a:t>
            </a:r>
            <a:r>
              <a:rPr lang="ko-KR" altLang="en-US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 </a:t>
            </a:r>
            <a:r>
              <a:rPr lang="en-US" altLang="ko-KR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X </a:t>
            </a:r>
            <a:r>
              <a:rPr lang="en-US" altLang="ko-KR" sz="1050" b="1" dirty="0">
                <a:solidFill>
                  <a:srgbClr val="D20000"/>
                </a:solidFill>
                <a:effectLst>
                  <a:outerShdw blurRad="50800" dist="63500" dir="2700000" algn="tl" rotWithShape="0">
                    <a:prstClr val="black">
                      <a:alpha val="30000"/>
                    </a:prstClr>
                  </a:outerShdw>
                </a:effectLst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YMCA</a:t>
            </a:r>
            <a:r>
              <a:rPr lang="en-US" altLang="ko-KR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 </a:t>
            </a:r>
            <a:r>
              <a:rPr lang="ko-KR" altLang="en-US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아시아 지역사회 혁신 프로젝트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288DBF5-B738-A3AE-88C9-C1B6A90FE99C}"/>
              </a:ext>
            </a:extLst>
          </p:cNvPr>
          <p:cNvSpPr txBox="1"/>
          <p:nvPr/>
        </p:nvSpPr>
        <p:spPr>
          <a:xfrm>
            <a:off x="4222752" y="125066"/>
            <a:ext cx="160127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50" b="1" dirty="0" err="1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라온아띠</a:t>
            </a:r>
            <a:r>
              <a:rPr lang="ko-KR" altLang="en-US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 </a:t>
            </a:r>
            <a:r>
              <a:rPr lang="en-US" altLang="ko-KR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22</a:t>
            </a:r>
            <a:r>
              <a:rPr lang="ko-KR" altLang="en-US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기 </a:t>
            </a:r>
            <a:r>
              <a:rPr lang="ko-KR" altLang="en-US" sz="1050" b="1" dirty="0" err="1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순그린</a:t>
            </a:r>
            <a:endParaRPr lang="ko-KR" altLang="en-US" sz="1050" b="1" dirty="0">
              <a:latin typeface="HY동녘B" panose="02030600000101010101" pitchFamily="18" charset="-127"/>
              <a:ea typeface="HY동녘B" panose="02030600000101010101" pitchFamily="18" charset="-127"/>
              <a:cs typeface="카페24 써라운드" pitchFamily="2" charset="-127"/>
            </a:endParaRPr>
          </a:p>
        </p:txBody>
      </p:sp>
      <p:cxnSp>
        <p:nvCxnSpPr>
          <p:cNvPr id="23" name="직선 연결선 22">
            <a:extLst>
              <a:ext uri="{FF2B5EF4-FFF2-40B4-BE49-F238E27FC236}">
                <a16:creationId xmlns:a16="http://schemas.microsoft.com/office/drawing/2014/main" id="{6C642567-998F-61BA-5196-466CD6FC5349}"/>
              </a:ext>
            </a:extLst>
          </p:cNvPr>
          <p:cNvCxnSpPr/>
          <p:nvPr/>
        </p:nvCxnSpPr>
        <p:spPr>
          <a:xfrm>
            <a:off x="0" y="92779"/>
            <a:ext cx="5759450" cy="0"/>
          </a:xfrm>
          <a:prstGeom prst="line">
            <a:avLst/>
          </a:prstGeom>
          <a:ln>
            <a:solidFill>
              <a:schemeClr val="bg2">
                <a:lumMod val="2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직선 연결선 23">
            <a:extLst>
              <a:ext uri="{FF2B5EF4-FFF2-40B4-BE49-F238E27FC236}">
                <a16:creationId xmlns:a16="http://schemas.microsoft.com/office/drawing/2014/main" id="{B8BA4819-8F8A-5CF4-3D41-D64824E0D7F3}"/>
              </a:ext>
            </a:extLst>
          </p:cNvPr>
          <p:cNvCxnSpPr/>
          <p:nvPr/>
        </p:nvCxnSpPr>
        <p:spPr>
          <a:xfrm>
            <a:off x="0" y="402688"/>
            <a:ext cx="5759450" cy="0"/>
          </a:xfrm>
          <a:prstGeom prst="line">
            <a:avLst/>
          </a:prstGeom>
          <a:ln>
            <a:solidFill>
              <a:schemeClr val="bg2">
                <a:lumMod val="2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A24722BE-820E-D466-2DF7-CF21C401685C}"/>
              </a:ext>
            </a:extLst>
          </p:cNvPr>
          <p:cNvSpPr txBox="1"/>
          <p:nvPr/>
        </p:nvSpPr>
        <p:spPr>
          <a:xfrm>
            <a:off x="1159892" y="645387"/>
            <a:ext cx="344357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4000" b="1" dirty="0" err="1">
                <a:ln w="19050"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bg1"/>
                </a:solidFill>
                <a:latin typeface="Y 너만을 비춤체" panose="020B0600000101010101" pitchFamily="50" charset="-127"/>
                <a:ea typeface="Y 너만을 비춤체" panose="020B0600000101010101" pitchFamily="50" charset="-127"/>
              </a:rPr>
              <a:t>순그린</a:t>
            </a:r>
            <a:r>
              <a:rPr lang="ko-KR" altLang="en-US" sz="4000" b="1" dirty="0">
                <a:ln w="19050"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bg1"/>
                </a:solidFill>
                <a:latin typeface="Y 너만을 비춤체" panose="020B0600000101010101" pitchFamily="50" charset="-127"/>
                <a:ea typeface="Y 너만을 비춤체" panose="020B0600000101010101" pitchFamily="50" charset="-127"/>
              </a:rPr>
              <a:t> </a:t>
            </a:r>
            <a:r>
              <a:rPr lang="ko-KR" altLang="en-US" sz="4000" b="1" dirty="0" err="1">
                <a:ln w="19050"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bg1"/>
                </a:solidFill>
                <a:latin typeface="Y 너만을 비춤체" panose="020B0600000101010101" pitchFamily="50" charset="-127"/>
                <a:ea typeface="Y 너만을 비춤체" panose="020B0600000101010101" pitchFamily="50" charset="-127"/>
              </a:rPr>
              <a:t>팀소개</a:t>
            </a:r>
            <a:endParaRPr lang="ko-KR" altLang="en-US" sz="4000" b="1" dirty="0">
              <a:ln w="19050">
                <a:solidFill>
                  <a:schemeClr val="accent6">
                    <a:lumMod val="50000"/>
                  </a:schemeClr>
                </a:solidFill>
              </a:ln>
              <a:solidFill>
                <a:schemeClr val="bg1"/>
              </a:solidFill>
              <a:latin typeface="Y 너만을 비춤체" panose="020B0600000101010101" pitchFamily="50" charset="-127"/>
              <a:ea typeface="Y 너만을 비춤체" panose="020B0600000101010101" pitchFamily="50" charset="-127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C096463-0CC4-7FEC-05D8-A0B059133785}"/>
              </a:ext>
            </a:extLst>
          </p:cNvPr>
          <p:cNvSpPr txBox="1"/>
          <p:nvPr/>
        </p:nvSpPr>
        <p:spPr>
          <a:xfrm>
            <a:off x="595141" y="1679820"/>
            <a:ext cx="184731" cy="6515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endParaRPr lang="ko-KR" altLang="en-US" sz="2800" b="1" dirty="0">
              <a:solidFill>
                <a:schemeClr val="accent6">
                  <a:lumMod val="50000"/>
                </a:schemeClr>
              </a:solidFill>
              <a:latin typeface="Y 너만을 비춤체" panose="020B0600000101010101" pitchFamily="50" charset="-127"/>
              <a:ea typeface="Y 너만을 비춤체" panose="020B0600000101010101" pitchFamily="50" charset="-127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47A06E9-5531-6A28-9673-CEBFEF5E2855}"/>
              </a:ext>
            </a:extLst>
          </p:cNvPr>
          <p:cNvSpPr txBox="1"/>
          <p:nvPr/>
        </p:nvSpPr>
        <p:spPr>
          <a:xfrm>
            <a:off x="1273165" y="1277538"/>
            <a:ext cx="3220753" cy="6694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500" b="1" dirty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녹색 </a:t>
            </a:r>
            <a:r>
              <a:rPr lang="ko-KR" altLang="en-US" sz="2500" b="1" dirty="0" err="1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오樂실</a:t>
            </a:r>
            <a:r>
              <a:rPr lang="ko-KR" altLang="en-US" sz="2500" b="1" dirty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 프로젝트</a:t>
            </a:r>
            <a:endParaRPr lang="en-US" altLang="ko-KR" sz="2500" b="1" dirty="0">
              <a:solidFill>
                <a:schemeClr val="accent6">
                  <a:lumMod val="50000"/>
                </a:schemeClr>
              </a:solidFill>
              <a:latin typeface="HY동녘M" panose="02030600000101010101" pitchFamily="18" charset="-127"/>
              <a:ea typeface="HY동녘M" panose="02030600000101010101" pitchFamily="18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74604" y="4299324"/>
            <a:ext cx="4669473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300" b="1" dirty="0" err="1">
                <a:latin typeface="HY동녘M" panose="02030600000101010101" pitchFamily="18" charset="-127"/>
                <a:ea typeface="HY동녘M" panose="02030600000101010101" pitchFamily="18" charset="-127"/>
              </a:rPr>
              <a:t>순그린</a:t>
            </a:r>
            <a:r>
              <a:rPr lang="ko-KR" altLang="en-US" sz="1300" b="1" dirty="0">
                <a:latin typeface="HY동녘M" panose="02030600000101010101" pitchFamily="18" charset="-127"/>
                <a:ea typeface="HY동녘M" panose="02030600000101010101" pitchFamily="18" charset="-127"/>
              </a:rPr>
              <a:t> 팀의 녹색 </a:t>
            </a:r>
            <a:r>
              <a:rPr lang="ko-KR" altLang="en-US" sz="1300" b="1" dirty="0" err="1">
                <a:latin typeface="HY동녘M" panose="02030600000101010101" pitchFamily="18" charset="-127"/>
                <a:ea typeface="HY동녘M" panose="02030600000101010101" pitchFamily="18" charset="-127"/>
              </a:rPr>
              <a:t>오樂실</a:t>
            </a:r>
            <a:r>
              <a:rPr lang="ko-KR" altLang="en-US" sz="1300" b="1" dirty="0">
                <a:latin typeface="HY동녘M" panose="02030600000101010101" pitchFamily="18" charset="-127"/>
                <a:ea typeface="HY동녘M" panose="02030600000101010101" pitchFamily="18" charset="-127"/>
              </a:rPr>
              <a:t> 프로젝트는 </a:t>
            </a:r>
            <a:r>
              <a:rPr lang="en-US" altLang="ko-KR" sz="1300" b="1" dirty="0">
                <a:latin typeface="HY동녘M" panose="02030600000101010101" pitchFamily="18" charset="-127"/>
                <a:ea typeface="HY동녘M" panose="02030600000101010101" pitchFamily="18" charset="-127"/>
              </a:rPr>
              <a:t>SDGs 17 </a:t>
            </a:r>
            <a:r>
              <a:rPr lang="ko-KR" altLang="en-US" sz="1300" b="1" dirty="0">
                <a:latin typeface="HY동녘M" panose="02030600000101010101" pitchFamily="18" charset="-127"/>
                <a:ea typeface="HY동녘M" panose="02030600000101010101" pitchFamily="18" charset="-127"/>
              </a:rPr>
              <a:t>중 </a:t>
            </a:r>
            <a:r>
              <a:rPr lang="en-US" altLang="ko-KR" sz="1300" b="1" dirty="0">
                <a:latin typeface="HY동녘M" panose="02030600000101010101" pitchFamily="18" charset="-127"/>
                <a:ea typeface="HY동녘M" panose="02030600000101010101" pitchFamily="18" charset="-127"/>
              </a:rPr>
              <a:t>12</a:t>
            </a:r>
            <a:r>
              <a:rPr lang="ko-KR" altLang="en-US" sz="1300" b="1" dirty="0">
                <a:latin typeface="HY동녘M" panose="02030600000101010101" pitchFamily="18" charset="-127"/>
                <a:ea typeface="HY동녘M" panose="02030600000101010101" pitchFamily="18" charset="-127"/>
              </a:rPr>
              <a:t>번 </a:t>
            </a:r>
            <a:r>
              <a:rPr lang="en-US" altLang="ko-KR" sz="1300" b="1" dirty="0">
                <a:latin typeface="HY동녘M" panose="02030600000101010101" pitchFamily="18" charset="-127"/>
                <a:ea typeface="HY동녘M" panose="02030600000101010101" pitchFamily="18" charset="-127"/>
              </a:rPr>
              <a:t>‘</a:t>
            </a:r>
            <a:r>
              <a:rPr lang="ko-KR" altLang="en-US" sz="1300" b="1" dirty="0" err="1">
                <a:latin typeface="HY동녘M" panose="02030600000101010101" pitchFamily="18" charset="-127"/>
                <a:ea typeface="HY동녘M" panose="02030600000101010101" pitchFamily="18" charset="-127"/>
              </a:rPr>
              <a:t>지속가능한</a:t>
            </a:r>
            <a:r>
              <a:rPr lang="ko-KR" altLang="en-US" sz="1300" b="1" dirty="0">
                <a:latin typeface="HY동녘M" panose="02030600000101010101" pitchFamily="18" charset="-127"/>
                <a:ea typeface="HY동녘M" panose="02030600000101010101" pitchFamily="18" charset="-127"/>
              </a:rPr>
              <a:t> 소비와 생산</a:t>
            </a:r>
            <a:r>
              <a:rPr lang="en-US" altLang="ko-KR" sz="1300" b="1" dirty="0">
                <a:latin typeface="HY동녘M" panose="02030600000101010101" pitchFamily="18" charset="-127"/>
                <a:ea typeface="HY동녘M" panose="02030600000101010101" pitchFamily="18" charset="-127"/>
              </a:rPr>
              <a:t>’</a:t>
            </a:r>
            <a:r>
              <a:rPr lang="ko-KR" altLang="en-US" sz="1300" b="1" dirty="0">
                <a:latin typeface="HY동녘M" panose="02030600000101010101" pitchFamily="18" charset="-127"/>
                <a:ea typeface="HY동녘M" panose="02030600000101010101" pitchFamily="18" charset="-127"/>
              </a:rPr>
              <a:t>을 지표로 삼아 환경 보호</a:t>
            </a:r>
            <a:r>
              <a:rPr lang="en-US" altLang="ko-KR" sz="1300" b="1" dirty="0">
                <a:latin typeface="HY동녘M" panose="02030600000101010101" pitchFamily="18" charset="-127"/>
                <a:ea typeface="HY동녘M" panose="02030600000101010101" pitchFamily="18" charset="-127"/>
              </a:rPr>
              <a:t>, </a:t>
            </a:r>
          </a:p>
          <a:p>
            <a:r>
              <a:rPr lang="ko-KR" altLang="en-US" sz="1300" b="1" dirty="0">
                <a:latin typeface="HY동녘M" panose="02030600000101010101" pitchFamily="18" charset="-127"/>
                <a:ea typeface="HY동녘M" panose="02030600000101010101" pitchFamily="18" charset="-127"/>
              </a:rPr>
              <a:t>실천의 </a:t>
            </a:r>
            <a:r>
              <a:rPr lang="en-US" altLang="ko-KR" sz="1300" b="1" dirty="0">
                <a:latin typeface="HY동녘M" panose="02030600000101010101" pitchFamily="18" charset="-127"/>
                <a:ea typeface="HY동녘M" panose="02030600000101010101" pitchFamily="18" charset="-127"/>
              </a:rPr>
              <a:t>5</a:t>
            </a:r>
            <a:r>
              <a:rPr lang="ko-KR" altLang="en-US" sz="1300" b="1" dirty="0">
                <a:latin typeface="HY동녘M" panose="02030600000101010101" pitchFamily="18" charset="-127"/>
                <a:ea typeface="HY동녘M" panose="02030600000101010101" pitchFamily="18" charset="-127"/>
              </a:rPr>
              <a:t>가지 즐거움</a:t>
            </a:r>
            <a:r>
              <a:rPr lang="en-US" altLang="ko-KR" sz="1300" b="1" dirty="0">
                <a:latin typeface="HY동녘M" panose="02030600000101010101" pitchFamily="18" charset="-127"/>
                <a:ea typeface="HY동녘M" panose="02030600000101010101" pitchFamily="18" charset="-127"/>
              </a:rPr>
              <a:t>(</a:t>
            </a:r>
            <a:r>
              <a:rPr lang="ko-KR" altLang="en-US" sz="1300" b="1" dirty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리필스테이션</a:t>
            </a:r>
            <a:r>
              <a:rPr lang="en-US" altLang="ko-KR" sz="1300" b="1" dirty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, </a:t>
            </a:r>
            <a:r>
              <a:rPr lang="ko-KR" altLang="en-US" sz="1300" b="1" dirty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분리수거</a:t>
            </a:r>
            <a:r>
              <a:rPr lang="en-US" altLang="ko-KR" sz="1300" b="1" dirty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, </a:t>
            </a:r>
            <a:r>
              <a:rPr lang="ko-KR" altLang="en-US" sz="1300" b="1" dirty="0" err="1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플로깅</a:t>
            </a:r>
            <a:r>
              <a:rPr lang="en-US" altLang="ko-KR" sz="1300" b="1" dirty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, </a:t>
            </a:r>
            <a:r>
              <a:rPr lang="ko-KR" altLang="en-US" sz="1300" b="1" dirty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온라인 </a:t>
            </a:r>
            <a:r>
              <a:rPr lang="ko-KR" altLang="en-US" sz="1300" b="1" dirty="0" err="1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챌린지</a:t>
            </a:r>
            <a:r>
              <a:rPr lang="en-US" altLang="ko-KR" sz="1300" b="1" dirty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, </a:t>
            </a:r>
            <a:r>
              <a:rPr lang="ko-KR" altLang="en-US" sz="1300" b="1" dirty="0" err="1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업사이클링</a:t>
            </a:r>
            <a:r>
              <a:rPr lang="en-US" altLang="ko-KR" sz="1300" b="1" dirty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)</a:t>
            </a:r>
            <a:r>
              <a:rPr lang="ko-KR" altLang="en-US" sz="1300" b="1" dirty="0">
                <a:latin typeface="HY동녘M" panose="02030600000101010101" pitchFamily="18" charset="-127"/>
                <a:ea typeface="HY동녘M" panose="02030600000101010101" pitchFamily="18" charset="-127"/>
              </a:rPr>
              <a:t>을 테마로 활동을 기획했습니다</a:t>
            </a:r>
            <a:r>
              <a:rPr lang="en-US" altLang="ko-KR" sz="1300" b="1" dirty="0">
                <a:latin typeface="HY동녘M" panose="02030600000101010101" pitchFamily="18" charset="-127"/>
                <a:ea typeface="HY동녘M" panose="02030600000101010101" pitchFamily="18" charset="-127"/>
              </a:rPr>
              <a:t>.</a:t>
            </a:r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770" y="1985424"/>
            <a:ext cx="4313560" cy="2071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23995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6F6022DB-F763-6AFF-7C81-F821D5C17A6F}"/>
              </a:ext>
            </a:extLst>
          </p:cNvPr>
          <p:cNvGrpSpPr>
            <a:grpSpLocks/>
          </p:cNvGrpSpPr>
          <p:nvPr/>
        </p:nvGrpSpPr>
        <p:grpSpPr>
          <a:xfrm>
            <a:off x="413680" y="519684"/>
            <a:ext cx="5028881" cy="5053439"/>
            <a:chOff x="413680" y="524038"/>
            <a:chExt cx="5028881" cy="5053439"/>
          </a:xfrm>
        </p:grpSpPr>
        <p:sp>
          <p:nvSpPr>
            <p:cNvPr id="3" name="직사각형 2">
              <a:extLst>
                <a:ext uri="{FF2B5EF4-FFF2-40B4-BE49-F238E27FC236}">
                  <a16:creationId xmlns:a16="http://schemas.microsoft.com/office/drawing/2014/main" id="{A833E289-8354-7828-FAE5-2983CFED17C6}"/>
                </a:ext>
              </a:extLst>
            </p:cNvPr>
            <p:cNvSpPr>
              <a:spLocks/>
            </p:cNvSpPr>
            <p:nvPr/>
          </p:nvSpPr>
          <p:spPr>
            <a:xfrm>
              <a:off x="510471" y="645387"/>
              <a:ext cx="4932090" cy="4932090"/>
            </a:xfrm>
            <a:custGeom>
              <a:avLst/>
              <a:gdLst>
                <a:gd name="connsiteX0" fmla="*/ 0 w 4932090"/>
                <a:gd name="connsiteY0" fmla="*/ 0 h 4932090"/>
                <a:gd name="connsiteX1" fmla="*/ 468549 w 4932090"/>
                <a:gd name="connsiteY1" fmla="*/ 0 h 4932090"/>
                <a:gd name="connsiteX2" fmla="*/ 937097 w 4932090"/>
                <a:gd name="connsiteY2" fmla="*/ 0 h 4932090"/>
                <a:gd name="connsiteX3" fmla="*/ 1454967 w 4932090"/>
                <a:gd name="connsiteY3" fmla="*/ 0 h 4932090"/>
                <a:gd name="connsiteX4" fmla="*/ 1972836 w 4932090"/>
                <a:gd name="connsiteY4" fmla="*/ 0 h 4932090"/>
                <a:gd name="connsiteX5" fmla="*/ 2490705 w 4932090"/>
                <a:gd name="connsiteY5" fmla="*/ 0 h 4932090"/>
                <a:gd name="connsiteX6" fmla="*/ 3156538 w 4932090"/>
                <a:gd name="connsiteY6" fmla="*/ 0 h 4932090"/>
                <a:gd name="connsiteX7" fmla="*/ 3871691 w 4932090"/>
                <a:gd name="connsiteY7" fmla="*/ 0 h 4932090"/>
                <a:gd name="connsiteX8" fmla="*/ 4932090 w 4932090"/>
                <a:gd name="connsiteY8" fmla="*/ 0 h 4932090"/>
                <a:gd name="connsiteX9" fmla="*/ 4932090 w 4932090"/>
                <a:gd name="connsiteY9" fmla="*/ 567190 h 4932090"/>
                <a:gd name="connsiteX10" fmla="*/ 4932090 w 4932090"/>
                <a:gd name="connsiteY10" fmla="*/ 1134381 h 4932090"/>
                <a:gd name="connsiteX11" fmla="*/ 4932090 w 4932090"/>
                <a:gd name="connsiteY11" fmla="*/ 1701571 h 4932090"/>
                <a:gd name="connsiteX12" fmla="*/ 4932090 w 4932090"/>
                <a:gd name="connsiteY12" fmla="*/ 2219441 h 4932090"/>
                <a:gd name="connsiteX13" fmla="*/ 4932090 w 4932090"/>
                <a:gd name="connsiteY13" fmla="*/ 2687989 h 4932090"/>
                <a:gd name="connsiteX14" fmla="*/ 4932090 w 4932090"/>
                <a:gd name="connsiteY14" fmla="*/ 3255179 h 4932090"/>
                <a:gd name="connsiteX15" fmla="*/ 4932090 w 4932090"/>
                <a:gd name="connsiteY15" fmla="*/ 3773049 h 4932090"/>
                <a:gd name="connsiteX16" fmla="*/ 4932090 w 4932090"/>
                <a:gd name="connsiteY16" fmla="*/ 4241597 h 4932090"/>
                <a:gd name="connsiteX17" fmla="*/ 4932090 w 4932090"/>
                <a:gd name="connsiteY17" fmla="*/ 4932090 h 4932090"/>
                <a:gd name="connsiteX18" fmla="*/ 4216937 w 4932090"/>
                <a:gd name="connsiteY18" fmla="*/ 4932090 h 4932090"/>
                <a:gd name="connsiteX19" fmla="*/ 3649747 w 4932090"/>
                <a:gd name="connsiteY19" fmla="*/ 4932090 h 4932090"/>
                <a:gd name="connsiteX20" fmla="*/ 3181198 w 4932090"/>
                <a:gd name="connsiteY20" fmla="*/ 4932090 h 4932090"/>
                <a:gd name="connsiteX21" fmla="*/ 2614008 w 4932090"/>
                <a:gd name="connsiteY21" fmla="*/ 4932090 h 4932090"/>
                <a:gd name="connsiteX22" fmla="*/ 2096138 w 4932090"/>
                <a:gd name="connsiteY22" fmla="*/ 4932090 h 4932090"/>
                <a:gd name="connsiteX23" fmla="*/ 1479627 w 4932090"/>
                <a:gd name="connsiteY23" fmla="*/ 4932090 h 4932090"/>
                <a:gd name="connsiteX24" fmla="*/ 961758 w 4932090"/>
                <a:gd name="connsiteY24" fmla="*/ 4932090 h 4932090"/>
                <a:gd name="connsiteX25" fmla="*/ 0 w 4932090"/>
                <a:gd name="connsiteY25" fmla="*/ 4932090 h 4932090"/>
                <a:gd name="connsiteX26" fmla="*/ 0 w 4932090"/>
                <a:gd name="connsiteY26" fmla="*/ 4364900 h 4932090"/>
                <a:gd name="connsiteX27" fmla="*/ 0 w 4932090"/>
                <a:gd name="connsiteY27" fmla="*/ 3896351 h 4932090"/>
                <a:gd name="connsiteX28" fmla="*/ 0 w 4932090"/>
                <a:gd name="connsiteY28" fmla="*/ 3279840 h 4932090"/>
                <a:gd name="connsiteX29" fmla="*/ 0 w 4932090"/>
                <a:gd name="connsiteY29" fmla="*/ 2614008 h 4932090"/>
                <a:gd name="connsiteX30" fmla="*/ 0 w 4932090"/>
                <a:gd name="connsiteY30" fmla="*/ 2096138 h 4932090"/>
                <a:gd name="connsiteX31" fmla="*/ 0 w 4932090"/>
                <a:gd name="connsiteY31" fmla="*/ 1578269 h 4932090"/>
                <a:gd name="connsiteX32" fmla="*/ 0 w 4932090"/>
                <a:gd name="connsiteY32" fmla="*/ 961758 h 4932090"/>
                <a:gd name="connsiteX33" fmla="*/ 0 w 4932090"/>
                <a:gd name="connsiteY33" fmla="*/ 0 h 49320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4932090" h="4932090" fill="none" extrusionOk="0">
                  <a:moveTo>
                    <a:pt x="0" y="0"/>
                  </a:moveTo>
                  <a:cubicBezTo>
                    <a:pt x="172859" y="16894"/>
                    <a:pt x="315648" y="-2253"/>
                    <a:pt x="468549" y="0"/>
                  </a:cubicBezTo>
                  <a:cubicBezTo>
                    <a:pt x="621450" y="2253"/>
                    <a:pt x="784637" y="7678"/>
                    <a:pt x="937097" y="0"/>
                  </a:cubicBezTo>
                  <a:cubicBezTo>
                    <a:pt x="1089557" y="-7678"/>
                    <a:pt x="1348109" y="10289"/>
                    <a:pt x="1454967" y="0"/>
                  </a:cubicBezTo>
                  <a:cubicBezTo>
                    <a:pt x="1561825" y="-10289"/>
                    <a:pt x="1730911" y="-4557"/>
                    <a:pt x="1972836" y="0"/>
                  </a:cubicBezTo>
                  <a:cubicBezTo>
                    <a:pt x="2214761" y="4557"/>
                    <a:pt x="2268731" y="-1385"/>
                    <a:pt x="2490705" y="0"/>
                  </a:cubicBezTo>
                  <a:cubicBezTo>
                    <a:pt x="2712679" y="1385"/>
                    <a:pt x="2954235" y="-18043"/>
                    <a:pt x="3156538" y="0"/>
                  </a:cubicBezTo>
                  <a:cubicBezTo>
                    <a:pt x="3358841" y="18043"/>
                    <a:pt x="3547271" y="-4117"/>
                    <a:pt x="3871691" y="0"/>
                  </a:cubicBezTo>
                  <a:cubicBezTo>
                    <a:pt x="4196111" y="4117"/>
                    <a:pt x="4626465" y="-33167"/>
                    <a:pt x="4932090" y="0"/>
                  </a:cubicBezTo>
                  <a:cubicBezTo>
                    <a:pt x="4942357" y="174364"/>
                    <a:pt x="4958882" y="305750"/>
                    <a:pt x="4932090" y="567190"/>
                  </a:cubicBezTo>
                  <a:cubicBezTo>
                    <a:pt x="4905299" y="828630"/>
                    <a:pt x="4947816" y="903000"/>
                    <a:pt x="4932090" y="1134381"/>
                  </a:cubicBezTo>
                  <a:cubicBezTo>
                    <a:pt x="4916364" y="1365762"/>
                    <a:pt x="4943872" y="1534634"/>
                    <a:pt x="4932090" y="1701571"/>
                  </a:cubicBezTo>
                  <a:cubicBezTo>
                    <a:pt x="4920309" y="1868508"/>
                    <a:pt x="4928914" y="2018960"/>
                    <a:pt x="4932090" y="2219441"/>
                  </a:cubicBezTo>
                  <a:cubicBezTo>
                    <a:pt x="4935267" y="2419922"/>
                    <a:pt x="4928993" y="2480657"/>
                    <a:pt x="4932090" y="2687989"/>
                  </a:cubicBezTo>
                  <a:cubicBezTo>
                    <a:pt x="4935187" y="2895321"/>
                    <a:pt x="4906285" y="3124338"/>
                    <a:pt x="4932090" y="3255179"/>
                  </a:cubicBezTo>
                  <a:cubicBezTo>
                    <a:pt x="4957896" y="3386020"/>
                    <a:pt x="4913653" y="3652360"/>
                    <a:pt x="4932090" y="3773049"/>
                  </a:cubicBezTo>
                  <a:cubicBezTo>
                    <a:pt x="4950528" y="3893738"/>
                    <a:pt x="4918875" y="4109331"/>
                    <a:pt x="4932090" y="4241597"/>
                  </a:cubicBezTo>
                  <a:cubicBezTo>
                    <a:pt x="4945305" y="4373863"/>
                    <a:pt x="4952291" y="4672417"/>
                    <a:pt x="4932090" y="4932090"/>
                  </a:cubicBezTo>
                  <a:cubicBezTo>
                    <a:pt x="4679581" y="4940926"/>
                    <a:pt x="4568397" y="4911280"/>
                    <a:pt x="4216937" y="4932090"/>
                  </a:cubicBezTo>
                  <a:cubicBezTo>
                    <a:pt x="3865477" y="4952900"/>
                    <a:pt x="3840963" y="4916170"/>
                    <a:pt x="3649747" y="4932090"/>
                  </a:cubicBezTo>
                  <a:cubicBezTo>
                    <a:pt x="3458531" y="4948011"/>
                    <a:pt x="3356711" y="4924842"/>
                    <a:pt x="3181198" y="4932090"/>
                  </a:cubicBezTo>
                  <a:cubicBezTo>
                    <a:pt x="3005685" y="4939338"/>
                    <a:pt x="2772167" y="4937958"/>
                    <a:pt x="2614008" y="4932090"/>
                  </a:cubicBezTo>
                  <a:cubicBezTo>
                    <a:pt x="2455849" y="4926223"/>
                    <a:pt x="2200877" y="4955958"/>
                    <a:pt x="2096138" y="4932090"/>
                  </a:cubicBezTo>
                  <a:cubicBezTo>
                    <a:pt x="1991399" y="4908223"/>
                    <a:pt x="1727374" y="4906403"/>
                    <a:pt x="1479627" y="4932090"/>
                  </a:cubicBezTo>
                  <a:cubicBezTo>
                    <a:pt x="1231880" y="4957777"/>
                    <a:pt x="1088329" y="4946207"/>
                    <a:pt x="961758" y="4932090"/>
                  </a:cubicBezTo>
                  <a:cubicBezTo>
                    <a:pt x="835187" y="4917973"/>
                    <a:pt x="312292" y="4899178"/>
                    <a:pt x="0" y="4932090"/>
                  </a:cubicBezTo>
                  <a:cubicBezTo>
                    <a:pt x="-12645" y="4768719"/>
                    <a:pt x="24493" y="4552410"/>
                    <a:pt x="0" y="4364900"/>
                  </a:cubicBezTo>
                  <a:cubicBezTo>
                    <a:pt x="-24493" y="4177390"/>
                    <a:pt x="-16394" y="4116500"/>
                    <a:pt x="0" y="3896351"/>
                  </a:cubicBezTo>
                  <a:cubicBezTo>
                    <a:pt x="16394" y="3676202"/>
                    <a:pt x="11523" y="3413481"/>
                    <a:pt x="0" y="3279840"/>
                  </a:cubicBezTo>
                  <a:cubicBezTo>
                    <a:pt x="-11523" y="3146199"/>
                    <a:pt x="-13927" y="2772448"/>
                    <a:pt x="0" y="2614008"/>
                  </a:cubicBezTo>
                  <a:cubicBezTo>
                    <a:pt x="13927" y="2455568"/>
                    <a:pt x="-7740" y="2214240"/>
                    <a:pt x="0" y="2096138"/>
                  </a:cubicBezTo>
                  <a:cubicBezTo>
                    <a:pt x="7740" y="1978036"/>
                    <a:pt x="-1909" y="1828827"/>
                    <a:pt x="0" y="1578269"/>
                  </a:cubicBezTo>
                  <a:cubicBezTo>
                    <a:pt x="1909" y="1327711"/>
                    <a:pt x="10961" y="1205043"/>
                    <a:pt x="0" y="961758"/>
                  </a:cubicBezTo>
                  <a:cubicBezTo>
                    <a:pt x="-10961" y="718473"/>
                    <a:pt x="-25765" y="445645"/>
                    <a:pt x="0" y="0"/>
                  </a:cubicBezTo>
                  <a:close/>
                </a:path>
                <a:path w="4932090" h="4932090" stroke="0" extrusionOk="0">
                  <a:moveTo>
                    <a:pt x="0" y="0"/>
                  </a:moveTo>
                  <a:cubicBezTo>
                    <a:pt x="218817" y="3297"/>
                    <a:pt x="373587" y="8186"/>
                    <a:pt x="468549" y="0"/>
                  </a:cubicBezTo>
                  <a:cubicBezTo>
                    <a:pt x="563511" y="-8186"/>
                    <a:pt x="815199" y="6370"/>
                    <a:pt x="1085060" y="0"/>
                  </a:cubicBezTo>
                  <a:cubicBezTo>
                    <a:pt x="1354921" y="-6370"/>
                    <a:pt x="1533355" y="-18784"/>
                    <a:pt x="1652250" y="0"/>
                  </a:cubicBezTo>
                  <a:cubicBezTo>
                    <a:pt x="1771145" y="18784"/>
                    <a:pt x="2009577" y="9511"/>
                    <a:pt x="2170120" y="0"/>
                  </a:cubicBezTo>
                  <a:cubicBezTo>
                    <a:pt x="2330663" y="-9511"/>
                    <a:pt x="2519569" y="-16302"/>
                    <a:pt x="2835952" y="0"/>
                  </a:cubicBezTo>
                  <a:cubicBezTo>
                    <a:pt x="3152335" y="16302"/>
                    <a:pt x="3315188" y="16441"/>
                    <a:pt x="3452463" y="0"/>
                  </a:cubicBezTo>
                  <a:cubicBezTo>
                    <a:pt x="3589738" y="-16441"/>
                    <a:pt x="3835033" y="2233"/>
                    <a:pt x="4118295" y="0"/>
                  </a:cubicBezTo>
                  <a:cubicBezTo>
                    <a:pt x="4401557" y="-2233"/>
                    <a:pt x="4662452" y="-12122"/>
                    <a:pt x="4932090" y="0"/>
                  </a:cubicBezTo>
                  <a:cubicBezTo>
                    <a:pt x="4910366" y="148238"/>
                    <a:pt x="4946210" y="310684"/>
                    <a:pt x="4932090" y="567190"/>
                  </a:cubicBezTo>
                  <a:cubicBezTo>
                    <a:pt x="4917971" y="823696"/>
                    <a:pt x="4911585" y="925842"/>
                    <a:pt x="4932090" y="1085060"/>
                  </a:cubicBezTo>
                  <a:cubicBezTo>
                    <a:pt x="4952596" y="1244278"/>
                    <a:pt x="4926171" y="1495422"/>
                    <a:pt x="4932090" y="1602929"/>
                  </a:cubicBezTo>
                  <a:cubicBezTo>
                    <a:pt x="4938009" y="1710436"/>
                    <a:pt x="4950922" y="1939982"/>
                    <a:pt x="4932090" y="2268761"/>
                  </a:cubicBezTo>
                  <a:cubicBezTo>
                    <a:pt x="4913258" y="2597540"/>
                    <a:pt x="4897202" y="2683199"/>
                    <a:pt x="4932090" y="2983914"/>
                  </a:cubicBezTo>
                  <a:cubicBezTo>
                    <a:pt x="4966978" y="3284629"/>
                    <a:pt x="4941367" y="3282714"/>
                    <a:pt x="4932090" y="3551105"/>
                  </a:cubicBezTo>
                  <a:cubicBezTo>
                    <a:pt x="4922813" y="3819496"/>
                    <a:pt x="4929340" y="3919435"/>
                    <a:pt x="4932090" y="4167616"/>
                  </a:cubicBezTo>
                  <a:cubicBezTo>
                    <a:pt x="4934840" y="4415797"/>
                    <a:pt x="4926852" y="4574746"/>
                    <a:pt x="4932090" y="4932090"/>
                  </a:cubicBezTo>
                  <a:cubicBezTo>
                    <a:pt x="4751802" y="4937410"/>
                    <a:pt x="4429140" y="4925177"/>
                    <a:pt x="4216937" y="4932090"/>
                  </a:cubicBezTo>
                  <a:cubicBezTo>
                    <a:pt x="4004734" y="4939003"/>
                    <a:pt x="3884627" y="4946525"/>
                    <a:pt x="3649747" y="4932090"/>
                  </a:cubicBezTo>
                  <a:cubicBezTo>
                    <a:pt x="3414867" y="4917656"/>
                    <a:pt x="3300984" y="4931150"/>
                    <a:pt x="3181198" y="4932090"/>
                  </a:cubicBezTo>
                  <a:cubicBezTo>
                    <a:pt x="3061412" y="4933030"/>
                    <a:pt x="2711958" y="4907750"/>
                    <a:pt x="2515366" y="4932090"/>
                  </a:cubicBezTo>
                  <a:cubicBezTo>
                    <a:pt x="2318774" y="4956430"/>
                    <a:pt x="2088502" y="4931205"/>
                    <a:pt x="1800213" y="4932090"/>
                  </a:cubicBezTo>
                  <a:cubicBezTo>
                    <a:pt x="1511924" y="4932975"/>
                    <a:pt x="1465707" y="4956080"/>
                    <a:pt x="1134381" y="4932090"/>
                  </a:cubicBezTo>
                  <a:cubicBezTo>
                    <a:pt x="803055" y="4908100"/>
                    <a:pt x="794243" y="4925115"/>
                    <a:pt x="567190" y="4932090"/>
                  </a:cubicBezTo>
                  <a:cubicBezTo>
                    <a:pt x="340137" y="4939065"/>
                    <a:pt x="139213" y="4930337"/>
                    <a:pt x="0" y="4932090"/>
                  </a:cubicBezTo>
                  <a:cubicBezTo>
                    <a:pt x="-28443" y="4797770"/>
                    <a:pt x="9363" y="4444217"/>
                    <a:pt x="0" y="4266258"/>
                  </a:cubicBezTo>
                  <a:cubicBezTo>
                    <a:pt x="-9363" y="4088299"/>
                    <a:pt x="14442" y="3907979"/>
                    <a:pt x="0" y="3551105"/>
                  </a:cubicBezTo>
                  <a:cubicBezTo>
                    <a:pt x="-14442" y="3194231"/>
                    <a:pt x="3006" y="3037720"/>
                    <a:pt x="0" y="2835952"/>
                  </a:cubicBezTo>
                  <a:cubicBezTo>
                    <a:pt x="-3006" y="2634184"/>
                    <a:pt x="15161" y="2463350"/>
                    <a:pt x="0" y="2219441"/>
                  </a:cubicBezTo>
                  <a:cubicBezTo>
                    <a:pt x="-15161" y="1975532"/>
                    <a:pt x="10168" y="1747540"/>
                    <a:pt x="0" y="1602929"/>
                  </a:cubicBezTo>
                  <a:cubicBezTo>
                    <a:pt x="-10168" y="1458318"/>
                    <a:pt x="4078" y="1131069"/>
                    <a:pt x="0" y="887776"/>
                  </a:cubicBezTo>
                  <a:cubicBezTo>
                    <a:pt x="-4078" y="644483"/>
                    <a:pt x="-18421" y="409876"/>
                    <a:pt x="0" y="0"/>
                  </a:cubicBezTo>
                  <a:close/>
                </a:path>
              </a:pathLst>
            </a:custGeom>
            <a:solidFill>
              <a:schemeClr val="bg2">
                <a:lumMod val="75000"/>
                <a:alpha val="60000"/>
              </a:schemeClr>
            </a:solidFill>
            <a:ln cmpd="sng">
              <a:solidFill>
                <a:schemeClr val="bg2">
                  <a:lumMod val="75000"/>
                  <a:alpha val="60000"/>
                </a:schemeClr>
              </a:solidFill>
              <a:extLst>
                <a:ext uri="{C807C97D-BFC1-408E-A445-0C87EB9F89A2}">
                  <ask:lineSketchStyleProps xmlns:ask="http://schemas.microsoft.com/office/drawing/2018/sketchyshapes" sd="3287694183">
                    <a:prstGeom prst="rect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" name="직사각형 3">
              <a:extLst>
                <a:ext uri="{FF2B5EF4-FFF2-40B4-BE49-F238E27FC236}">
                  <a16:creationId xmlns:a16="http://schemas.microsoft.com/office/drawing/2014/main" id="{9332485E-FED3-A37D-A4C9-A9D2590924C3}"/>
                </a:ext>
              </a:extLst>
            </p:cNvPr>
            <p:cNvSpPr>
              <a:spLocks/>
            </p:cNvSpPr>
            <p:nvPr/>
          </p:nvSpPr>
          <p:spPr>
            <a:xfrm>
              <a:off x="413680" y="524038"/>
              <a:ext cx="4932090" cy="4932090"/>
            </a:xfrm>
            <a:custGeom>
              <a:avLst/>
              <a:gdLst>
                <a:gd name="connsiteX0" fmla="*/ 0 w 4932090"/>
                <a:gd name="connsiteY0" fmla="*/ 0 h 4932090"/>
                <a:gd name="connsiteX1" fmla="*/ 468549 w 4932090"/>
                <a:gd name="connsiteY1" fmla="*/ 0 h 4932090"/>
                <a:gd name="connsiteX2" fmla="*/ 937097 w 4932090"/>
                <a:gd name="connsiteY2" fmla="*/ 0 h 4932090"/>
                <a:gd name="connsiteX3" fmla="*/ 1454967 w 4932090"/>
                <a:gd name="connsiteY3" fmla="*/ 0 h 4932090"/>
                <a:gd name="connsiteX4" fmla="*/ 1972836 w 4932090"/>
                <a:gd name="connsiteY4" fmla="*/ 0 h 4932090"/>
                <a:gd name="connsiteX5" fmla="*/ 2490705 w 4932090"/>
                <a:gd name="connsiteY5" fmla="*/ 0 h 4932090"/>
                <a:gd name="connsiteX6" fmla="*/ 3156538 w 4932090"/>
                <a:gd name="connsiteY6" fmla="*/ 0 h 4932090"/>
                <a:gd name="connsiteX7" fmla="*/ 3871691 w 4932090"/>
                <a:gd name="connsiteY7" fmla="*/ 0 h 4932090"/>
                <a:gd name="connsiteX8" fmla="*/ 4932090 w 4932090"/>
                <a:gd name="connsiteY8" fmla="*/ 0 h 4932090"/>
                <a:gd name="connsiteX9" fmla="*/ 4932090 w 4932090"/>
                <a:gd name="connsiteY9" fmla="*/ 567190 h 4932090"/>
                <a:gd name="connsiteX10" fmla="*/ 4932090 w 4932090"/>
                <a:gd name="connsiteY10" fmla="*/ 1134381 h 4932090"/>
                <a:gd name="connsiteX11" fmla="*/ 4932090 w 4932090"/>
                <a:gd name="connsiteY11" fmla="*/ 1701571 h 4932090"/>
                <a:gd name="connsiteX12" fmla="*/ 4932090 w 4932090"/>
                <a:gd name="connsiteY12" fmla="*/ 2219441 h 4932090"/>
                <a:gd name="connsiteX13" fmla="*/ 4932090 w 4932090"/>
                <a:gd name="connsiteY13" fmla="*/ 2687989 h 4932090"/>
                <a:gd name="connsiteX14" fmla="*/ 4932090 w 4932090"/>
                <a:gd name="connsiteY14" fmla="*/ 3255179 h 4932090"/>
                <a:gd name="connsiteX15" fmla="*/ 4932090 w 4932090"/>
                <a:gd name="connsiteY15" fmla="*/ 3773049 h 4932090"/>
                <a:gd name="connsiteX16" fmla="*/ 4932090 w 4932090"/>
                <a:gd name="connsiteY16" fmla="*/ 4241597 h 4932090"/>
                <a:gd name="connsiteX17" fmla="*/ 4932090 w 4932090"/>
                <a:gd name="connsiteY17" fmla="*/ 4932090 h 4932090"/>
                <a:gd name="connsiteX18" fmla="*/ 4216937 w 4932090"/>
                <a:gd name="connsiteY18" fmla="*/ 4932090 h 4932090"/>
                <a:gd name="connsiteX19" fmla="*/ 3649747 w 4932090"/>
                <a:gd name="connsiteY19" fmla="*/ 4932090 h 4932090"/>
                <a:gd name="connsiteX20" fmla="*/ 3181198 w 4932090"/>
                <a:gd name="connsiteY20" fmla="*/ 4932090 h 4932090"/>
                <a:gd name="connsiteX21" fmla="*/ 2614008 w 4932090"/>
                <a:gd name="connsiteY21" fmla="*/ 4932090 h 4932090"/>
                <a:gd name="connsiteX22" fmla="*/ 2096138 w 4932090"/>
                <a:gd name="connsiteY22" fmla="*/ 4932090 h 4932090"/>
                <a:gd name="connsiteX23" fmla="*/ 1479627 w 4932090"/>
                <a:gd name="connsiteY23" fmla="*/ 4932090 h 4932090"/>
                <a:gd name="connsiteX24" fmla="*/ 961758 w 4932090"/>
                <a:gd name="connsiteY24" fmla="*/ 4932090 h 4932090"/>
                <a:gd name="connsiteX25" fmla="*/ 0 w 4932090"/>
                <a:gd name="connsiteY25" fmla="*/ 4932090 h 4932090"/>
                <a:gd name="connsiteX26" fmla="*/ 0 w 4932090"/>
                <a:gd name="connsiteY26" fmla="*/ 4364900 h 4932090"/>
                <a:gd name="connsiteX27" fmla="*/ 0 w 4932090"/>
                <a:gd name="connsiteY27" fmla="*/ 3896351 h 4932090"/>
                <a:gd name="connsiteX28" fmla="*/ 0 w 4932090"/>
                <a:gd name="connsiteY28" fmla="*/ 3279840 h 4932090"/>
                <a:gd name="connsiteX29" fmla="*/ 0 w 4932090"/>
                <a:gd name="connsiteY29" fmla="*/ 2614008 h 4932090"/>
                <a:gd name="connsiteX30" fmla="*/ 0 w 4932090"/>
                <a:gd name="connsiteY30" fmla="*/ 2096138 h 4932090"/>
                <a:gd name="connsiteX31" fmla="*/ 0 w 4932090"/>
                <a:gd name="connsiteY31" fmla="*/ 1578269 h 4932090"/>
                <a:gd name="connsiteX32" fmla="*/ 0 w 4932090"/>
                <a:gd name="connsiteY32" fmla="*/ 961758 h 4932090"/>
                <a:gd name="connsiteX33" fmla="*/ 0 w 4932090"/>
                <a:gd name="connsiteY33" fmla="*/ 0 h 49320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4932090" h="4932090" fill="none" extrusionOk="0">
                  <a:moveTo>
                    <a:pt x="0" y="0"/>
                  </a:moveTo>
                  <a:cubicBezTo>
                    <a:pt x="172859" y="16894"/>
                    <a:pt x="315648" y="-2253"/>
                    <a:pt x="468549" y="0"/>
                  </a:cubicBezTo>
                  <a:cubicBezTo>
                    <a:pt x="621450" y="2253"/>
                    <a:pt x="784637" y="7678"/>
                    <a:pt x="937097" y="0"/>
                  </a:cubicBezTo>
                  <a:cubicBezTo>
                    <a:pt x="1089557" y="-7678"/>
                    <a:pt x="1348109" y="10289"/>
                    <a:pt x="1454967" y="0"/>
                  </a:cubicBezTo>
                  <a:cubicBezTo>
                    <a:pt x="1561825" y="-10289"/>
                    <a:pt x="1730911" y="-4557"/>
                    <a:pt x="1972836" y="0"/>
                  </a:cubicBezTo>
                  <a:cubicBezTo>
                    <a:pt x="2214761" y="4557"/>
                    <a:pt x="2268731" y="-1385"/>
                    <a:pt x="2490705" y="0"/>
                  </a:cubicBezTo>
                  <a:cubicBezTo>
                    <a:pt x="2712679" y="1385"/>
                    <a:pt x="2954235" y="-18043"/>
                    <a:pt x="3156538" y="0"/>
                  </a:cubicBezTo>
                  <a:cubicBezTo>
                    <a:pt x="3358841" y="18043"/>
                    <a:pt x="3547271" y="-4117"/>
                    <a:pt x="3871691" y="0"/>
                  </a:cubicBezTo>
                  <a:cubicBezTo>
                    <a:pt x="4196111" y="4117"/>
                    <a:pt x="4626465" y="-33167"/>
                    <a:pt x="4932090" y="0"/>
                  </a:cubicBezTo>
                  <a:cubicBezTo>
                    <a:pt x="4942357" y="174364"/>
                    <a:pt x="4958882" y="305750"/>
                    <a:pt x="4932090" y="567190"/>
                  </a:cubicBezTo>
                  <a:cubicBezTo>
                    <a:pt x="4905299" y="828630"/>
                    <a:pt x="4947816" y="903000"/>
                    <a:pt x="4932090" y="1134381"/>
                  </a:cubicBezTo>
                  <a:cubicBezTo>
                    <a:pt x="4916364" y="1365762"/>
                    <a:pt x="4943872" y="1534634"/>
                    <a:pt x="4932090" y="1701571"/>
                  </a:cubicBezTo>
                  <a:cubicBezTo>
                    <a:pt x="4920309" y="1868508"/>
                    <a:pt x="4928914" y="2018960"/>
                    <a:pt x="4932090" y="2219441"/>
                  </a:cubicBezTo>
                  <a:cubicBezTo>
                    <a:pt x="4935267" y="2419922"/>
                    <a:pt x="4928993" y="2480657"/>
                    <a:pt x="4932090" y="2687989"/>
                  </a:cubicBezTo>
                  <a:cubicBezTo>
                    <a:pt x="4935187" y="2895321"/>
                    <a:pt x="4906285" y="3124338"/>
                    <a:pt x="4932090" y="3255179"/>
                  </a:cubicBezTo>
                  <a:cubicBezTo>
                    <a:pt x="4957896" y="3386020"/>
                    <a:pt x="4913653" y="3652360"/>
                    <a:pt x="4932090" y="3773049"/>
                  </a:cubicBezTo>
                  <a:cubicBezTo>
                    <a:pt x="4950528" y="3893738"/>
                    <a:pt x="4918875" y="4109331"/>
                    <a:pt x="4932090" y="4241597"/>
                  </a:cubicBezTo>
                  <a:cubicBezTo>
                    <a:pt x="4945305" y="4373863"/>
                    <a:pt x="4952291" y="4672417"/>
                    <a:pt x="4932090" y="4932090"/>
                  </a:cubicBezTo>
                  <a:cubicBezTo>
                    <a:pt x="4679581" y="4940926"/>
                    <a:pt x="4568397" y="4911280"/>
                    <a:pt x="4216937" y="4932090"/>
                  </a:cubicBezTo>
                  <a:cubicBezTo>
                    <a:pt x="3865477" y="4952900"/>
                    <a:pt x="3840963" y="4916170"/>
                    <a:pt x="3649747" y="4932090"/>
                  </a:cubicBezTo>
                  <a:cubicBezTo>
                    <a:pt x="3458531" y="4948011"/>
                    <a:pt x="3356711" y="4924842"/>
                    <a:pt x="3181198" y="4932090"/>
                  </a:cubicBezTo>
                  <a:cubicBezTo>
                    <a:pt x="3005685" y="4939338"/>
                    <a:pt x="2772167" y="4937958"/>
                    <a:pt x="2614008" y="4932090"/>
                  </a:cubicBezTo>
                  <a:cubicBezTo>
                    <a:pt x="2455849" y="4926223"/>
                    <a:pt x="2200877" y="4955958"/>
                    <a:pt x="2096138" y="4932090"/>
                  </a:cubicBezTo>
                  <a:cubicBezTo>
                    <a:pt x="1991399" y="4908223"/>
                    <a:pt x="1727374" y="4906403"/>
                    <a:pt x="1479627" y="4932090"/>
                  </a:cubicBezTo>
                  <a:cubicBezTo>
                    <a:pt x="1231880" y="4957777"/>
                    <a:pt x="1088329" y="4946207"/>
                    <a:pt x="961758" y="4932090"/>
                  </a:cubicBezTo>
                  <a:cubicBezTo>
                    <a:pt x="835187" y="4917973"/>
                    <a:pt x="312292" y="4899178"/>
                    <a:pt x="0" y="4932090"/>
                  </a:cubicBezTo>
                  <a:cubicBezTo>
                    <a:pt x="-12645" y="4768719"/>
                    <a:pt x="24493" y="4552410"/>
                    <a:pt x="0" y="4364900"/>
                  </a:cubicBezTo>
                  <a:cubicBezTo>
                    <a:pt x="-24493" y="4177390"/>
                    <a:pt x="-16394" y="4116500"/>
                    <a:pt x="0" y="3896351"/>
                  </a:cubicBezTo>
                  <a:cubicBezTo>
                    <a:pt x="16394" y="3676202"/>
                    <a:pt x="11523" y="3413481"/>
                    <a:pt x="0" y="3279840"/>
                  </a:cubicBezTo>
                  <a:cubicBezTo>
                    <a:pt x="-11523" y="3146199"/>
                    <a:pt x="-13927" y="2772448"/>
                    <a:pt x="0" y="2614008"/>
                  </a:cubicBezTo>
                  <a:cubicBezTo>
                    <a:pt x="13927" y="2455568"/>
                    <a:pt x="-7740" y="2214240"/>
                    <a:pt x="0" y="2096138"/>
                  </a:cubicBezTo>
                  <a:cubicBezTo>
                    <a:pt x="7740" y="1978036"/>
                    <a:pt x="-1909" y="1828827"/>
                    <a:pt x="0" y="1578269"/>
                  </a:cubicBezTo>
                  <a:cubicBezTo>
                    <a:pt x="1909" y="1327711"/>
                    <a:pt x="10961" y="1205043"/>
                    <a:pt x="0" y="961758"/>
                  </a:cubicBezTo>
                  <a:cubicBezTo>
                    <a:pt x="-10961" y="718473"/>
                    <a:pt x="-25765" y="445645"/>
                    <a:pt x="0" y="0"/>
                  </a:cubicBezTo>
                  <a:close/>
                </a:path>
                <a:path w="4932090" h="4932090" stroke="0" extrusionOk="0">
                  <a:moveTo>
                    <a:pt x="0" y="0"/>
                  </a:moveTo>
                  <a:cubicBezTo>
                    <a:pt x="218817" y="3297"/>
                    <a:pt x="373587" y="8186"/>
                    <a:pt x="468549" y="0"/>
                  </a:cubicBezTo>
                  <a:cubicBezTo>
                    <a:pt x="563511" y="-8186"/>
                    <a:pt x="815199" y="6370"/>
                    <a:pt x="1085060" y="0"/>
                  </a:cubicBezTo>
                  <a:cubicBezTo>
                    <a:pt x="1354921" y="-6370"/>
                    <a:pt x="1533355" y="-18784"/>
                    <a:pt x="1652250" y="0"/>
                  </a:cubicBezTo>
                  <a:cubicBezTo>
                    <a:pt x="1771145" y="18784"/>
                    <a:pt x="2009577" y="9511"/>
                    <a:pt x="2170120" y="0"/>
                  </a:cubicBezTo>
                  <a:cubicBezTo>
                    <a:pt x="2330663" y="-9511"/>
                    <a:pt x="2519569" y="-16302"/>
                    <a:pt x="2835952" y="0"/>
                  </a:cubicBezTo>
                  <a:cubicBezTo>
                    <a:pt x="3152335" y="16302"/>
                    <a:pt x="3315188" y="16441"/>
                    <a:pt x="3452463" y="0"/>
                  </a:cubicBezTo>
                  <a:cubicBezTo>
                    <a:pt x="3589738" y="-16441"/>
                    <a:pt x="3835033" y="2233"/>
                    <a:pt x="4118295" y="0"/>
                  </a:cubicBezTo>
                  <a:cubicBezTo>
                    <a:pt x="4401557" y="-2233"/>
                    <a:pt x="4662452" y="-12122"/>
                    <a:pt x="4932090" y="0"/>
                  </a:cubicBezTo>
                  <a:cubicBezTo>
                    <a:pt x="4910366" y="148238"/>
                    <a:pt x="4946210" y="310684"/>
                    <a:pt x="4932090" y="567190"/>
                  </a:cubicBezTo>
                  <a:cubicBezTo>
                    <a:pt x="4917971" y="823696"/>
                    <a:pt x="4911585" y="925842"/>
                    <a:pt x="4932090" y="1085060"/>
                  </a:cubicBezTo>
                  <a:cubicBezTo>
                    <a:pt x="4952596" y="1244278"/>
                    <a:pt x="4926171" y="1495422"/>
                    <a:pt x="4932090" y="1602929"/>
                  </a:cubicBezTo>
                  <a:cubicBezTo>
                    <a:pt x="4938009" y="1710436"/>
                    <a:pt x="4950922" y="1939982"/>
                    <a:pt x="4932090" y="2268761"/>
                  </a:cubicBezTo>
                  <a:cubicBezTo>
                    <a:pt x="4913258" y="2597540"/>
                    <a:pt x="4897202" y="2683199"/>
                    <a:pt x="4932090" y="2983914"/>
                  </a:cubicBezTo>
                  <a:cubicBezTo>
                    <a:pt x="4966978" y="3284629"/>
                    <a:pt x="4941367" y="3282714"/>
                    <a:pt x="4932090" y="3551105"/>
                  </a:cubicBezTo>
                  <a:cubicBezTo>
                    <a:pt x="4922813" y="3819496"/>
                    <a:pt x="4929340" y="3919435"/>
                    <a:pt x="4932090" y="4167616"/>
                  </a:cubicBezTo>
                  <a:cubicBezTo>
                    <a:pt x="4934840" y="4415797"/>
                    <a:pt x="4926852" y="4574746"/>
                    <a:pt x="4932090" y="4932090"/>
                  </a:cubicBezTo>
                  <a:cubicBezTo>
                    <a:pt x="4751802" y="4937410"/>
                    <a:pt x="4429140" y="4925177"/>
                    <a:pt x="4216937" y="4932090"/>
                  </a:cubicBezTo>
                  <a:cubicBezTo>
                    <a:pt x="4004734" y="4939003"/>
                    <a:pt x="3884627" y="4946525"/>
                    <a:pt x="3649747" y="4932090"/>
                  </a:cubicBezTo>
                  <a:cubicBezTo>
                    <a:pt x="3414867" y="4917656"/>
                    <a:pt x="3300984" y="4931150"/>
                    <a:pt x="3181198" y="4932090"/>
                  </a:cubicBezTo>
                  <a:cubicBezTo>
                    <a:pt x="3061412" y="4933030"/>
                    <a:pt x="2711958" y="4907750"/>
                    <a:pt x="2515366" y="4932090"/>
                  </a:cubicBezTo>
                  <a:cubicBezTo>
                    <a:pt x="2318774" y="4956430"/>
                    <a:pt x="2088502" y="4931205"/>
                    <a:pt x="1800213" y="4932090"/>
                  </a:cubicBezTo>
                  <a:cubicBezTo>
                    <a:pt x="1511924" y="4932975"/>
                    <a:pt x="1465707" y="4956080"/>
                    <a:pt x="1134381" y="4932090"/>
                  </a:cubicBezTo>
                  <a:cubicBezTo>
                    <a:pt x="803055" y="4908100"/>
                    <a:pt x="794243" y="4925115"/>
                    <a:pt x="567190" y="4932090"/>
                  </a:cubicBezTo>
                  <a:cubicBezTo>
                    <a:pt x="340137" y="4939065"/>
                    <a:pt x="139213" y="4930337"/>
                    <a:pt x="0" y="4932090"/>
                  </a:cubicBezTo>
                  <a:cubicBezTo>
                    <a:pt x="-28443" y="4797770"/>
                    <a:pt x="9363" y="4444217"/>
                    <a:pt x="0" y="4266258"/>
                  </a:cubicBezTo>
                  <a:cubicBezTo>
                    <a:pt x="-9363" y="4088299"/>
                    <a:pt x="14442" y="3907979"/>
                    <a:pt x="0" y="3551105"/>
                  </a:cubicBezTo>
                  <a:cubicBezTo>
                    <a:pt x="-14442" y="3194231"/>
                    <a:pt x="3006" y="3037720"/>
                    <a:pt x="0" y="2835952"/>
                  </a:cubicBezTo>
                  <a:cubicBezTo>
                    <a:pt x="-3006" y="2634184"/>
                    <a:pt x="15161" y="2463350"/>
                    <a:pt x="0" y="2219441"/>
                  </a:cubicBezTo>
                  <a:cubicBezTo>
                    <a:pt x="-15161" y="1975532"/>
                    <a:pt x="10168" y="1747540"/>
                    <a:pt x="0" y="1602929"/>
                  </a:cubicBezTo>
                  <a:cubicBezTo>
                    <a:pt x="-10168" y="1458318"/>
                    <a:pt x="4078" y="1131069"/>
                    <a:pt x="0" y="887776"/>
                  </a:cubicBezTo>
                  <a:cubicBezTo>
                    <a:pt x="-4078" y="644483"/>
                    <a:pt x="-18421" y="409876"/>
                    <a:pt x="0" y="0"/>
                  </a:cubicBezTo>
                  <a:close/>
                </a:path>
              </a:pathLst>
            </a:custGeom>
            <a:pattFill prst="dotGrid">
              <a:fgClr>
                <a:schemeClr val="accent6">
                  <a:lumMod val="40000"/>
                  <a:lumOff val="60000"/>
                </a:schemeClr>
              </a:fgClr>
              <a:bgClr>
                <a:schemeClr val="bg1"/>
              </a:bgClr>
            </a:pattFill>
            <a:ln w="22225" cmpd="sng">
              <a:solidFill>
                <a:schemeClr val="tx1">
                  <a:lumMod val="85000"/>
                  <a:lumOff val="15000"/>
                </a:schemeClr>
              </a:solidFill>
              <a:extLst>
                <a:ext uri="{C807C97D-BFC1-408E-A445-0C87EB9F89A2}">
                  <ask:lineSketchStyleProps xmlns:ask="http://schemas.microsoft.com/office/drawing/2018/sketchyshapes" sd="3287694183">
                    <a:prstGeom prst="rect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rgbClr val="FF0000"/>
                </a:solidFill>
              </a:endParaRPr>
            </a:p>
          </p:txBody>
        </p:sp>
      </p:grpSp>
      <p:pic>
        <p:nvPicPr>
          <p:cNvPr id="16" name="그림 15">
            <a:extLst>
              <a:ext uri="{FF2B5EF4-FFF2-40B4-BE49-F238E27FC236}">
                <a16:creationId xmlns:a16="http://schemas.microsoft.com/office/drawing/2014/main" id="{996B405F-9A1D-7D25-461E-C30749F71C7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49" t="33508" r="23930" b="26229"/>
          <a:stretch/>
        </p:blipFill>
        <p:spPr>
          <a:xfrm>
            <a:off x="595141" y="645387"/>
            <a:ext cx="539073" cy="607596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DA0C7F5F-7870-4513-9F5E-DE745EDB9412}"/>
              </a:ext>
            </a:extLst>
          </p:cNvPr>
          <p:cNvSpPr txBox="1"/>
          <p:nvPr/>
        </p:nvSpPr>
        <p:spPr>
          <a:xfrm>
            <a:off x="152544" y="126051"/>
            <a:ext cx="332920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50" b="1" dirty="0">
                <a:ln w="1270">
                  <a:solidFill>
                    <a:schemeClr val="tx1"/>
                  </a:solidFill>
                </a:ln>
                <a:solidFill>
                  <a:srgbClr val="FFC000"/>
                </a:solidFill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국민은행</a:t>
            </a:r>
            <a:r>
              <a:rPr lang="ko-KR" altLang="en-US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 </a:t>
            </a:r>
            <a:r>
              <a:rPr lang="en-US" altLang="ko-KR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X </a:t>
            </a:r>
            <a:r>
              <a:rPr lang="en-US" altLang="ko-KR" sz="1050" b="1" dirty="0">
                <a:solidFill>
                  <a:srgbClr val="D20000"/>
                </a:solidFill>
                <a:effectLst>
                  <a:outerShdw blurRad="50800" dist="63500" dir="2700000" algn="tl" rotWithShape="0">
                    <a:prstClr val="black">
                      <a:alpha val="30000"/>
                    </a:prstClr>
                  </a:outerShdw>
                </a:effectLst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YMCA</a:t>
            </a:r>
            <a:r>
              <a:rPr lang="en-US" altLang="ko-KR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 </a:t>
            </a:r>
            <a:r>
              <a:rPr lang="ko-KR" altLang="en-US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아시아 지역사회 혁신 프로젝트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288DBF5-B738-A3AE-88C9-C1B6A90FE99C}"/>
              </a:ext>
            </a:extLst>
          </p:cNvPr>
          <p:cNvSpPr txBox="1"/>
          <p:nvPr/>
        </p:nvSpPr>
        <p:spPr>
          <a:xfrm>
            <a:off x="4222752" y="125066"/>
            <a:ext cx="159423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50" b="1" dirty="0" err="1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라온아띠</a:t>
            </a:r>
            <a:r>
              <a:rPr lang="ko-KR" altLang="en-US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 </a:t>
            </a:r>
            <a:r>
              <a:rPr lang="en-US" altLang="ko-KR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22</a:t>
            </a:r>
            <a:r>
              <a:rPr lang="ko-KR" altLang="en-US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기 </a:t>
            </a:r>
            <a:r>
              <a:rPr lang="ko-KR" altLang="en-US" sz="1050" b="1" dirty="0" err="1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순그린</a:t>
            </a:r>
            <a:endParaRPr lang="ko-KR" altLang="en-US" sz="1050" b="1" dirty="0">
              <a:latin typeface="HY동녘B" panose="02030600000101010101" pitchFamily="18" charset="-127"/>
              <a:ea typeface="HY동녘B" panose="02030600000101010101" pitchFamily="18" charset="-127"/>
              <a:cs typeface="카페24 써라운드" pitchFamily="2" charset="-127"/>
            </a:endParaRPr>
          </a:p>
        </p:txBody>
      </p:sp>
      <p:cxnSp>
        <p:nvCxnSpPr>
          <p:cNvPr id="23" name="직선 연결선 22">
            <a:extLst>
              <a:ext uri="{FF2B5EF4-FFF2-40B4-BE49-F238E27FC236}">
                <a16:creationId xmlns:a16="http://schemas.microsoft.com/office/drawing/2014/main" id="{6C642567-998F-61BA-5196-466CD6FC5349}"/>
              </a:ext>
            </a:extLst>
          </p:cNvPr>
          <p:cNvCxnSpPr/>
          <p:nvPr/>
        </p:nvCxnSpPr>
        <p:spPr>
          <a:xfrm>
            <a:off x="0" y="92779"/>
            <a:ext cx="5759450" cy="0"/>
          </a:xfrm>
          <a:prstGeom prst="line">
            <a:avLst/>
          </a:prstGeom>
          <a:ln>
            <a:solidFill>
              <a:schemeClr val="bg2">
                <a:lumMod val="2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직선 연결선 23">
            <a:extLst>
              <a:ext uri="{FF2B5EF4-FFF2-40B4-BE49-F238E27FC236}">
                <a16:creationId xmlns:a16="http://schemas.microsoft.com/office/drawing/2014/main" id="{B8BA4819-8F8A-5CF4-3D41-D64824E0D7F3}"/>
              </a:ext>
            </a:extLst>
          </p:cNvPr>
          <p:cNvCxnSpPr/>
          <p:nvPr/>
        </p:nvCxnSpPr>
        <p:spPr>
          <a:xfrm>
            <a:off x="0" y="402688"/>
            <a:ext cx="5759450" cy="0"/>
          </a:xfrm>
          <a:prstGeom prst="line">
            <a:avLst/>
          </a:prstGeom>
          <a:ln>
            <a:solidFill>
              <a:schemeClr val="bg2">
                <a:lumMod val="2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A24722BE-820E-D466-2DF7-CF21C401685C}"/>
              </a:ext>
            </a:extLst>
          </p:cNvPr>
          <p:cNvSpPr txBox="1"/>
          <p:nvPr/>
        </p:nvSpPr>
        <p:spPr>
          <a:xfrm>
            <a:off x="1159892" y="645387"/>
            <a:ext cx="344357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4000" b="1" dirty="0" err="1">
                <a:ln w="19050"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bg1"/>
                </a:solidFill>
                <a:latin typeface="Y 너만을 비춤체" panose="020B0600000101010101" pitchFamily="50" charset="-127"/>
                <a:ea typeface="Y 너만을 비춤체" panose="020B0600000101010101" pitchFamily="50" charset="-127"/>
              </a:rPr>
              <a:t>순그린</a:t>
            </a:r>
            <a:r>
              <a:rPr lang="ko-KR" altLang="en-US" sz="4000" b="1" dirty="0">
                <a:ln w="19050"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bg1"/>
                </a:solidFill>
                <a:latin typeface="Y 너만을 비춤체" panose="020B0600000101010101" pitchFamily="50" charset="-127"/>
                <a:ea typeface="Y 너만을 비춤체" panose="020B0600000101010101" pitchFamily="50" charset="-127"/>
              </a:rPr>
              <a:t> </a:t>
            </a:r>
            <a:r>
              <a:rPr lang="ko-KR" altLang="en-US" sz="4000" b="1" dirty="0" err="1">
                <a:ln w="19050"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bg1"/>
                </a:solidFill>
                <a:latin typeface="Y 너만을 비춤체" panose="020B0600000101010101" pitchFamily="50" charset="-127"/>
                <a:ea typeface="Y 너만을 비춤체" panose="020B0600000101010101" pitchFamily="50" charset="-127"/>
              </a:rPr>
              <a:t>팀소개</a:t>
            </a:r>
            <a:endParaRPr lang="ko-KR" altLang="en-US" sz="4000" b="1" dirty="0">
              <a:ln w="19050">
                <a:solidFill>
                  <a:schemeClr val="accent6">
                    <a:lumMod val="50000"/>
                  </a:schemeClr>
                </a:solidFill>
              </a:ln>
              <a:solidFill>
                <a:schemeClr val="bg1"/>
              </a:solidFill>
              <a:latin typeface="Y 너만을 비춤체" panose="020B0600000101010101" pitchFamily="50" charset="-127"/>
              <a:ea typeface="Y 너만을 비춤체" panose="020B0600000101010101" pitchFamily="50" charset="-127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C096463-0CC4-7FEC-05D8-A0B059133785}"/>
              </a:ext>
            </a:extLst>
          </p:cNvPr>
          <p:cNvSpPr txBox="1"/>
          <p:nvPr/>
        </p:nvSpPr>
        <p:spPr>
          <a:xfrm>
            <a:off x="595141" y="1679820"/>
            <a:ext cx="184731" cy="6515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endParaRPr lang="ko-KR" altLang="en-US" sz="2800" b="1" dirty="0">
              <a:solidFill>
                <a:schemeClr val="accent6">
                  <a:lumMod val="50000"/>
                </a:schemeClr>
              </a:solidFill>
              <a:latin typeface="Y 너만을 비춤체" panose="020B0600000101010101" pitchFamily="50" charset="-127"/>
              <a:ea typeface="Y 너만을 비춤체" panose="020B0600000101010101" pitchFamily="50" charset="-127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47A06E9-5531-6A28-9673-CEBFEF5E2855}"/>
              </a:ext>
            </a:extLst>
          </p:cNvPr>
          <p:cNvSpPr txBox="1"/>
          <p:nvPr/>
        </p:nvSpPr>
        <p:spPr>
          <a:xfrm>
            <a:off x="1134214" y="1186521"/>
            <a:ext cx="3406702" cy="6694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500" b="1" dirty="0" err="1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팀원소개</a:t>
            </a:r>
            <a:r>
              <a:rPr lang="ko-KR" altLang="en-US" sz="2500" b="1" dirty="0">
                <a:solidFill>
                  <a:schemeClr val="accent6">
                    <a:lumMod val="50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  및 업무분장</a:t>
            </a:r>
            <a:endParaRPr lang="en-US" altLang="ko-KR" sz="2500" b="1" dirty="0">
              <a:solidFill>
                <a:schemeClr val="accent6">
                  <a:lumMod val="50000"/>
                </a:schemeClr>
              </a:solidFill>
              <a:latin typeface="HY동녘M" panose="02030600000101010101" pitchFamily="18" charset="-127"/>
              <a:ea typeface="HY동녘M" panose="02030600000101010101" pitchFamily="18" charset="-127"/>
            </a:endParaRPr>
          </a:p>
        </p:txBody>
      </p:sp>
      <p:grpSp>
        <p:nvGrpSpPr>
          <p:cNvPr id="6" name="그룹 5">
            <a:extLst>
              <a:ext uri="{FF2B5EF4-FFF2-40B4-BE49-F238E27FC236}">
                <a16:creationId xmlns:a16="http://schemas.microsoft.com/office/drawing/2014/main" id="{0C682FCF-D736-ABE3-821D-BC5DD95A2D64}"/>
              </a:ext>
            </a:extLst>
          </p:cNvPr>
          <p:cNvGrpSpPr/>
          <p:nvPr/>
        </p:nvGrpSpPr>
        <p:grpSpPr>
          <a:xfrm>
            <a:off x="577117" y="4773049"/>
            <a:ext cx="4756473" cy="624347"/>
            <a:chOff x="558420" y="2169020"/>
            <a:chExt cx="4756473" cy="624347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A24722BE-820E-D466-2DF7-CF21C401685C}"/>
                </a:ext>
              </a:extLst>
            </p:cNvPr>
            <p:cNvSpPr txBox="1"/>
            <p:nvPr/>
          </p:nvSpPr>
          <p:spPr>
            <a:xfrm>
              <a:off x="1168790" y="2239730"/>
              <a:ext cx="4146103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500" b="1" dirty="0">
                  <a:ln w="19050">
                    <a:solidFill>
                      <a:schemeClr val="accent6">
                        <a:lumMod val="50000"/>
                      </a:schemeClr>
                    </a:solidFill>
                  </a:ln>
                  <a:solidFill>
                    <a:schemeClr val="accent6">
                      <a:lumMod val="75000"/>
                    </a:schemeClr>
                  </a:solidFill>
                  <a:latin typeface="HY동녘M" panose="02030600000101010101" pitchFamily="18" charset="-127"/>
                  <a:ea typeface="HY동녘M" panose="02030600000101010101" pitchFamily="18" charset="-127"/>
                </a:rPr>
                <a:t>송민영 </a:t>
              </a:r>
              <a:r>
                <a:rPr lang="en-US" altLang="ko-KR" sz="2500" b="1" dirty="0">
                  <a:ln w="19050">
                    <a:solidFill>
                      <a:schemeClr val="accent6">
                        <a:lumMod val="50000"/>
                      </a:schemeClr>
                    </a:solidFill>
                  </a:ln>
                  <a:solidFill>
                    <a:schemeClr val="accent6">
                      <a:lumMod val="75000"/>
                    </a:schemeClr>
                  </a:solidFill>
                  <a:latin typeface="HY동녘M" panose="02030600000101010101" pitchFamily="18" charset="-127"/>
                  <a:ea typeface="HY동녘M" panose="02030600000101010101" pitchFamily="18" charset="-127"/>
                </a:rPr>
                <a:t>: </a:t>
              </a:r>
              <a:r>
                <a:rPr lang="ko-KR" altLang="en-US" sz="2000" b="1" dirty="0">
                  <a:ln w="19050">
                    <a:solidFill>
                      <a:schemeClr val="accent6">
                        <a:lumMod val="50000"/>
                      </a:schemeClr>
                    </a:solidFill>
                  </a:ln>
                  <a:solidFill>
                    <a:schemeClr val="accent6">
                      <a:lumMod val="40000"/>
                      <a:lumOff val="60000"/>
                    </a:schemeClr>
                  </a:solidFill>
                  <a:latin typeface="HY동녘M" panose="02030600000101010101" pitchFamily="18" charset="-127"/>
                  <a:ea typeface="HY동녘M" panose="02030600000101010101" pitchFamily="18" charset="-127"/>
                </a:rPr>
                <a:t>카드뉴스 제작</a:t>
              </a:r>
            </a:p>
          </p:txBody>
        </p:sp>
        <p:pic>
          <p:nvPicPr>
            <p:cNvPr id="22" name="그림 21">
              <a:extLst>
                <a:ext uri="{FF2B5EF4-FFF2-40B4-BE49-F238E27FC236}">
                  <a16:creationId xmlns:a16="http://schemas.microsoft.com/office/drawing/2014/main" id="{B3356247-1651-AB6F-01E1-12C12C01B15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1017550">
              <a:off x="558420" y="2169020"/>
              <a:ext cx="655053" cy="624347"/>
            </a:xfrm>
            <a:prstGeom prst="rect">
              <a:avLst/>
            </a:prstGeom>
          </p:spPr>
        </p:pic>
      </p:grpSp>
      <p:grpSp>
        <p:nvGrpSpPr>
          <p:cNvPr id="9" name="그룹 8">
            <a:extLst>
              <a:ext uri="{FF2B5EF4-FFF2-40B4-BE49-F238E27FC236}">
                <a16:creationId xmlns:a16="http://schemas.microsoft.com/office/drawing/2014/main" id="{931236B8-D689-073C-7309-62E41B3D8163}"/>
              </a:ext>
            </a:extLst>
          </p:cNvPr>
          <p:cNvGrpSpPr/>
          <p:nvPr/>
        </p:nvGrpSpPr>
        <p:grpSpPr>
          <a:xfrm>
            <a:off x="577117" y="2034769"/>
            <a:ext cx="4756547" cy="622800"/>
            <a:chOff x="558346" y="4082034"/>
            <a:chExt cx="4756547" cy="622800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A24722BE-820E-D466-2DF7-CF21C401685C}"/>
                </a:ext>
              </a:extLst>
            </p:cNvPr>
            <p:cNvSpPr txBox="1"/>
            <p:nvPr/>
          </p:nvSpPr>
          <p:spPr>
            <a:xfrm>
              <a:off x="1168790" y="4111160"/>
              <a:ext cx="4146103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500" b="1" dirty="0">
                  <a:ln w="19050">
                    <a:solidFill>
                      <a:schemeClr val="accent6">
                        <a:lumMod val="50000"/>
                      </a:schemeClr>
                    </a:solidFill>
                  </a:ln>
                  <a:solidFill>
                    <a:schemeClr val="accent6">
                      <a:lumMod val="75000"/>
                    </a:schemeClr>
                  </a:solidFill>
                  <a:latin typeface="HY동녘M" panose="02030600000101010101" pitchFamily="18" charset="-127"/>
                  <a:ea typeface="HY동녘M" panose="02030600000101010101" pitchFamily="18" charset="-127"/>
                </a:rPr>
                <a:t>박재민 </a:t>
              </a:r>
              <a:r>
                <a:rPr lang="en-US" altLang="ko-KR" sz="2500" b="1" dirty="0">
                  <a:ln w="19050">
                    <a:solidFill>
                      <a:schemeClr val="accent6">
                        <a:lumMod val="50000"/>
                      </a:schemeClr>
                    </a:solidFill>
                  </a:ln>
                  <a:solidFill>
                    <a:schemeClr val="accent6">
                      <a:lumMod val="40000"/>
                      <a:lumOff val="60000"/>
                    </a:schemeClr>
                  </a:solidFill>
                  <a:latin typeface="HY동녘M" panose="02030600000101010101" pitchFamily="18" charset="-127"/>
                  <a:ea typeface="HY동녘M" panose="02030600000101010101" pitchFamily="18" charset="-127"/>
                </a:rPr>
                <a:t>: </a:t>
              </a:r>
              <a:r>
                <a:rPr lang="ko-KR" altLang="en-US" sz="2000" b="1" dirty="0">
                  <a:ln w="19050">
                    <a:solidFill>
                      <a:schemeClr val="accent6">
                        <a:lumMod val="50000"/>
                      </a:schemeClr>
                    </a:solidFill>
                  </a:ln>
                  <a:solidFill>
                    <a:schemeClr val="accent6">
                      <a:lumMod val="40000"/>
                      <a:lumOff val="60000"/>
                    </a:schemeClr>
                  </a:solidFill>
                  <a:latin typeface="HY동녘M" panose="02030600000101010101" pitchFamily="18" charset="-127"/>
                  <a:ea typeface="HY동녘M" panose="02030600000101010101" pitchFamily="18" charset="-127"/>
                </a:rPr>
                <a:t>회의 참여</a:t>
              </a:r>
              <a:r>
                <a:rPr lang="en-US" altLang="ko-KR" sz="2000" b="1" dirty="0">
                  <a:ln w="19050">
                    <a:solidFill>
                      <a:schemeClr val="accent6">
                        <a:lumMod val="50000"/>
                      </a:schemeClr>
                    </a:solidFill>
                  </a:ln>
                  <a:solidFill>
                    <a:schemeClr val="accent6">
                      <a:lumMod val="40000"/>
                      <a:lumOff val="60000"/>
                    </a:schemeClr>
                  </a:solidFill>
                  <a:latin typeface="HY동녘M" panose="02030600000101010101" pitchFamily="18" charset="-127"/>
                  <a:ea typeface="HY동녘M" panose="02030600000101010101" pitchFamily="18" charset="-127"/>
                </a:rPr>
                <a:t>, </a:t>
              </a:r>
              <a:r>
                <a:rPr lang="ko-KR" altLang="en-US" sz="2000" b="1" dirty="0">
                  <a:ln w="19050">
                    <a:solidFill>
                      <a:schemeClr val="accent6">
                        <a:lumMod val="50000"/>
                      </a:schemeClr>
                    </a:solidFill>
                  </a:ln>
                  <a:solidFill>
                    <a:schemeClr val="accent6">
                      <a:lumMod val="40000"/>
                      <a:lumOff val="60000"/>
                    </a:schemeClr>
                  </a:solidFill>
                  <a:latin typeface="HY동녘M" panose="02030600000101010101" pitchFamily="18" charset="-127"/>
                  <a:ea typeface="HY동녘M" panose="02030600000101010101" pitchFamily="18" charset="-127"/>
                </a:rPr>
                <a:t>진행</a:t>
              </a:r>
            </a:p>
          </p:txBody>
        </p:sp>
        <p:pic>
          <p:nvPicPr>
            <p:cNvPr id="38" name="그림 37">
              <a:extLst>
                <a:ext uri="{FF2B5EF4-FFF2-40B4-BE49-F238E27FC236}">
                  <a16:creationId xmlns:a16="http://schemas.microsoft.com/office/drawing/2014/main" id="{B9669A12-64D8-050F-938C-4E1B951BE166}"/>
                </a:ext>
              </a:extLst>
            </p:cNvPr>
            <p:cNvPicPr preferRelativeResize="0">
              <a:picLocks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117" t="7154" r="13132" b="17670"/>
            <a:stretch/>
          </p:blipFill>
          <p:spPr>
            <a:xfrm>
              <a:off x="558346" y="4082034"/>
              <a:ext cx="655200" cy="622800"/>
            </a:xfrm>
            <a:prstGeom prst="rect">
              <a:avLst/>
            </a:prstGeom>
          </p:spPr>
        </p:pic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1EFFFA02-8557-D5D4-650E-6508217352AF}"/>
              </a:ext>
            </a:extLst>
          </p:cNvPr>
          <p:cNvGrpSpPr/>
          <p:nvPr/>
        </p:nvGrpSpPr>
        <p:grpSpPr>
          <a:xfrm>
            <a:off x="524531" y="2540257"/>
            <a:ext cx="4840010" cy="768660"/>
            <a:chOff x="505760" y="4669899"/>
            <a:chExt cx="4840010" cy="768660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A24722BE-820E-D466-2DF7-CF21C401685C}"/>
                </a:ext>
              </a:extLst>
            </p:cNvPr>
            <p:cNvSpPr txBox="1"/>
            <p:nvPr/>
          </p:nvSpPr>
          <p:spPr>
            <a:xfrm>
              <a:off x="1168790" y="4744848"/>
              <a:ext cx="4176980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500" b="1" dirty="0" err="1">
                  <a:ln w="19050">
                    <a:solidFill>
                      <a:schemeClr val="accent6">
                        <a:lumMod val="50000"/>
                      </a:schemeClr>
                    </a:solidFill>
                  </a:ln>
                  <a:solidFill>
                    <a:schemeClr val="accent6">
                      <a:lumMod val="75000"/>
                    </a:schemeClr>
                  </a:solidFill>
                  <a:latin typeface="HY동녘M" panose="02030600000101010101" pitchFamily="18" charset="-127"/>
                  <a:ea typeface="HY동녘M" panose="02030600000101010101" pitchFamily="18" charset="-127"/>
                </a:rPr>
                <a:t>송예원</a:t>
              </a:r>
              <a:r>
                <a:rPr lang="ko-KR" altLang="en-US" sz="2500" b="1" dirty="0">
                  <a:ln w="19050">
                    <a:solidFill>
                      <a:schemeClr val="accent6">
                        <a:lumMod val="50000"/>
                      </a:schemeClr>
                    </a:solidFill>
                  </a:ln>
                  <a:solidFill>
                    <a:schemeClr val="accent6">
                      <a:lumMod val="75000"/>
                    </a:schemeClr>
                  </a:solidFill>
                  <a:latin typeface="HY동녘M" panose="02030600000101010101" pitchFamily="18" charset="-127"/>
                  <a:ea typeface="HY동녘M" panose="02030600000101010101" pitchFamily="18" charset="-127"/>
                </a:rPr>
                <a:t> </a:t>
              </a:r>
              <a:r>
                <a:rPr lang="en-US" altLang="ko-KR" sz="2500" b="1" dirty="0">
                  <a:ln w="19050">
                    <a:solidFill>
                      <a:schemeClr val="accent6">
                        <a:lumMod val="50000"/>
                      </a:schemeClr>
                    </a:solidFill>
                  </a:ln>
                  <a:solidFill>
                    <a:schemeClr val="accent6">
                      <a:lumMod val="75000"/>
                    </a:schemeClr>
                  </a:solidFill>
                  <a:latin typeface="HY동녘M" panose="02030600000101010101" pitchFamily="18" charset="-127"/>
                  <a:ea typeface="HY동녘M" panose="02030600000101010101" pitchFamily="18" charset="-127"/>
                </a:rPr>
                <a:t>: </a:t>
              </a:r>
              <a:r>
                <a:rPr lang="ko-KR" altLang="en-US" sz="2000" b="1" dirty="0">
                  <a:ln w="19050">
                    <a:solidFill>
                      <a:schemeClr val="accent6">
                        <a:lumMod val="50000"/>
                      </a:schemeClr>
                    </a:solidFill>
                  </a:ln>
                  <a:solidFill>
                    <a:schemeClr val="accent6">
                      <a:lumMod val="40000"/>
                      <a:lumOff val="60000"/>
                    </a:schemeClr>
                  </a:solidFill>
                  <a:latin typeface="HY동녘M" panose="02030600000101010101" pitchFamily="18" charset="-127"/>
                  <a:ea typeface="HY동녘M" panose="02030600000101010101" pitchFamily="18" charset="-127"/>
                </a:rPr>
                <a:t>회의 참여</a:t>
              </a:r>
              <a:r>
                <a:rPr lang="en-US" altLang="ko-KR" sz="2000" b="1" dirty="0">
                  <a:ln w="19050">
                    <a:solidFill>
                      <a:schemeClr val="accent6">
                        <a:lumMod val="50000"/>
                      </a:schemeClr>
                    </a:solidFill>
                  </a:ln>
                  <a:solidFill>
                    <a:schemeClr val="accent6">
                      <a:lumMod val="40000"/>
                      <a:lumOff val="60000"/>
                    </a:schemeClr>
                  </a:solidFill>
                  <a:latin typeface="HY동녘M" panose="02030600000101010101" pitchFamily="18" charset="-127"/>
                  <a:ea typeface="HY동녘M" panose="02030600000101010101" pitchFamily="18" charset="-127"/>
                </a:rPr>
                <a:t>, </a:t>
              </a:r>
              <a:r>
                <a:rPr lang="ko-KR" altLang="en-US" sz="2000" b="1" dirty="0">
                  <a:ln w="19050">
                    <a:solidFill>
                      <a:schemeClr val="accent6">
                        <a:lumMod val="50000"/>
                      </a:schemeClr>
                    </a:solidFill>
                  </a:ln>
                  <a:solidFill>
                    <a:schemeClr val="accent6">
                      <a:lumMod val="40000"/>
                      <a:lumOff val="60000"/>
                    </a:schemeClr>
                  </a:solidFill>
                  <a:latin typeface="HY동녘M" panose="02030600000101010101" pitchFamily="18" charset="-127"/>
                  <a:ea typeface="HY동녘M" panose="02030600000101010101" pitchFamily="18" charset="-127"/>
                </a:rPr>
                <a:t>홍보물 제작</a:t>
              </a:r>
            </a:p>
          </p:txBody>
        </p:sp>
        <p:pic>
          <p:nvPicPr>
            <p:cNvPr id="39" name="그림 38">
              <a:extLst>
                <a:ext uri="{FF2B5EF4-FFF2-40B4-BE49-F238E27FC236}">
                  <a16:creationId xmlns:a16="http://schemas.microsoft.com/office/drawing/2014/main" id="{D35997FB-053E-6A4A-989B-F7FE62FB2ECA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5760" y="4669899"/>
              <a:ext cx="879908" cy="768660"/>
            </a:xfrm>
            <a:prstGeom prst="rect">
              <a:avLst/>
            </a:prstGeom>
          </p:spPr>
        </p:pic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C7CC6807-05E6-9B15-D909-974EF52C4E0F}"/>
              </a:ext>
            </a:extLst>
          </p:cNvPr>
          <p:cNvGrpSpPr/>
          <p:nvPr/>
        </p:nvGrpSpPr>
        <p:grpSpPr>
          <a:xfrm>
            <a:off x="524531" y="3100931"/>
            <a:ext cx="4809133" cy="752304"/>
            <a:chOff x="505760" y="2734142"/>
            <a:chExt cx="4809133" cy="752304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A24722BE-820E-D466-2DF7-CF21C401685C}"/>
                </a:ext>
              </a:extLst>
            </p:cNvPr>
            <p:cNvSpPr txBox="1"/>
            <p:nvPr/>
          </p:nvSpPr>
          <p:spPr>
            <a:xfrm>
              <a:off x="1168790" y="2865657"/>
              <a:ext cx="4146103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500" b="1" dirty="0">
                  <a:ln w="19050">
                    <a:solidFill>
                      <a:schemeClr val="accent6">
                        <a:lumMod val="50000"/>
                      </a:schemeClr>
                    </a:solidFill>
                  </a:ln>
                  <a:solidFill>
                    <a:schemeClr val="accent6">
                      <a:lumMod val="75000"/>
                    </a:schemeClr>
                  </a:solidFill>
                  <a:latin typeface="HY동녘M" panose="02030600000101010101" pitchFamily="18" charset="-127"/>
                  <a:ea typeface="HY동녘M" panose="02030600000101010101" pitchFamily="18" charset="-127"/>
                </a:rPr>
                <a:t>김현정 </a:t>
              </a:r>
              <a:r>
                <a:rPr lang="en-US" altLang="ko-KR" sz="2500" b="1" dirty="0">
                  <a:ln w="19050">
                    <a:solidFill>
                      <a:schemeClr val="accent6">
                        <a:lumMod val="50000"/>
                      </a:schemeClr>
                    </a:solidFill>
                  </a:ln>
                  <a:solidFill>
                    <a:schemeClr val="accent6">
                      <a:lumMod val="75000"/>
                    </a:schemeClr>
                  </a:solidFill>
                  <a:latin typeface="HY동녘M" panose="02030600000101010101" pitchFamily="18" charset="-127"/>
                  <a:ea typeface="HY동녘M" panose="02030600000101010101" pitchFamily="18" charset="-127"/>
                </a:rPr>
                <a:t>: </a:t>
              </a:r>
              <a:r>
                <a:rPr lang="ko-KR" altLang="en-US" sz="2000" b="1" dirty="0">
                  <a:ln w="19050">
                    <a:solidFill>
                      <a:schemeClr val="accent6">
                        <a:lumMod val="50000"/>
                      </a:schemeClr>
                    </a:solidFill>
                  </a:ln>
                  <a:solidFill>
                    <a:schemeClr val="accent6">
                      <a:lumMod val="40000"/>
                      <a:lumOff val="60000"/>
                    </a:schemeClr>
                  </a:solidFill>
                  <a:latin typeface="HY동녘M" panose="02030600000101010101" pitchFamily="18" charset="-127"/>
                  <a:ea typeface="HY동녘M" panose="02030600000101010101" pitchFamily="18" charset="-127"/>
                </a:rPr>
                <a:t>회의 참여</a:t>
              </a:r>
              <a:r>
                <a:rPr lang="en-US" altLang="ko-KR" sz="2000" b="1" dirty="0">
                  <a:ln w="19050">
                    <a:solidFill>
                      <a:schemeClr val="accent6">
                        <a:lumMod val="50000"/>
                      </a:schemeClr>
                    </a:solidFill>
                  </a:ln>
                  <a:solidFill>
                    <a:schemeClr val="accent6">
                      <a:lumMod val="40000"/>
                      <a:lumOff val="60000"/>
                    </a:schemeClr>
                  </a:solidFill>
                  <a:latin typeface="HY동녘M" panose="02030600000101010101" pitchFamily="18" charset="-127"/>
                  <a:ea typeface="HY동녘M" panose="02030600000101010101" pitchFamily="18" charset="-127"/>
                </a:rPr>
                <a:t>, </a:t>
              </a:r>
              <a:r>
                <a:rPr lang="ko-KR" altLang="en-US" sz="2000" b="1" dirty="0">
                  <a:ln w="19050">
                    <a:solidFill>
                      <a:schemeClr val="accent6">
                        <a:lumMod val="50000"/>
                      </a:schemeClr>
                    </a:solidFill>
                  </a:ln>
                  <a:solidFill>
                    <a:schemeClr val="accent6">
                      <a:lumMod val="40000"/>
                      <a:lumOff val="60000"/>
                    </a:schemeClr>
                  </a:solidFill>
                  <a:latin typeface="HY동녘M" panose="02030600000101010101" pitchFamily="18" charset="-127"/>
                  <a:ea typeface="HY동녘M" panose="02030600000101010101" pitchFamily="18" charset="-127"/>
                </a:rPr>
                <a:t>회계</a:t>
              </a:r>
            </a:p>
          </p:txBody>
        </p:sp>
        <p:pic>
          <p:nvPicPr>
            <p:cNvPr id="40" name="그림 39">
              <a:extLst>
                <a:ext uri="{FF2B5EF4-FFF2-40B4-BE49-F238E27FC236}">
                  <a16:creationId xmlns:a16="http://schemas.microsoft.com/office/drawing/2014/main" id="{A9B46ED8-0C60-B4B2-FE8F-AD36768ABAE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5760" y="2734142"/>
              <a:ext cx="760372" cy="752304"/>
            </a:xfrm>
            <a:prstGeom prst="rect">
              <a:avLst/>
            </a:prstGeom>
          </p:spPr>
        </p:pic>
      </p:grpSp>
      <p:grpSp>
        <p:nvGrpSpPr>
          <p:cNvPr id="8" name="그룹 7">
            <a:extLst>
              <a:ext uri="{FF2B5EF4-FFF2-40B4-BE49-F238E27FC236}">
                <a16:creationId xmlns:a16="http://schemas.microsoft.com/office/drawing/2014/main" id="{4176760E-EAE3-91F2-9C77-26E212830862}"/>
              </a:ext>
            </a:extLst>
          </p:cNvPr>
          <p:cNvGrpSpPr/>
          <p:nvPr/>
        </p:nvGrpSpPr>
        <p:grpSpPr>
          <a:xfrm>
            <a:off x="524531" y="4166512"/>
            <a:ext cx="4821239" cy="597603"/>
            <a:chOff x="493654" y="3492055"/>
            <a:chExt cx="4821239" cy="597603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A24722BE-820E-D466-2DF7-CF21C401685C}"/>
                </a:ext>
              </a:extLst>
            </p:cNvPr>
            <p:cNvSpPr txBox="1"/>
            <p:nvPr/>
          </p:nvSpPr>
          <p:spPr>
            <a:xfrm>
              <a:off x="1168790" y="3492055"/>
              <a:ext cx="4146103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500" b="1" dirty="0" err="1">
                  <a:ln w="19050">
                    <a:solidFill>
                      <a:schemeClr val="accent6">
                        <a:lumMod val="50000"/>
                      </a:schemeClr>
                    </a:solidFill>
                  </a:ln>
                  <a:solidFill>
                    <a:schemeClr val="accent6">
                      <a:lumMod val="75000"/>
                    </a:schemeClr>
                  </a:solidFill>
                  <a:latin typeface="HY동녘M" panose="02030600000101010101" pitchFamily="18" charset="-127"/>
                  <a:ea typeface="HY동녘M" panose="02030600000101010101" pitchFamily="18" charset="-127"/>
                </a:rPr>
                <a:t>박찬진</a:t>
              </a:r>
              <a:r>
                <a:rPr lang="ko-KR" altLang="en-US" sz="2500" b="1" dirty="0">
                  <a:ln w="19050">
                    <a:solidFill>
                      <a:schemeClr val="accent6">
                        <a:lumMod val="50000"/>
                      </a:schemeClr>
                    </a:solidFill>
                  </a:ln>
                  <a:solidFill>
                    <a:schemeClr val="accent6">
                      <a:lumMod val="75000"/>
                    </a:schemeClr>
                  </a:solidFill>
                  <a:latin typeface="HY동녘M" panose="02030600000101010101" pitchFamily="18" charset="-127"/>
                  <a:ea typeface="HY동녘M" panose="02030600000101010101" pitchFamily="18" charset="-127"/>
                </a:rPr>
                <a:t> </a:t>
              </a:r>
              <a:r>
                <a:rPr lang="en-US" altLang="ko-KR" sz="2500" b="1" dirty="0">
                  <a:ln w="19050">
                    <a:solidFill>
                      <a:schemeClr val="accent6">
                        <a:lumMod val="50000"/>
                      </a:schemeClr>
                    </a:solidFill>
                  </a:ln>
                  <a:solidFill>
                    <a:schemeClr val="accent6">
                      <a:lumMod val="75000"/>
                    </a:schemeClr>
                  </a:solidFill>
                  <a:latin typeface="HY동녘M" panose="02030600000101010101" pitchFamily="18" charset="-127"/>
                  <a:ea typeface="HY동녘M" panose="02030600000101010101" pitchFamily="18" charset="-127"/>
                </a:rPr>
                <a:t>: </a:t>
              </a:r>
              <a:r>
                <a:rPr lang="ko-KR" altLang="en-US" sz="2000" b="1" dirty="0">
                  <a:ln w="19050">
                    <a:solidFill>
                      <a:schemeClr val="accent6">
                        <a:lumMod val="50000"/>
                      </a:schemeClr>
                    </a:solidFill>
                  </a:ln>
                  <a:solidFill>
                    <a:schemeClr val="accent6">
                      <a:lumMod val="40000"/>
                      <a:lumOff val="60000"/>
                    </a:schemeClr>
                  </a:solidFill>
                  <a:latin typeface="HY동녘M" panose="02030600000101010101" pitchFamily="18" charset="-127"/>
                  <a:ea typeface="HY동녘M" panose="02030600000101010101" pitchFamily="18" charset="-127"/>
                </a:rPr>
                <a:t>카드뉴스 제작</a:t>
              </a:r>
            </a:p>
          </p:txBody>
        </p:sp>
        <p:pic>
          <p:nvPicPr>
            <p:cNvPr id="41" name="그림 40">
              <a:extLst>
                <a:ext uri="{FF2B5EF4-FFF2-40B4-BE49-F238E27FC236}">
                  <a16:creationId xmlns:a16="http://schemas.microsoft.com/office/drawing/2014/main" id="{D0EEA941-D506-E727-1523-7F33CDFC119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3654" y="3494606"/>
              <a:ext cx="742046" cy="595052"/>
            </a:xfrm>
            <a:prstGeom prst="rect">
              <a:avLst/>
            </a:prstGeom>
          </p:spPr>
        </p:pic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56D8093D-6BFC-8B6A-F257-4C2EEC5A8B63}"/>
              </a:ext>
            </a:extLst>
          </p:cNvPr>
          <p:cNvSpPr txBox="1"/>
          <p:nvPr/>
        </p:nvSpPr>
        <p:spPr>
          <a:xfrm>
            <a:off x="505760" y="1737268"/>
            <a:ext cx="25458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>
                <a:solidFill>
                  <a:schemeClr val="accent4"/>
                </a:solidFill>
              </a:rPr>
              <a:t>&lt;</a:t>
            </a:r>
            <a:r>
              <a:rPr lang="ko-KR" altLang="en-US" b="1" dirty="0">
                <a:solidFill>
                  <a:schemeClr val="accent4"/>
                </a:solidFill>
              </a:rPr>
              <a:t>리필스테이션 참여자</a:t>
            </a:r>
            <a:r>
              <a:rPr lang="en-US" altLang="ko-KR" b="1" dirty="0">
                <a:solidFill>
                  <a:schemeClr val="accent4"/>
                </a:solidFill>
              </a:rPr>
              <a:t>&gt;</a:t>
            </a:r>
            <a:endParaRPr lang="ko-KR" altLang="en-US" b="1" dirty="0">
              <a:solidFill>
                <a:schemeClr val="accent4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85EE269-80C8-F116-89C2-51A8ECC42420}"/>
              </a:ext>
            </a:extLst>
          </p:cNvPr>
          <p:cNvSpPr txBox="1"/>
          <p:nvPr/>
        </p:nvSpPr>
        <p:spPr>
          <a:xfrm>
            <a:off x="524531" y="3838384"/>
            <a:ext cx="18533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>
                <a:solidFill>
                  <a:schemeClr val="accent4"/>
                </a:solidFill>
              </a:rPr>
              <a:t>&lt;</a:t>
            </a:r>
            <a:r>
              <a:rPr lang="ko-KR" altLang="en-US" b="1" dirty="0" err="1">
                <a:solidFill>
                  <a:schemeClr val="accent4"/>
                </a:solidFill>
              </a:rPr>
              <a:t>플로깅</a:t>
            </a:r>
            <a:r>
              <a:rPr lang="ko-KR" altLang="en-US" b="1" dirty="0">
                <a:solidFill>
                  <a:schemeClr val="accent4"/>
                </a:solidFill>
              </a:rPr>
              <a:t> 참여자</a:t>
            </a:r>
            <a:r>
              <a:rPr lang="en-US" altLang="ko-KR" b="1" dirty="0">
                <a:solidFill>
                  <a:schemeClr val="accent4"/>
                </a:solidFill>
              </a:rPr>
              <a:t>&gt;</a:t>
            </a:r>
            <a:endParaRPr lang="ko-KR" altLang="en-US" b="1" dirty="0"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25026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그룹 6">
            <a:extLst>
              <a:ext uri="{FF2B5EF4-FFF2-40B4-BE49-F238E27FC236}">
                <a16:creationId xmlns:a16="http://schemas.microsoft.com/office/drawing/2014/main" id="{2A0A4B4E-DD0C-4080-1F5F-A56D2DC71060}"/>
              </a:ext>
            </a:extLst>
          </p:cNvPr>
          <p:cNvGrpSpPr>
            <a:grpSpLocks/>
          </p:cNvGrpSpPr>
          <p:nvPr/>
        </p:nvGrpSpPr>
        <p:grpSpPr>
          <a:xfrm>
            <a:off x="413680" y="547687"/>
            <a:ext cx="5028881" cy="5053439"/>
            <a:chOff x="413680" y="524038"/>
            <a:chExt cx="5028881" cy="5053439"/>
          </a:xfrm>
        </p:grpSpPr>
        <p:sp>
          <p:nvSpPr>
            <p:cNvPr id="8" name="직사각형 7">
              <a:extLst>
                <a:ext uri="{FF2B5EF4-FFF2-40B4-BE49-F238E27FC236}">
                  <a16:creationId xmlns:a16="http://schemas.microsoft.com/office/drawing/2014/main" id="{A34927D7-9141-5582-8DC9-CD165D7FBD01}"/>
                </a:ext>
              </a:extLst>
            </p:cNvPr>
            <p:cNvSpPr>
              <a:spLocks/>
            </p:cNvSpPr>
            <p:nvPr/>
          </p:nvSpPr>
          <p:spPr>
            <a:xfrm>
              <a:off x="510471" y="645387"/>
              <a:ext cx="4932090" cy="4932090"/>
            </a:xfrm>
            <a:custGeom>
              <a:avLst/>
              <a:gdLst>
                <a:gd name="connsiteX0" fmla="*/ 0 w 4932090"/>
                <a:gd name="connsiteY0" fmla="*/ 0 h 4932090"/>
                <a:gd name="connsiteX1" fmla="*/ 468549 w 4932090"/>
                <a:gd name="connsiteY1" fmla="*/ 0 h 4932090"/>
                <a:gd name="connsiteX2" fmla="*/ 937097 w 4932090"/>
                <a:gd name="connsiteY2" fmla="*/ 0 h 4932090"/>
                <a:gd name="connsiteX3" fmla="*/ 1454967 w 4932090"/>
                <a:gd name="connsiteY3" fmla="*/ 0 h 4932090"/>
                <a:gd name="connsiteX4" fmla="*/ 1972836 w 4932090"/>
                <a:gd name="connsiteY4" fmla="*/ 0 h 4932090"/>
                <a:gd name="connsiteX5" fmla="*/ 2490705 w 4932090"/>
                <a:gd name="connsiteY5" fmla="*/ 0 h 4932090"/>
                <a:gd name="connsiteX6" fmla="*/ 3156538 w 4932090"/>
                <a:gd name="connsiteY6" fmla="*/ 0 h 4932090"/>
                <a:gd name="connsiteX7" fmla="*/ 3871691 w 4932090"/>
                <a:gd name="connsiteY7" fmla="*/ 0 h 4932090"/>
                <a:gd name="connsiteX8" fmla="*/ 4932090 w 4932090"/>
                <a:gd name="connsiteY8" fmla="*/ 0 h 4932090"/>
                <a:gd name="connsiteX9" fmla="*/ 4932090 w 4932090"/>
                <a:gd name="connsiteY9" fmla="*/ 567190 h 4932090"/>
                <a:gd name="connsiteX10" fmla="*/ 4932090 w 4932090"/>
                <a:gd name="connsiteY10" fmla="*/ 1134381 h 4932090"/>
                <a:gd name="connsiteX11" fmla="*/ 4932090 w 4932090"/>
                <a:gd name="connsiteY11" fmla="*/ 1701571 h 4932090"/>
                <a:gd name="connsiteX12" fmla="*/ 4932090 w 4932090"/>
                <a:gd name="connsiteY12" fmla="*/ 2219441 h 4932090"/>
                <a:gd name="connsiteX13" fmla="*/ 4932090 w 4932090"/>
                <a:gd name="connsiteY13" fmla="*/ 2687989 h 4932090"/>
                <a:gd name="connsiteX14" fmla="*/ 4932090 w 4932090"/>
                <a:gd name="connsiteY14" fmla="*/ 3255179 h 4932090"/>
                <a:gd name="connsiteX15" fmla="*/ 4932090 w 4932090"/>
                <a:gd name="connsiteY15" fmla="*/ 3773049 h 4932090"/>
                <a:gd name="connsiteX16" fmla="*/ 4932090 w 4932090"/>
                <a:gd name="connsiteY16" fmla="*/ 4241597 h 4932090"/>
                <a:gd name="connsiteX17" fmla="*/ 4932090 w 4932090"/>
                <a:gd name="connsiteY17" fmla="*/ 4932090 h 4932090"/>
                <a:gd name="connsiteX18" fmla="*/ 4216937 w 4932090"/>
                <a:gd name="connsiteY18" fmla="*/ 4932090 h 4932090"/>
                <a:gd name="connsiteX19" fmla="*/ 3649747 w 4932090"/>
                <a:gd name="connsiteY19" fmla="*/ 4932090 h 4932090"/>
                <a:gd name="connsiteX20" fmla="*/ 3181198 w 4932090"/>
                <a:gd name="connsiteY20" fmla="*/ 4932090 h 4932090"/>
                <a:gd name="connsiteX21" fmla="*/ 2614008 w 4932090"/>
                <a:gd name="connsiteY21" fmla="*/ 4932090 h 4932090"/>
                <a:gd name="connsiteX22" fmla="*/ 2096138 w 4932090"/>
                <a:gd name="connsiteY22" fmla="*/ 4932090 h 4932090"/>
                <a:gd name="connsiteX23" fmla="*/ 1479627 w 4932090"/>
                <a:gd name="connsiteY23" fmla="*/ 4932090 h 4932090"/>
                <a:gd name="connsiteX24" fmla="*/ 961758 w 4932090"/>
                <a:gd name="connsiteY24" fmla="*/ 4932090 h 4932090"/>
                <a:gd name="connsiteX25" fmla="*/ 0 w 4932090"/>
                <a:gd name="connsiteY25" fmla="*/ 4932090 h 4932090"/>
                <a:gd name="connsiteX26" fmla="*/ 0 w 4932090"/>
                <a:gd name="connsiteY26" fmla="*/ 4364900 h 4932090"/>
                <a:gd name="connsiteX27" fmla="*/ 0 w 4932090"/>
                <a:gd name="connsiteY27" fmla="*/ 3896351 h 4932090"/>
                <a:gd name="connsiteX28" fmla="*/ 0 w 4932090"/>
                <a:gd name="connsiteY28" fmla="*/ 3279840 h 4932090"/>
                <a:gd name="connsiteX29" fmla="*/ 0 w 4932090"/>
                <a:gd name="connsiteY29" fmla="*/ 2614008 h 4932090"/>
                <a:gd name="connsiteX30" fmla="*/ 0 w 4932090"/>
                <a:gd name="connsiteY30" fmla="*/ 2096138 h 4932090"/>
                <a:gd name="connsiteX31" fmla="*/ 0 w 4932090"/>
                <a:gd name="connsiteY31" fmla="*/ 1578269 h 4932090"/>
                <a:gd name="connsiteX32" fmla="*/ 0 w 4932090"/>
                <a:gd name="connsiteY32" fmla="*/ 961758 h 4932090"/>
                <a:gd name="connsiteX33" fmla="*/ 0 w 4932090"/>
                <a:gd name="connsiteY33" fmla="*/ 0 h 49320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4932090" h="4932090" fill="none" extrusionOk="0">
                  <a:moveTo>
                    <a:pt x="0" y="0"/>
                  </a:moveTo>
                  <a:cubicBezTo>
                    <a:pt x="172859" y="16894"/>
                    <a:pt x="315648" y="-2253"/>
                    <a:pt x="468549" y="0"/>
                  </a:cubicBezTo>
                  <a:cubicBezTo>
                    <a:pt x="621450" y="2253"/>
                    <a:pt x="784637" y="7678"/>
                    <a:pt x="937097" y="0"/>
                  </a:cubicBezTo>
                  <a:cubicBezTo>
                    <a:pt x="1089557" y="-7678"/>
                    <a:pt x="1348109" y="10289"/>
                    <a:pt x="1454967" y="0"/>
                  </a:cubicBezTo>
                  <a:cubicBezTo>
                    <a:pt x="1561825" y="-10289"/>
                    <a:pt x="1730911" y="-4557"/>
                    <a:pt x="1972836" y="0"/>
                  </a:cubicBezTo>
                  <a:cubicBezTo>
                    <a:pt x="2214761" y="4557"/>
                    <a:pt x="2268731" y="-1385"/>
                    <a:pt x="2490705" y="0"/>
                  </a:cubicBezTo>
                  <a:cubicBezTo>
                    <a:pt x="2712679" y="1385"/>
                    <a:pt x="2954235" y="-18043"/>
                    <a:pt x="3156538" y="0"/>
                  </a:cubicBezTo>
                  <a:cubicBezTo>
                    <a:pt x="3358841" y="18043"/>
                    <a:pt x="3547271" y="-4117"/>
                    <a:pt x="3871691" y="0"/>
                  </a:cubicBezTo>
                  <a:cubicBezTo>
                    <a:pt x="4196111" y="4117"/>
                    <a:pt x="4626465" y="-33167"/>
                    <a:pt x="4932090" y="0"/>
                  </a:cubicBezTo>
                  <a:cubicBezTo>
                    <a:pt x="4942357" y="174364"/>
                    <a:pt x="4958882" y="305750"/>
                    <a:pt x="4932090" y="567190"/>
                  </a:cubicBezTo>
                  <a:cubicBezTo>
                    <a:pt x="4905299" y="828630"/>
                    <a:pt x="4947816" y="903000"/>
                    <a:pt x="4932090" y="1134381"/>
                  </a:cubicBezTo>
                  <a:cubicBezTo>
                    <a:pt x="4916364" y="1365762"/>
                    <a:pt x="4943872" y="1534634"/>
                    <a:pt x="4932090" y="1701571"/>
                  </a:cubicBezTo>
                  <a:cubicBezTo>
                    <a:pt x="4920309" y="1868508"/>
                    <a:pt x="4928914" y="2018960"/>
                    <a:pt x="4932090" y="2219441"/>
                  </a:cubicBezTo>
                  <a:cubicBezTo>
                    <a:pt x="4935267" y="2419922"/>
                    <a:pt x="4928993" y="2480657"/>
                    <a:pt x="4932090" y="2687989"/>
                  </a:cubicBezTo>
                  <a:cubicBezTo>
                    <a:pt x="4935187" y="2895321"/>
                    <a:pt x="4906285" y="3124338"/>
                    <a:pt x="4932090" y="3255179"/>
                  </a:cubicBezTo>
                  <a:cubicBezTo>
                    <a:pt x="4957896" y="3386020"/>
                    <a:pt x="4913653" y="3652360"/>
                    <a:pt x="4932090" y="3773049"/>
                  </a:cubicBezTo>
                  <a:cubicBezTo>
                    <a:pt x="4950528" y="3893738"/>
                    <a:pt x="4918875" y="4109331"/>
                    <a:pt x="4932090" y="4241597"/>
                  </a:cubicBezTo>
                  <a:cubicBezTo>
                    <a:pt x="4945305" y="4373863"/>
                    <a:pt x="4952291" y="4672417"/>
                    <a:pt x="4932090" y="4932090"/>
                  </a:cubicBezTo>
                  <a:cubicBezTo>
                    <a:pt x="4679581" y="4940926"/>
                    <a:pt x="4568397" y="4911280"/>
                    <a:pt x="4216937" y="4932090"/>
                  </a:cubicBezTo>
                  <a:cubicBezTo>
                    <a:pt x="3865477" y="4952900"/>
                    <a:pt x="3840963" y="4916170"/>
                    <a:pt x="3649747" y="4932090"/>
                  </a:cubicBezTo>
                  <a:cubicBezTo>
                    <a:pt x="3458531" y="4948011"/>
                    <a:pt x="3356711" y="4924842"/>
                    <a:pt x="3181198" y="4932090"/>
                  </a:cubicBezTo>
                  <a:cubicBezTo>
                    <a:pt x="3005685" y="4939338"/>
                    <a:pt x="2772167" y="4937958"/>
                    <a:pt x="2614008" y="4932090"/>
                  </a:cubicBezTo>
                  <a:cubicBezTo>
                    <a:pt x="2455849" y="4926223"/>
                    <a:pt x="2200877" y="4955958"/>
                    <a:pt x="2096138" y="4932090"/>
                  </a:cubicBezTo>
                  <a:cubicBezTo>
                    <a:pt x="1991399" y="4908223"/>
                    <a:pt x="1727374" y="4906403"/>
                    <a:pt x="1479627" y="4932090"/>
                  </a:cubicBezTo>
                  <a:cubicBezTo>
                    <a:pt x="1231880" y="4957777"/>
                    <a:pt x="1088329" y="4946207"/>
                    <a:pt x="961758" y="4932090"/>
                  </a:cubicBezTo>
                  <a:cubicBezTo>
                    <a:pt x="835187" y="4917973"/>
                    <a:pt x="312292" y="4899178"/>
                    <a:pt x="0" y="4932090"/>
                  </a:cubicBezTo>
                  <a:cubicBezTo>
                    <a:pt x="-12645" y="4768719"/>
                    <a:pt x="24493" y="4552410"/>
                    <a:pt x="0" y="4364900"/>
                  </a:cubicBezTo>
                  <a:cubicBezTo>
                    <a:pt x="-24493" y="4177390"/>
                    <a:pt x="-16394" y="4116500"/>
                    <a:pt x="0" y="3896351"/>
                  </a:cubicBezTo>
                  <a:cubicBezTo>
                    <a:pt x="16394" y="3676202"/>
                    <a:pt x="11523" y="3413481"/>
                    <a:pt x="0" y="3279840"/>
                  </a:cubicBezTo>
                  <a:cubicBezTo>
                    <a:pt x="-11523" y="3146199"/>
                    <a:pt x="-13927" y="2772448"/>
                    <a:pt x="0" y="2614008"/>
                  </a:cubicBezTo>
                  <a:cubicBezTo>
                    <a:pt x="13927" y="2455568"/>
                    <a:pt x="-7740" y="2214240"/>
                    <a:pt x="0" y="2096138"/>
                  </a:cubicBezTo>
                  <a:cubicBezTo>
                    <a:pt x="7740" y="1978036"/>
                    <a:pt x="-1909" y="1828827"/>
                    <a:pt x="0" y="1578269"/>
                  </a:cubicBezTo>
                  <a:cubicBezTo>
                    <a:pt x="1909" y="1327711"/>
                    <a:pt x="10961" y="1205043"/>
                    <a:pt x="0" y="961758"/>
                  </a:cubicBezTo>
                  <a:cubicBezTo>
                    <a:pt x="-10961" y="718473"/>
                    <a:pt x="-25765" y="445645"/>
                    <a:pt x="0" y="0"/>
                  </a:cubicBezTo>
                  <a:close/>
                </a:path>
                <a:path w="4932090" h="4932090" stroke="0" extrusionOk="0">
                  <a:moveTo>
                    <a:pt x="0" y="0"/>
                  </a:moveTo>
                  <a:cubicBezTo>
                    <a:pt x="218817" y="3297"/>
                    <a:pt x="373587" y="8186"/>
                    <a:pt x="468549" y="0"/>
                  </a:cubicBezTo>
                  <a:cubicBezTo>
                    <a:pt x="563511" y="-8186"/>
                    <a:pt x="815199" y="6370"/>
                    <a:pt x="1085060" y="0"/>
                  </a:cubicBezTo>
                  <a:cubicBezTo>
                    <a:pt x="1354921" y="-6370"/>
                    <a:pt x="1533355" y="-18784"/>
                    <a:pt x="1652250" y="0"/>
                  </a:cubicBezTo>
                  <a:cubicBezTo>
                    <a:pt x="1771145" y="18784"/>
                    <a:pt x="2009577" y="9511"/>
                    <a:pt x="2170120" y="0"/>
                  </a:cubicBezTo>
                  <a:cubicBezTo>
                    <a:pt x="2330663" y="-9511"/>
                    <a:pt x="2519569" y="-16302"/>
                    <a:pt x="2835952" y="0"/>
                  </a:cubicBezTo>
                  <a:cubicBezTo>
                    <a:pt x="3152335" y="16302"/>
                    <a:pt x="3315188" y="16441"/>
                    <a:pt x="3452463" y="0"/>
                  </a:cubicBezTo>
                  <a:cubicBezTo>
                    <a:pt x="3589738" y="-16441"/>
                    <a:pt x="3835033" y="2233"/>
                    <a:pt x="4118295" y="0"/>
                  </a:cubicBezTo>
                  <a:cubicBezTo>
                    <a:pt x="4401557" y="-2233"/>
                    <a:pt x="4662452" y="-12122"/>
                    <a:pt x="4932090" y="0"/>
                  </a:cubicBezTo>
                  <a:cubicBezTo>
                    <a:pt x="4910366" y="148238"/>
                    <a:pt x="4946210" y="310684"/>
                    <a:pt x="4932090" y="567190"/>
                  </a:cubicBezTo>
                  <a:cubicBezTo>
                    <a:pt x="4917971" y="823696"/>
                    <a:pt x="4911585" y="925842"/>
                    <a:pt x="4932090" y="1085060"/>
                  </a:cubicBezTo>
                  <a:cubicBezTo>
                    <a:pt x="4952596" y="1244278"/>
                    <a:pt x="4926171" y="1495422"/>
                    <a:pt x="4932090" y="1602929"/>
                  </a:cubicBezTo>
                  <a:cubicBezTo>
                    <a:pt x="4938009" y="1710436"/>
                    <a:pt x="4950922" y="1939982"/>
                    <a:pt x="4932090" y="2268761"/>
                  </a:cubicBezTo>
                  <a:cubicBezTo>
                    <a:pt x="4913258" y="2597540"/>
                    <a:pt x="4897202" y="2683199"/>
                    <a:pt x="4932090" y="2983914"/>
                  </a:cubicBezTo>
                  <a:cubicBezTo>
                    <a:pt x="4966978" y="3284629"/>
                    <a:pt x="4941367" y="3282714"/>
                    <a:pt x="4932090" y="3551105"/>
                  </a:cubicBezTo>
                  <a:cubicBezTo>
                    <a:pt x="4922813" y="3819496"/>
                    <a:pt x="4929340" y="3919435"/>
                    <a:pt x="4932090" y="4167616"/>
                  </a:cubicBezTo>
                  <a:cubicBezTo>
                    <a:pt x="4934840" y="4415797"/>
                    <a:pt x="4926852" y="4574746"/>
                    <a:pt x="4932090" y="4932090"/>
                  </a:cubicBezTo>
                  <a:cubicBezTo>
                    <a:pt x="4751802" y="4937410"/>
                    <a:pt x="4429140" y="4925177"/>
                    <a:pt x="4216937" y="4932090"/>
                  </a:cubicBezTo>
                  <a:cubicBezTo>
                    <a:pt x="4004734" y="4939003"/>
                    <a:pt x="3884627" y="4946525"/>
                    <a:pt x="3649747" y="4932090"/>
                  </a:cubicBezTo>
                  <a:cubicBezTo>
                    <a:pt x="3414867" y="4917656"/>
                    <a:pt x="3300984" y="4931150"/>
                    <a:pt x="3181198" y="4932090"/>
                  </a:cubicBezTo>
                  <a:cubicBezTo>
                    <a:pt x="3061412" y="4933030"/>
                    <a:pt x="2711958" y="4907750"/>
                    <a:pt x="2515366" y="4932090"/>
                  </a:cubicBezTo>
                  <a:cubicBezTo>
                    <a:pt x="2318774" y="4956430"/>
                    <a:pt x="2088502" y="4931205"/>
                    <a:pt x="1800213" y="4932090"/>
                  </a:cubicBezTo>
                  <a:cubicBezTo>
                    <a:pt x="1511924" y="4932975"/>
                    <a:pt x="1465707" y="4956080"/>
                    <a:pt x="1134381" y="4932090"/>
                  </a:cubicBezTo>
                  <a:cubicBezTo>
                    <a:pt x="803055" y="4908100"/>
                    <a:pt x="794243" y="4925115"/>
                    <a:pt x="567190" y="4932090"/>
                  </a:cubicBezTo>
                  <a:cubicBezTo>
                    <a:pt x="340137" y="4939065"/>
                    <a:pt x="139213" y="4930337"/>
                    <a:pt x="0" y="4932090"/>
                  </a:cubicBezTo>
                  <a:cubicBezTo>
                    <a:pt x="-28443" y="4797770"/>
                    <a:pt x="9363" y="4444217"/>
                    <a:pt x="0" y="4266258"/>
                  </a:cubicBezTo>
                  <a:cubicBezTo>
                    <a:pt x="-9363" y="4088299"/>
                    <a:pt x="14442" y="3907979"/>
                    <a:pt x="0" y="3551105"/>
                  </a:cubicBezTo>
                  <a:cubicBezTo>
                    <a:pt x="-14442" y="3194231"/>
                    <a:pt x="3006" y="3037720"/>
                    <a:pt x="0" y="2835952"/>
                  </a:cubicBezTo>
                  <a:cubicBezTo>
                    <a:pt x="-3006" y="2634184"/>
                    <a:pt x="15161" y="2463350"/>
                    <a:pt x="0" y="2219441"/>
                  </a:cubicBezTo>
                  <a:cubicBezTo>
                    <a:pt x="-15161" y="1975532"/>
                    <a:pt x="10168" y="1747540"/>
                    <a:pt x="0" y="1602929"/>
                  </a:cubicBezTo>
                  <a:cubicBezTo>
                    <a:pt x="-10168" y="1458318"/>
                    <a:pt x="4078" y="1131069"/>
                    <a:pt x="0" y="887776"/>
                  </a:cubicBezTo>
                  <a:cubicBezTo>
                    <a:pt x="-4078" y="644483"/>
                    <a:pt x="-18421" y="409876"/>
                    <a:pt x="0" y="0"/>
                  </a:cubicBezTo>
                  <a:close/>
                </a:path>
              </a:pathLst>
            </a:custGeom>
            <a:solidFill>
              <a:schemeClr val="bg2">
                <a:lumMod val="75000"/>
                <a:alpha val="60000"/>
              </a:schemeClr>
            </a:solidFill>
            <a:ln cmpd="sng">
              <a:solidFill>
                <a:schemeClr val="bg2">
                  <a:lumMod val="75000"/>
                  <a:alpha val="60000"/>
                </a:schemeClr>
              </a:solidFill>
              <a:extLst>
                <a:ext uri="{C807C97D-BFC1-408E-A445-0C87EB9F89A2}">
                  <ask:lineSketchStyleProps xmlns:ask="http://schemas.microsoft.com/office/drawing/2018/sketchyshapes" sd="3287694183">
                    <a:prstGeom prst="rect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dist"/>
              <a:endParaRPr lang="ko-KR" altLang="en-US"/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99146C71-ED3F-8242-C099-16BEC293E204}"/>
                </a:ext>
              </a:extLst>
            </p:cNvPr>
            <p:cNvSpPr>
              <a:spLocks/>
            </p:cNvSpPr>
            <p:nvPr/>
          </p:nvSpPr>
          <p:spPr>
            <a:xfrm>
              <a:off x="413680" y="524038"/>
              <a:ext cx="4932090" cy="4932090"/>
            </a:xfrm>
            <a:custGeom>
              <a:avLst/>
              <a:gdLst>
                <a:gd name="connsiteX0" fmla="*/ 0 w 4932090"/>
                <a:gd name="connsiteY0" fmla="*/ 0 h 4932090"/>
                <a:gd name="connsiteX1" fmla="*/ 468549 w 4932090"/>
                <a:gd name="connsiteY1" fmla="*/ 0 h 4932090"/>
                <a:gd name="connsiteX2" fmla="*/ 937097 w 4932090"/>
                <a:gd name="connsiteY2" fmla="*/ 0 h 4932090"/>
                <a:gd name="connsiteX3" fmla="*/ 1454967 w 4932090"/>
                <a:gd name="connsiteY3" fmla="*/ 0 h 4932090"/>
                <a:gd name="connsiteX4" fmla="*/ 1972836 w 4932090"/>
                <a:gd name="connsiteY4" fmla="*/ 0 h 4932090"/>
                <a:gd name="connsiteX5" fmla="*/ 2490705 w 4932090"/>
                <a:gd name="connsiteY5" fmla="*/ 0 h 4932090"/>
                <a:gd name="connsiteX6" fmla="*/ 3156538 w 4932090"/>
                <a:gd name="connsiteY6" fmla="*/ 0 h 4932090"/>
                <a:gd name="connsiteX7" fmla="*/ 3871691 w 4932090"/>
                <a:gd name="connsiteY7" fmla="*/ 0 h 4932090"/>
                <a:gd name="connsiteX8" fmla="*/ 4932090 w 4932090"/>
                <a:gd name="connsiteY8" fmla="*/ 0 h 4932090"/>
                <a:gd name="connsiteX9" fmla="*/ 4932090 w 4932090"/>
                <a:gd name="connsiteY9" fmla="*/ 567190 h 4932090"/>
                <a:gd name="connsiteX10" fmla="*/ 4932090 w 4932090"/>
                <a:gd name="connsiteY10" fmla="*/ 1134381 h 4932090"/>
                <a:gd name="connsiteX11" fmla="*/ 4932090 w 4932090"/>
                <a:gd name="connsiteY11" fmla="*/ 1701571 h 4932090"/>
                <a:gd name="connsiteX12" fmla="*/ 4932090 w 4932090"/>
                <a:gd name="connsiteY12" fmla="*/ 2219441 h 4932090"/>
                <a:gd name="connsiteX13" fmla="*/ 4932090 w 4932090"/>
                <a:gd name="connsiteY13" fmla="*/ 2687989 h 4932090"/>
                <a:gd name="connsiteX14" fmla="*/ 4932090 w 4932090"/>
                <a:gd name="connsiteY14" fmla="*/ 3255179 h 4932090"/>
                <a:gd name="connsiteX15" fmla="*/ 4932090 w 4932090"/>
                <a:gd name="connsiteY15" fmla="*/ 3773049 h 4932090"/>
                <a:gd name="connsiteX16" fmla="*/ 4932090 w 4932090"/>
                <a:gd name="connsiteY16" fmla="*/ 4241597 h 4932090"/>
                <a:gd name="connsiteX17" fmla="*/ 4932090 w 4932090"/>
                <a:gd name="connsiteY17" fmla="*/ 4932090 h 4932090"/>
                <a:gd name="connsiteX18" fmla="*/ 4216937 w 4932090"/>
                <a:gd name="connsiteY18" fmla="*/ 4932090 h 4932090"/>
                <a:gd name="connsiteX19" fmla="*/ 3649747 w 4932090"/>
                <a:gd name="connsiteY19" fmla="*/ 4932090 h 4932090"/>
                <a:gd name="connsiteX20" fmla="*/ 3181198 w 4932090"/>
                <a:gd name="connsiteY20" fmla="*/ 4932090 h 4932090"/>
                <a:gd name="connsiteX21" fmla="*/ 2614008 w 4932090"/>
                <a:gd name="connsiteY21" fmla="*/ 4932090 h 4932090"/>
                <a:gd name="connsiteX22" fmla="*/ 2096138 w 4932090"/>
                <a:gd name="connsiteY22" fmla="*/ 4932090 h 4932090"/>
                <a:gd name="connsiteX23" fmla="*/ 1479627 w 4932090"/>
                <a:gd name="connsiteY23" fmla="*/ 4932090 h 4932090"/>
                <a:gd name="connsiteX24" fmla="*/ 961758 w 4932090"/>
                <a:gd name="connsiteY24" fmla="*/ 4932090 h 4932090"/>
                <a:gd name="connsiteX25" fmla="*/ 0 w 4932090"/>
                <a:gd name="connsiteY25" fmla="*/ 4932090 h 4932090"/>
                <a:gd name="connsiteX26" fmla="*/ 0 w 4932090"/>
                <a:gd name="connsiteY26" fmla="*/ 4364900 h 4932090"/>
                <a:gd name="connsiteX27" fmla="*/ 0 w 4932090"/>
                <a:gd name="connsiteY27" fmla="*/ 3896351 h 4932090"/>
                <a:gd name="connsiteX28" fmla="*/ 0 w 4932090"/>
                <a:gd name="connsiteY28" fmla="*/ 3279840 h 4932090"/>
                <a:gd name="connsiteX29" fmla="*/ 0 w 4932090"/>
                <a:gd name="connsiteY29" fmla="*/ 2614008 h 4932090"/>
                <a:gd name="connsiteX30" fmla="*/ 0 w 4932090"/>
                <a:gd name="connsiteY30" fmla="*/ 2096138 h 4932090"/>
                <a:gd name="connsiteX31" fmla="*/ 0 w 4932090"/>
                <a:gd name="connsiteY31" fmla="*/ 1578269 h 4932090"/>
                <a:gd name="connsiteX32" fmla="*/ 0 w 4932090"/>
                <a:gd name="connsiteY32" fmla="*/ 961758 h 4932090"/>
                <a:gd name="connsiteX33" fmla="*/ 0 w 4932090"/>
                <a:gd name="connsiteY33" fmla="*/ 0 h 49320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4932090" h="4932090" fill="none" extrusionOk="0">
                  <a:moveTo>
                    <a:pt x="0" y="0"/>
                  </a:moveTo>
                  <a:cubicBezTo>
                    <a:pt x="172859" y="16894"/>
                    <a:pt x="315648" y="-2253"/>
                    <a:pt x="468549" y="0"/>
                  </a:cubicBezTo>
                  <a:cubicBezTo>
                    <a:pt x="621450" y="2253"/>
                    <a:pt x="784637" y="7678"/>
                    <a:pt x="937097" y="0"/>
                  </a:cubicBezTo>
                  <a:cubicBezTo>
                    <a:pt x="1089557" y="-7678"/>
                    <a:pt x="1348109" y="10289"/>
                    <a:pt x="1454967" y="0"/>
                  </a:cubicBezTo>
                  <a:cubicBezTo>
                    <a:pt x="1561825" y="-10289"/>
                    <a:pt x="1730911" y="-4557"/>
                    <a:pt x="1972836" y="0"/>
                  </a:cubicBezTo>
                  <a:cubicBezTo>
                    <a:pt x="2214761" y="4557"/>
                    <a:pt x="2268731" y="-1385"/>
                    <a:pt x="2490705" y="0"/>
                  </a:cubicBezTo>
                  <a:cubicBezTo>
                    <a:pt x="2712679" y="1385"/>
                    <a:pt x="2954235" y="-18043"/>
                    <a:pt x="3156538" y="0"/>
                  </a:cubicBezTo>
                  <a:cubicBezTo>
                    <a:pt x="3358841" y="18043"/>
                    <a:pt x="3547271" y="-4117"/>
                    <a:pt x="3871691" y="0"/>
                  </a:cubicBezTo>
                  <a:cubicBezTo>
                    <a:pt x="4196111" y="4117"/>
                    <a:pt x="4626465" y="-33167"/>
                    <a:pt x="4932090" y="0"/>
                  </a:cubicBezTo>
                  <a:cubicBezTo>
                    <a:pt x="4942357" y="174364"/>
                    <a:pt x="4958882" y="305750"/>
                    <a:pt x="4932090" y="567190"/>
                  </a:cubicBezTo>
                  <a:cubicBezTo>
                    <a:pt x="4905299" y="828630"/>
                    <a:pt x="4947816" y="903000"/>
                    <a:pt x="4932090" y="1134381"/>
                  </a:cubicBezTo>
                  <a:cubicBezTo>
                    <a:pt x="4916364" y="1365762"/>
                    <a:pt x="4943872" y="1534634"/>
                    <a:pt x="4932090" y="1701571"/>
                  </a:cubicBezTo>
                  <a:cubicBezTo>
                    <a:pt x="4920309" y="1868508"/>
                    <a:pt x="4928914" y="2018960"/>
                    <a:pt x="4932090" y="2219441"/>
                  </a:cubicBezTo>
                  <a:cubicBezTo>
                    <a:pt x="4935267" y="2419922"/>
                    <a:pt x="4928993" y="2480657"/>
                    <a:pt x="4932090" y="2687989"/>
                  </a:cubicBezTo>
                  <a:cubicBezTo>
                    <a:pt x="4935187" y="2895321"/>
                    <a:pt x="4906285" y="3124338"/>
                    <a:pt x="4932090" y="3255179"/>
                  </a:cubicBezTo>
                  <a:cubicBezTo>
                    <a:pt x="4957896" y="3386020"/>
                    <a:pt x="4913653" y="3652360"/>
                    <a:pt x="4932090" y="3773049"/>
                  </a:cubicBezTo>
                  <a:cubicBezTo>
                    <a:pt x="4950528" y="3893738"/>
                    <a:pt x="4918875" y="4109331"/>
                    <a:pt x="4932090" y="4241597"/>
                  </a:cubicBezTo>
                  <a:cubicBezTo>
                    <a:pt x="4945305" y="4373863"/>
                    <a:pt x="4952291" y="4672417"/>
                    <a:pt x="4932090" y="4932090"/>
                  </a:cubicBezTo>
                  <a:cubicBezTo>
                    <a:pt x="4679581" y="4940926"/>
                    <a:pt x="4568397" y="4911280"/>
                    <a:pt x="4216937" y="4932090"/>
                  </a:cubicBezTo>
                  <a:cubicBezTo>
                    <a:pt x="3865477" y="4952900"/>
                    <a:pt x="3840963" y="4916170"/>
                    <a:pt x="3649747" y="4932090"/>
                  </a:cubicBezTo>
                  <a:cubicBezTo>
                    <a:pt x="3458531" y="4948011"/>
                    <a:pt x="3356711" y="4924842"/>
                    <a:pt x="3181198" y="4932090"/>
                  </a:cubicBezTo>
                  <a:cubicBezTo>
                    <a:pt x="3005685" y="4939338"/>
                    <a:pt x="2772167" y="4937958"/>
                    <a:pt x="2614008" y="4932090"/>
                  </a:cubicBezTo>
                  <a:cubicBezTo>
                    <a:pt x="2455849" y="4926223"/>
                    <a:pt x="2200877" y="4955958"/>
                    <a:pt x="2096138" y="4932090"/>
                  </a:cubicBezTo>
                  <a:cubicBezTo>
                    <a:pt x="1991399" y="4908223"/>
                    <a:pt x="1727374" y="4906403"/>
                    <a:pt x="1479627" y="4932090"/>
                  </a:cubicBezTo>
                  <a:cubicBezTo>
                    <a:pt x="1231880" y="4957777"/>
                    <a:pt x="1088329" y="4946207"/>
                    <a:pt x="961758" y="4932090"/>
                  </a:cubicBezTo>
                  <a:cubicBezTo>
                    <a:pt x="835187" y="4917973"/>
                    <a:pt x="312292" y="4899178"/>
                    <a:pt x="0" y="4932090"/>
                  </a:cubicBezTo>
                  <a:cubicBezTo>
                    <a:pt x="-12645" y="4768719"/>
                    <a:pt x="24493" y="4552410"/>
                    <a:pt x="0" y="4364900"/>
                  </a:cubicBezTo>
                  <a:cubicBezTo>
                    <a:pt x="-24493" y="4177390"/>
                    <a:pt x="-16394" y="4116500"/>
                    <a:pt x="0" y="3896351"/>
                  </a:cubicBezTo>
                  <a:cubicBezTo>
                    <a:pt x="16394" y="3676202"/>
                    <a:pt x="11523" y="3413481"/>
                    <a:pt x="0" y="3279840"/>
                  </a:cubicBezTo>
                  <a:cubicBezTo>
                    <a:pt x="-11523" y="3146199"/>
                    <a:pt x="-13927" y="2772448"/>
                    <a:pt x="0" y="2614008"/>
                  </a:cubicBezTo>
                  <a:cubicBezTo>
                    <a:pt x="13927" y="2455568"/>
                    <a:pt x="-7740" y="2214240"/>
                    <a:pt x="0" y="2096138"/>
                  </a:cubicBezTo>
                  <a:cubicBezTo>
                    <a:pt x="7740" y="1978036"/>
                    <a:pt x="-1909" y="1828827"/>
                    <a:pt x="0" y="1578269"/>
                  </a:cubicBezTo>
                  <a:cubicBezTo>
                    <a:pt x="1909" y="1327711"/>
                    <a:pt x="10961" y="1205043"/>
                    <a:pt x="0" y="961758"/>
                  </a:cubicBezTo>
                  <a:cubicBezTo>
                    <a:pt x="-10961" y="718473"/>
                    <a:pt x="-25765" y="445645"/>
                    <a:pt x="0" y="0"/>
                  </a:cubicBezTo>
                  <a:close/>
                </a:path>
                <a:path w="4932090" h="4932090" stroke="0" extrusionOk="0">
                  <a:moveTo>
                    <a:pt x="0" y="0"/>
                  </a:moveTo>
                  <a:cubicBezTo>
                    <a:pt x="218817" y="3297"/>
                    <a:pt x="373587" y="8186"/>
                    <a:pt x="468549" y="0"/>
                  </a:cubicBezTo>
                  <a:cubicBezTo>
                    <a:pt x="563511" y="-8186"/>
                    <a:pt x="815199" y="6370"/>
                    <a:pt x="1085060" y="0"/>
                  </a:cubicBezTo>
                  <a:cubicBezTo>
                    <a:pt x="1354921" y="-6370"/>
                    <a:pt x="1533355" y="-18784"/>
                    <a:pt x="1652250" y="0"/>
                  </a:cubicBezTo>
                  <a:cubicBezTo>
                    <a:pt x="1771145" y="18784"/>
                    <a:pt x="2009577" y="9511"/>
                    <a:pt x="2170120" y="0"/>
                  </a:cubicBezTo>
                  <a:cubicBezTo>
                    <a:pt x="2330663" y="-9511"/>
                    <a:pt x="2519569" y="-16302"/>
                    <a:pt x="2835952" y="0"/>
                  </a:cubicBezTo>
                  <a:cubicBezTo>
                    <a:pt x="3152335" y="16302"/>
                    <a:pt x="3315188" y="16441"/>
                    <a:pt x="3452463" y="0"/>
                  </a:cubicBezTo>
                  <a:cubicBezTo>
                    <a:pt x="3589738" y="-16441"/>
                    <a:pt x="3835033" y="2233"/>
                    <a:pt x="4118295" y="0"/>
                  </a:cubicBezTo>
                  <a:cubicBezTo>
                    <a:pt x="4401557" y="-2233"/>
                    <a:pt x="4662452" y="-12122"/>
                    <a:pt x="4932090" y="0"/>
                  </a:cubicBezTo>
                  <a:cubicBezTo>
                    <a:pt x="4910366" y="148238"/>
                    <a:pt x="4946210" y="310684"/>
                    <a:pt x="4932090" y="567190"/>
                  </a:cubicBezTo>
                  <a:cubicBezTo>
                    <a:pt x="4917971" y="823696"/>
                    <a:pt x="4911585" y="925842"/>
                    <a:pt x="4932090" y="1085060"/>
                  </a:cubicBezTo>
                  <a:cubicBezTo>
                    <a:pt x="4952596" y="1244278"/>
                    <a:pt x="4926171" y="1495422"/>
                    <a:pt x="4932090" y="1602929"/>
                  </a:cubicBezTo>
                  <a:cubicBezTo>
                    <a:pt x="4938009" y="1710436"/>
                    <a:pt x="4950922" y="1939982"/>
                    <a:pt x="4932090" y="2268761"/>
                  </a:cubicBezTo>
                  <a:cubicBezTo>
                    <a:pt x="4913258" y="2597540"/>
                    <a:pt x="4897202" y="2683199"/>
                    <a:pt x="4932090" y="2983914"/>
                  </a:cubicBezTo>
                  <a:cubicBezTo>
                    <a:pt x="4966978" y="3284629"/>
                    <a:pt x="4941367" y="3282714"/>
                    <a:pt x="4932090" y="3551105"/>
                  </a:cubicBezTo>
                  <a:cubicBezTo>
                    <a:pt x="4922813" y="3819496"/>
                    <a:pt x="4929340" y="3919435"/>
                    <a:pt x="4932090" y="4167616"/>
                  </a:cubicBezTo>
                  <a:cubicBezTo>
                    <a:pt x="4934840" y="4415797"/>
                    <a:pt x="4926852" y="4574746"/>
                    <a:pt x="4932090" y="4932090"/>
                  </a:cubicBezTo>
                  <a:cubicBezTo>
                    <a:pt x="4751802" y="4937410"/>
                    <a:pt x="4429140" y="4925177"/>
                    <a:pt x="4216937" y="4932090"/>
                  </a:cubicBezTo>
                  <a:cubicBezTo>
                    <a:pt x="4004734" y="4939003"/>
                    <a:pt x="3884627" y="4946525"/>
                    <a:pt x="3649747" y="4932090"/>
                  </a:cubicBezTo>
                  <a:cubicBezTo>
                    <a:pt x="3414867" y="4917656"/>
                    <a:pt x="3300984" y="4931150"/>
                    <a:pt x="3181198" y="4932090"/>
                  </a:cubicBezTo>
                  <a:cubicBezTo>
                    <a:pt x="3061412" y="4933030"/>
                    <a:pt x="2711958" y="4907750"/>
                    <a:pt x="2515366" y="4932090"/>
                  </a:cubicBezTo>
                  <a:cubicBezTo>
                    <a:pt x="2318774" y="4956430"/>
                    <a:pt x="2088502" y="4931205"/>
                    <a:pt x="1800213" y="4932090"/>
                  </a:cubicBezTo>
                  <a:cubicBezTo>
                    <a:pt x="1511924" y="4932975"/>
                    <a:pt x="1465707" y="4956080"/>
                    <a:pt x="1134381" y="4932090"/>
                  </a:cubicBezTo>
                  <a:cubicBezTo>
                    <a:pt x="803055" y="4908100"/>
                    <a:pt x="794243" y="4925115"/>
                    <a:pt x="567190" y="4932090"/>
                  </a:cubicBezTo>
                  <a:cubicBezTo>
                    <a:pt x="340137" y="4939065"/>
                    <a:pt x="139213" y="4930337"/>
                    <a:pt x="0" y="4932090"/>
                  </a:cubicBezTo>
                  <a:cubicBezTo>
                    <a:pt x="-28443" y="4797770"/>
                    <a:pt x="9363" y="4444217"/>
                    <a:pt x="0" y="4266258"/>
                  </a:cubicBezTo>
                  <a:cubicBezTo>
                    <a:pt x="-9363" y="4088299"/>
                    <a:pt x="14442" y="3907979"/>
                    <a:pt x="0" y="3551105"/>
                  </a:cubicBezTo>
                  <a:cubicBezTo>
                    <a:pt x="-14442" y="3194231"/>
                    <a:pt x="3006" y="3037720"/>
                    <a:pt x="0" y="2835952"/>
                  </a:cubicBezTo>
                  <a:cubicBezTo>
                    <a:pt x="-3006" y="2634184"/>
                    <a:pt x="15161" y="2463350"/>
                    <a:pt x="0" y="2219441"/>
                  </a:cubicBezTo>
                  <a:cubicBezTo>
                    <a:pt x="-15161" y="1975532"/>
                    <a:pt x="10168" y="1747540"/>
                    <a:pt x="0" y="1602929"/>
                  </a:cubicBezTo>
                  <a:cubicBezTo>
                    <a:pt x="-10168" y="1458318"/>
                    <a:pt x="4078" y="1131069"/>
                    <a:pt x="0" y="887776"/>
                  </a:cubicBezTo>
                  <a:cubicBezTo>
                    <a:pt x="-4078" y="644483"/>
                    <a:pt x="-18421" y="409876"/>
                    <a:pt x="0" y="0"/>
                  </a:cubicBezTo>
                  <a:close/>
                </a:path>
              </a:pathLst>
            </a:custGeom>
            <a:pattFill prst="dotGrid">
              <a:fgClr>
                <a:schemeClr val="accent6">
                  <a:lumMod val="40000"/>
                  <a:lumOff val="60000"/>
                </a:schemeClr>
              </a:fgClr>
              <a:bgClr>
                <a:schemeClr val="bg1"/>
              </a:bgClr>
            </a:pattFill>
            <a:ln w="22225" cmpd="sng">
              <a:solidFill>
                <a:schemeClr val="tx1">
                  <a:lumMod val="85000"/>
                  <a:lumOff val="15000"/>
                </a:schemeClr>
              </a:solidFill>
              <a:extLst>
                <a:ext uri="{C807C97D-BFC1-408E-A445-0C87EB9F89A2}">
                  <ask:lineSketchStyleProps xmlns:ask="http://schemas.microsoft.com/office/drawing/2018/sketchyshapes" sd="3287694183">
                    <a:prstGeom prst="rect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dist"/>
              <a:endParaRPr lang="ko-KR" altLang="en-US" dirty="0"/>
            </a:p>
          </p:txBody>
        </p:sp>
      </p:grpSp>
      <p:pic>
        <p:nvPicPr>
          <p:cNvPr id="16" name="그림 15">
            <a:extLst>
              <a:ext uri="{FF2B5EF4-FFF2-40B4-BE49-F238E27FC236}">
                <a16:creationId xmlns:a16="http://schemas.microsoft.com/office/drawing/2014/main" id="{996B405F-9A1D-7D25-461E-C30749F71C7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49" t="33508" r="23930" b="26229"/>
          <a:stretch/>
        </p:blipFill>
        <p:spPr>
          <a:xfrm>
            <a:off x="963735" y="645387"/>
            <a:ext cx="539073" cy="607596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DA0C7F5F-7870-4513-9F5E-DE745EDB9412}"/>
              </a:ext>
            </a:extLst>
          </p:cNvPr>
          <p:cNvSpPr txBox="1"/>
          <p:nvPr/>
        </p:nvSpPr>
        <p:spPr>
          <a:xfrm>
            <a:off x="152544" y="126051"/>
            <a:ext cx="332920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50" b="1" dirty="0">
                <a:ln w="1270">
                  <a:solidFill>
                    <a:schemeClr val="tx1"/>
                  </a:solidFill>
                </a:ln>
                <a:solidFill>
                  <a:srgbClr val="FFC000"/>
                </a:solidFill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국민은행</a:t>
            </a:r>
            <a:r>
              <a:rPr lang="ko-KR" altLang="en-US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 </a:t>
            </a:r>
            <a:r>
              <a:rPr lang="en-US" altLang="ko-KR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X </a:t>
            </a:r>
            <a:r>
              <a:rPr lang="en-US" altLang="ko-KR" sz="1050" b="1" dirty="0">
                <a:solidFill>
                  <a:srgbClr val="D20000"/>
                </a:solidFill>
                <a:effectLst>
                  <a:outerShdw blurRad="50800" dist="63500" dir="2700000" algn="tl" rotWithShape="0">
                    <a:prstClr val="black">
                      <a:alpha val="30000"/>
                    </a:prstClr>
                  </a:outerShdw>
                </a:effectLst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YMCA</a:t>
            </a:r>
            <a:r>
              <a:rPr lang="en-US" altLang="ko-KR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 </a:t>
            </a:r>
            <a:r>
              <a:rPr lang="ko-KR" altLang="en-US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아시아 지역사회 혁신 프로젝트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288DBF5-B738-A3AE-88C9-C1B6A90FE99C}"/>
              </a:ext>
            </a:extLst>
          </p:cNvPr>
          <p:cNvSpPr txBox="1"/>
          <p:nvPr/>
        </p:nvSpPr>
        <p:spPr>
          <a:xfrm>
            <a:off x="4222751" y="125066"/>
            <a:ext cx="157313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50" b="1" dirty="0" err="1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라온아띠</a:t>
            </a:r>
            <a:r>
              <a:rPr lang="ko-KR" altLang="en-US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 </a:t>
            </a:r>
            <a:r>
              <a:rPr lang="en-US" altLang="ko-KR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22</a:t>
            </a:r>
            <a:r>
              <a:rPr lang="ko-KR" altLang="en-US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기 </a:t>
            </a:r>
            <a:r>
              <a:rPr lang="ko-KR" altLang="en-US" sz="1050" b="1" dirty="0" err="1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순그린</a:t>
            </a:r>
            <a:endParaRPr lang="ko-KR" altLang="en-US" sz="1050" b="1" dirty="0">
              <a:latin typeface="HY동녘B" panose="02030600000101010101" pitchFamily="18" charset="-127"/>
              <a:ea typeface="HY동녘B" panose="02030600000101010101" pitchFamily="18" charset="-127"/>
              <a:cs typeface="카페24 써라운드" pitchFamily="2" charset="-127"/>
            </a:endParaRPr>
          </a:p>
        </p:txBody>
      </p:sp>
      <p:cxnSp>
        <p:nvCxnSpPr>
          <p:cNvPr id="23" name="직선 연결선 22">
            <a:extLst>
              <a:ext uri="{FF2B5EF4-FFF2-40B4-BE49-F238E27FC236}">
                <a16:creationId xmlns:a16="http://schemas.microsoft.com/office/drawing/2014/main" id="{6C642567-998F-61BA-5196-466CD6FC5349}"/>
              </a:ext>
            </a:extLst>
          </p:cNvPr>
          <p:cNvCxnSpPr/>
          <p:nvPr/>
        </p:nvCxnSpPr>
        <p:spPr>
          <a:xfrm>
            <a:off x="0" y="92779"/>
            <a:ext cx="5759450" cy="0"/>
          </a:xfrm>
          <a:prstGeom prst="line">
            <a:avLst/>
          </a:prstGeom>
          <a:ln>
            <a:solidFill>
              <a:schemeClr val="bg2">
                <a:lumMod val="2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직선 연결선 23">
            <a:extLst>
              <a:ext uri="{FF2B5EF4-FFF2-40B4-BE49-F238E27FC236}">
                <a16:creationId xmlns:a16="http://schemas.microsoft.com/office/drawing/2014/main" id="{B8BA4819-8F8A-5CF4-3D41-D64824E0D7F3}"/>
              </a:ext>
            </a:extLst>
          </p:cNvPr>
          <p:cNvCxnSpPr/>
          <p:nvPr/>
        </p:nvCxnSpPr>
        <p:spPr>
          <a:xfrm>
            <a:off x="0" y="402688"/>
            <a:ext cx="5759450" cy="0"/>
          </a:xfrm>
          <a:prstGeom prst="line">
            <a:avLst/>
          </a:prstGeom>
          <a:ln>
            <a:solidFill>
              <a:schemeClr val="bg2">
                <a:lumMod val="2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A24722BE-820E-D466-2DF7-CF21C401685C}"/>
              </a:ext>
            </a:extLst>
          </p:cNvPr>
          <p:cNvSpPr txBox="1"/>
          <p:nvPr/>
        </p:nvSpPr>
        <p:spPr>
          <a:xfrm>
            <a:off x="1528486" y="645387"/>
            <a:ext cx="352372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4000" b="1" dirty="0">
                <a:ln w="19050"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bg1"/>
                </a:solidFill>
                <a:latin typeface="Y 너만을 비춤체" panose="020B0600000101010101" pitchFamily="50" charset="-127"/>
                <a:ea typeface="Y 너만을 비춤체" panose="020B0600000101010101" pitchFamily="50" charset="-127"/>
              </a:rPr>
              <a:t>10</a:t>
            </a:r>
            <a:r>
              <a:rPr lang="ko-KR" altLang="en-US" sz="4000" b="1" dirty="0">
                <a:ln w="19050"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bg1"/>
                </a:solidFill>
                <a:latin typeface="Y 너만을 비춤체" panose="020B0600000101010101" pitchFamily="50" charset="-127"/>
                <a:ea typeface="Y 너만을 비춤체" panose="020B0600000101010101" pitchFamily="50" charset="-127"/>
              </a:rPr>
              <a:t>월 활동보고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11589" y="1358957"/>
            <a:ext cx="2576346" cy="60664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ko-KR" altLang="en-US" sz="2500" b="1" dirty="0" err="1">
                <a:solidFill>
                  <a:schemeClr val="accent6">
                    <a:lumMod val="50000"/>
                  </a:schemeClr>
                </a:solidFill>
                <a:latin typeface="HY동녘M"/>
                <a:ea typeface="HY동녘M"/>
              </a:rPr>
              <a:t>순그린</a:t>
            </a:r>
            <a:r>
              <a:rPr lang="ko-KR" altLang="en-US" sz="2500" b="1" dirty="0">
                <a:solidFill>
                  <a:schemeClr val="accent6">
                    <a:lumMod val="50000"/>
                  </a:schemeClr>
                </a:solidFill>
                <a:latin typeface="HY동녘M"/>
                <a:ea typeface="HY동녘M"/>
              </a:rPr>
              <a:t> </a:t>
            </a:r>
            <a:r>
              <a:rPr lang="en-US" altLang="ko-KR" sz="2500" b="1" dirty="0">
                <a:solidFill>
                  <a:schemeClr val="accent6">
                    <a:lumMod val="50000"/>
                  </a:schemeClr>
                </a:solidFill>
                <a:latin typeface="HY동녘M"/>
                <a:ea typeface="HY동녘M"/>
              </a:rPr>
              <a:t>12</a:t>
            </a:r>
            <a:r>
              <a:rPr lang="ko-KR" altLang="en-US" sz="2500" b="1" dirty="0">
                <a:solidFill>
                  <a:schemeClr val="accent6">
                    <a:lumMod val="50000"/>
                  </a:schemeClr>
                </a:solidFill>
                <a:latin typeface="HY동녘M"/>
                <a:ea typeface="HY동녘M"/>
              </a:rPr>
              <a:t>월 활동</a:t>
            </a:r>
          </a:p>
        </p:txBody>
      </p:sp>
      <p:sp>
        <p:nvSpPr>
          <p:cNvPr id="11" name="사각형: 모서리가 접힌 도형 10"/>
          <p:cNvSpPr/>
          <p:nvPr/>
        </p:nvSpPr>
        <p:spPr>
          <a:xfrm>
            <a:off x="1054142" y="1960968"/>
            <a:ext cx="3844748" cy="3356099"/>
          </a:xfrm>
          <a:prstGeom prst="foldedCorner">
            <a:avLst>
              <a:gd name="adj" fmla="val 16667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342900" lvl="0" indent="-342900">
              <a:buAutoNum type="arabicPeriod"/>
              <a:defRPr/>
            </a:pPr>
            <a:endParaRPr lang="ko-KR" altLang="en-US" sz="2200" b="1" dirty="0">
              <a:solidFill>
                <a:schemeClr val="accent6">
                  <a:lumMod val="50000"/>
                </a:schemeClr>
              </a:solidFill>
              <a:ea typeface="HY동녘M"/>
            </a:endParaRPr>
          </a:p>
          <a:p>
            <a:pPr lvl="0">
              <a:defRPr/>
            </a:pPr>
            <a:endParaRPr lang="en-US" altLang="ko-KR" sz="2200" b="1" dirty="0">
              <a:solidFill>
                <a:schemeClr val="accent6">
                  <a:lumMod val="50000"/>
                </a:schemeClr>
              </a:solidFill>
              <a:ea typeface="HY동녘M"/>
            </a:endParaRPr>
          </a:p>
          <a:p>
            <a:pPr marL="342900" lvl="0" indent="-34290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AutoNum type="arabicPeriod"/>
              <a:defRPr/>
            </a:pPr>
            <a:r>
              <a:rPr lang="en-US" altLang="ko-KR" sz="2000" b="1" dirty="0">
                <a:solidFill>
                  <a:schemeClr val="accent6">
                    <a:lumMod val="50000"/>
                  </a:schemeClr>
                </a:solidFill>
                <a:ea typeface="HY동녘M"/>
              </a:rPr>
              <a:t>12</a:t>
            </a:r>
            <a:r>
              <a:rPr lang="ko-KR" altLang="en-US" sz="2000" b="1" dirty="0">
                <a:solidFill>
                  <a:schemeClr val="accent6">
                    <a:lumMod val="50000"/>
                  </a:schemeClr>
                </a:solidFill>
                <a:ea typeface="HY동녘M"/>
              </a:rPr>
              <a:t>월 전체회의</a:t>
            </a:r>
          </a:p>
          <a:p>
            <a:pPr lvl="0">
              <a:defRPr/>
            </a:pPr>
            <a:endParaRPr lang="en-US" altLang="ko-KR" sz="2000" b="1" dirty="0">
              <a:solidFill>
                <a:schemeClr val="accent6">
                  <a:lumMod val="50000"/>
                </a:schemeClr>
              </a:solidFill>
              <a:ea typeface="HY동녘M"/>
            </a:endParaRPr>
          </a:p>
          <a:p>
            <a:pPr marL="0" lvl="0" indent="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ko-KR" sz="2000" b="1" dirty="0">
                <a:solidFill>
                  <a:schemeClr val="accent6">
                    <a:lumMod val="50000"/>
                  </a:schemeClr>
                </a:solidFill>
                <a:ea typeface="HY동녘M"/>
              </a:rPr>
              <a:t>2. </a:t>
            </a:r>
            <a:r>
              <a:rPr kumimoji="0" lang="ko-KR" altLang="en-US" sz="2000" b="1" i="0" u="none" strike="noStrike" kern="1200" cap="none" spc="0" normalizeH="0" baseline="0" dirty="0">
                <a:solidFill>
                  <a:srgbClr val="385724"/>
                </a:solidFill>
                <a:ea typeface="HY동녘M"/>
              </a:rPr>
              <a:t>리필스테이션 물품 구매</a:t>
            </a:r>
            <a:endParaRPr kumimoji="0" lang="en-US" altLang="ko-KR" sz="2000" b="1" i="0" u="none" strike="noStrike" kern="1200" cap="none" spc="0" normalizeH="0" baseline="0" dirty="0">
              <a:solidFill>
                <a:srgbClr val="385724"/>
              </a:solidFill>
              <a:ea typeface="HY동녘M"/>
            </a:endParaRPr>
          </a:p>
          <a:p>
            <a:pPr marL="0" lvl="0" indent="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en-US" altLang="ko-KR" sz="2000" b="1" dirty="0">
              <a:solidFill>
                <a:srgbClr val="385724"/>
              </a:solidFill>
              <a:ea typeface="HY동녘M"/>
            </a:endParaRPr>
          </a:p>
          <a:p>
            <a:pPr marL="0" lvl="0" indent="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ko-KR" sz="2000" b="1" dirty="0">
                <a:solidFill>
                  <a:srgbClr val="385724"/>
                </a:solidFill>
                <a:ea typeface="HY동녘M"/>
              </a:rPr>
              <a:t>3. </a:t>
            </a:r>
            <a:r>
              <a:rPr lang="ko-KR" altLang="en-US" sz="2000" b="1" dirty="0">
                <a:solidFill>
                  <a:srgbClr val="385724"/>
                </a:solidFill>
                <a:ea typeface="HY동녘M"/>
              </a:rPr>
              <a:t>현수막 제작</a:t>
            </a:r>
            <a:endParaRPr lang="en-US" altLang="ko-KR" sz="2000" b="1" dirty="0">
              <a:solidFill>
                <a:srgbClr val="385724"/>
              </a:solidFill>
              <a:ea typeface="HY동녘M"/>
            </a:endParaRPr>
          </a:p>
          <a:p>
            <a:pPr marL="0" lvl="0" indent="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en-US" altLang="ko-KR" sz="2000" b="1" dirty="0">
              <a:solidFill>
                <a:srgbClr val="385724"/>
              </a:solidFill>
              <a:ea typeface="HY동녘M"/>
            </a:endParaRPr>
          </a:p>
          <a:p>
            <a:pPr marL="0" lvl="0" indent="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ko-KR" sz="2000" b="1" dirty="0">
                <a:solidFill>
                  <a:srgbClr val="385724"/>
                </a:solidFill>
                <a:ea typeface="HY동녘M"/>
              </a:rPr>
              <a:t>4. </a:t>
            </a:r>
            <a:r>
              <a:rPr lang="ko-KR" altLang="en-US" sz="2000" b="1" dirty="0">
                <a:solidFill>
                  <a:srgbClr val="385724"/>
                </a:solidFill>
                <a:ea typeface="HY동녘M"/>
              </a:rPr>
              <a:t>팜플렛 제작</a:t>
            </a:r>
            <a:endParaRPr lang="en-US" altLang="ko-KR" sz="2000" b="1" dirty="0">
              <a:solidFill>
                <a:srgbClr val="385724"/>
              </a:solidFill>
              <a:ea typeface="HY동녘M"/>
            </a:endParaRPr>
          </a:p>
          <a:p>
            <a:pPr marL="0" lvl="0" indent="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en-US" altLang="ko-KR" sz="2000" b="1" dirty="0">
              <a:solidFill>
                <a:srgbClr val="385724"/>
              </a:solidFill>
              <a:ea typeface="HY동녘M"/>
            </a:endParaRPr>
          </a:p>
          <a:p>
            <a:pPr marL="0" lvl="0" indent="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ko-KR" sz="2000" b="1" dirty="0">
                <a:solidFill>
                  <a:srgbClr val="385724"/>
                </a:solidFill>
                <a:ea typeface="HY동녘M"/>
              </a:rPr>
              <a:t>5. </a:t>
            </a:r>
            <a:r>
              <a:rPr lang="ko-KR" altLang="en-US" sz="2000" b="1" dirty="0">
                <a:solidFill>
                  <a:srgbClr val="385724"/>
                </a:solidFill>
                <a:ea typeface="HY동녘M"/>
              </a:rPr>
              <a:t>리필스테이션 장소 섭외</a:t>
            </a:r>
            <a:endParaRPr lang="en-US" altLang="ko-KR" sz="2000" b="1" dirty="0">
              <a:solidFill>
                <a:srgbClr val="385724"/>
              </a:solidFill>
              <a:ea typeface="HY동녘M"/>
            </a:endParaRPr>
          </a:p>
          <a:p>
            <a:pPr marL="0" lvl="0" indent="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en-US" altLang="ko-KR" sz="2000" b="1" dirty="0">
              <a:solidFill>
                <a:srgbClr val="385724"/>
              </a:solidFill>
              <a:ea typeface="HY동녘M"/>
            </a:endParaRPr>
          </a:p>
          <a:p>
            <a:pPr marL="0" lvl="0" indent="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ko-KR" sz="2000" b="1" dirty="0">
                <a:solidFill>
                  <a:srgbClr val="385724"/>
                </a:solidFill>
                <a:ea typeface="HY동녘M"/>
              </a:rPr>
              <a:t>6. </a:t>
            </a:r>
            <a:r>
              <a:rPr lang="ko-KR" altLang="en-US" sz="2000" b="1" dirty="0">
                <a:solidFill>
                  <a:srgbClr val="385724"/>
                </a:solidFill>
                <a:ea typeface="HY동녘M"/>
              </a:rPr>
              <a:t>카드뉴스 제작</a:t>
            </a:r>
            <a:endParaRPr lang="ko-KR" altLang="en-US" sz="2000" b="1" dirty="0">
              <a:solidFill>
                <a:schemeClr val="accent6">
                  <a:lumMod val="50000"/>
                </a:schemeClr>
              </a:solidFill>
              <a:ea typeface="HY동녘M"/>
            </a:endParaRPr>
          </a:p>
        </p:txBody>
      </p:sp>
    </p:spTree>
    <p:extLst>
      <p:ext uri="{BB962C8B-B14F-4D97-AF65-F5344CB8AC3E}">
        <p14:creationId xmlns:p14="http://schemas.microsoft.com/office/powerpoint/2010/main" val="34492683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그룹 6">
            <a:extLst>
              <a:ext uri="{FF2B5EF4-FFF2-40B4-BE49-F238E27FC236}">
                <a16:creationId xmlns:a16="http://schemas.microsoft.com/office/drawing/2014/main" id="{2A0A4B4E-DD0C-4080-1F5F-A56D2DC71060}"/>
              </a:ext>
            </a:extLst>
          </p:cNvPr>
          <p:cNvGrpSpPr>
            <a:grpSpLocks/>
          </p:cNvGrpSpPr>
          <p:nvPr/>
        </p:nvGrpSpPr>
        <p:grpSpPr>
          <a:xfrm>
            <a:off x="413680" y="524038"/>
            <a:ext cx="5028881" cy="5053439"/>
            <a:chOff x="413680" y="524038"/>
            <a:chExt cx="5028881" cy="5053439"/>
          </a:xfrm>
        </p:grpSpPr>
        <p:sp>
          <p:nvSpPr>
            <p:cNvPr id="8" name="직사각형 7">
              <a:extLst>
                <a:ext uri="{FF2B5EF4-FFF2-40B4-BE49-F238E27FC236}">
                  <a16:creationId xmlns:a16="http://schemas.microsoft.com/office/drawing/2014/main" id="{A34927D7-9141-5582-8DC9-CD165D7FBD01}"/>
                </a:ext>
              </a:extLst>
            </p:cNvPr>
            <p:cNvSpPr>
              <a:spLocks/>
            </p:cNvSpPr>
            <p:nvPr/>
          </p:nvSpPr>
          <p:spPr>
            <a:xfrm>
              <a:off x="510471" y="645387"/>
              <a:ext cx="4932090" cy="4932090"/>
            </a:xfrm>
            <a:custGeom>
              <a:avLst/>
              <a:gdLst>
                <a:gd name="connsiteX0" fmla="*/ 0 w 4932090"/>
                <a:gd name="connsiteY0" fmla="*/ 0 h 4932090"/>
                <a:gd name="connsiteX1" fmla="*/ 468549 w 4932090"/>
                <a:gd name="connsiteY1" fmla="*/ 0 h 4932090"/>
                <a:gd name="connsiteX2" fmla="*/ 937097 w 4932090"/>
                <a:gd name="connsiteY2" fmla="*/ 0 h 4932090"/>
                <a:gd name="connsiteX3" fmla="*/ 1454967 w 4932090"/>
                <a:gd name="connsiteY3" fmla="*/ 0 h 4932090"/>
                <a:gd name="connsiteX4" fmla="*/ 1972836 w 4932090"/>
                <a:gd name="connsiteY4" fmla="*/ 0 h 4932090"/>
                <a:gd name="connsiteX5" fmla="*/ 2490705 w 4932090"/>
                <a:gd name="connsiteY5" fmla="*/ 0 h 4932090"/>
                <a:gd name="connsiteX6" fmla="*/ 3156538 w 4932090"/>
                <a:gd name="connsiteY6" fmla="*/ 0 h 4932090"/>
                <a:gd name="connsiteX7" fmla="*/ 3871691 w 4932090"/>
                <a:gd name="connsiteY7" fmla="*/ 0 h 4932090"/>
                <a:gd name="connsiteX8" fmla="*/ 4932090 w 4932090"/>
                <a:gd name="connsiteY8" fmla="*/ 0 h 4932090"/>
                <a:gd name="connsiteX9" fmla="*/ 4932090 w 4932090"/>
                <a:gd name="connsiteY9" fmla="*/ 567190 h 4932090"/>
                <a:gd name="connsiteX10" fmla="*/ 4932090 w 4932090"/>
                <a:gd name="connsiteY10" fmla="*/ 1134381 h 4932090"/>
                <a:gd name="connsiteX11" fmla="*/ 4932090 w 4932090"/>
                <a:gd name="connsiteY11" fmla="*/ 1701571 h 4932090"/>
                <a:gd name="connsiteX12" fmla="*/ 4932090 w 4932090"/>
                <a:gd name="connsiteY12" fmla="*/ 2219441 h 4932090"/>
                <a:gd name="connsiteX13" fmla="*/ 4932090 w 4932090"/>
                <a:gd name="connsiteY13" fmla="*/ 2687989 h 4932090"/>
                <a:gd name="connsiteX14" fmla="*/ 4932090 w 4932090"/>
                <a:gd name="connsiteY14" fmla="*/ 3255179 h 4932090"/>
                <a:gd name="connsiteX15" fmla="*/ 4932090 w 4932090"/>
                <a:gd name="connsiteY15" fmla="*/ 3773049 h 4932090"/>
                <a:gd name="connsiteX16" fmla="*/ 4932090 w 4932090"/>
                <a:gd name="connsiteY16" fmla="*/ 4241597 h 4932090"/>
                <a:gd name="connsiteX17" fmla="*/ 4932090 w 4932090"/>
                <a:gd name="connsiteY17" fmla="*/ 4932090 h 4932090"/>
                <a:gd name="connsiteX18" fmla="*/ 4216937 w 4932090"/>
                <a:gd name="connsiteY18" fmla="*/ 4932090 h 4932090"/>
                <a:gd name="connsiteX19" fmla="*/ 3649747 w 4932090"/>
                <a:gd name="connsiteY19" fmla="*/ 4932090 h 4932090"/>
                <a:gd name="connsiteX20" fmla="*/ 3181198 w 4932090"/>
                <a:gd name="connsiteY20" fmla="*/ 4932090 h 4932090"/>
                <a:gd name="connsiteX21" fmla="*/ 2614008 w 4932090"/>
                <a:gd name="connsiteY21" fmla="*/ 4932090 h 4932090"/>
                <a:gd name="connsiteX22" fmla="*/ 2096138 w 4932090"/>
                <a:gd name="connsiteY22" fmla="*/ 4932090 h 4932090"/>
                <a:gd name="connsiteX23" fmla="*/ 1479627 w 4932090"/>
                <a:gd name="connsiteY23" fmla="*/ 4932090 h 4932090"/>
                <a:gd name="connsiteX24" fmla="*/ 961758 w 4932090"/>
                <a:gd name="connsiteY24" fmla="*/ 4932090 h 4932090"/>
                <a:gd name="connsiteX25" fmla="*/ 0 w 4932090"/>
                <a:gd name="connsiteY25" fmla="*/ 4932090 h 4932090"/>
                <a:gd name="connsiteX26" fmla="*/ 0 w 4932090"/>
                <a:gd name="connsiteY26" fmla="*/ 4364900 h 4932090"/>
                <a:gd name="connsiteX27" fmla="*/ 0 w 4932090"/>
                <a:gd name="connsiteY27" fmla="*/ 3896351 h 4932090"/>
                <a:gd name="connsiteX28" fmla="*/ 0 w 4932090"/>
                <a:gd name="connsiteY28" fmla="*/ 3279840 h 4932090"/>
                <a:gd name="connsiteX29" fmla="*/ 0 w 4932090"/>
                <a:gd name="connsiteY29" fmla="*/ 2614008 h 4932090"/>
                <a:gd name="connsiteX30" fmla="*/ 0 w 4932090"/>
                <a:gd name="connsiteY30" fmla="*/ 2096138 h 4932090"/>
                <a:gd name="connsiteX31" fmla="*/ 0 w 4932090"/>
                <a:gd name="connsiteY31" fmla="*/ 1578269 h 4932090"/>
                <a:gd name="connsiteX32" fmla="*/ 0 w 4932090"/>
                <a:gd name="connsiteY32" fmla="*/ 961758 h 4932090"/>
                <a:gd name="connsiteX33" fmla="*/ 0 w 4932090"/>
                <a:gd name="connsiteY33" fmla="*/ 0 h 49320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4932090" h="4932090" fill="none" extrusionOk="0">
                  <a:moveTo>
                    <a:pt x="0" y="0"/>
                  </a:moveTo>
                  <a:cubicBezTo>
                    <a:pt x="172859" y="16894"/>
                    <a:pt x="315648" y="-2253"/>
                    <a:pt x="468549" y="0"/>
                  </a:cubicBezTo>
                  <a:cubicBezTo>
                    <a:pt x="621450" y="2253"/>
                    <a:pt x="784637" y="7678"/>
                    <a:pt x="937097" y="0"/>
                  </a:cubicBezTo>
                  <a:cubicBezTo>
                    <a:pt x="1089557" y="-7678"/>
                    <a:pt x="1348109" y="10289"/>
                    <a:pt x="1454967" y="0"/>
                  </a:cubicBezTo>
                  <a:cubicBezTo>
                    <a:pt x="1561825" y="-10289"/>
                    <a:pt x="1730911" y="-4557"/>
                    <a:pt x="1972836" y="0"/>
                  </a:cubicBezTo>
                  <a:cubicBezTo>
                    <a:pt x="2214761" y="4557"/>
                    <a:pt x="2268731" y="-1385"/>
                    <a:pt x="2490705" y="0"/>
                  </a:cubicBezTo>
                  <a:cubicBezTo>
                    <a:pt x="2712679" y="1385"/>
                    <a:pt x="2954235" y="-18043"/>
                    <a:pt x="3156538" y="0"/>
                  </a:cubicBezTo>
                  <a:cubicBezTo>
                    <a:pt x="3358841" y="18043"/>
                    <a:pt x="3547271" y="-4117"/>
                    <a:pt x="3871691" y="0"/>
                  </a:cubicBezTo>
                  <a:cubicBezTo>
                    <a:pt x="4196111" y="4117"/>
                    <a:pt x="4626465" y="-33167"/>
                    <a:pt x="4932090" y="0"/>
                  </a:cubicBezTo>
                  <a:cubicBezTo>
                    <a:pt x="4942357" y="174364"/>
                    <a:pt x="4958882" y="305750"/>
                    <a:pt x="4932090" y="567190"/>
                  </a:cubicBezTo>
                  <a:cubicBezTo>
                    <a:pt x="4905299" y="828630"/>
                    <a:pt x="4947816" y="903000"/>
                    <a:pt x="4932090" y="1134381"/>
                  </a:cubicBezTo>
                  <a:cubicBezTo>
                    <a:pt x="4916364" y="1365762"/>
                    <a:pt x="4943872" y="1534634"/>
                    <a:pt x="4932090" y="1701571"/>
                  </a:cubicBezTo>
                  <a:cubicBezTo>
                    <a:pt x="4920309" y="1868508"/>
                    <a:pt x="4928914" y="2018960"/>
                    <a:pt x="4932090" y="2219441"/>
                  </a:cubicBezTo>
                  <a:cubicBezTo>
                    <a:pt x="4935267" y="2419922"/>
                    <a:pt x="4928993" y="2480657"/>
                    <a:pt x="4932090" y="2687989"/>
                  </a:cubicBezTo>
                  <a:cubicBezTo>
                    <a:pt x="4935187" y="2895321"/>
                    <a:pt x="4906285" y="3124338"/>
                    <a:pt x="4932090" y="3255179"/>
                  </a:cubicBezTo>
                  <a:cubicBezTo>
                    <a:pt x="4957896" y="3386020"/>
                    <a:pt x="4913653" y="3652360"/>
                    <a:pt x="4932090" y="3773049"/>
                  </a:cubicBezTo>
                  <a:cubicBezTo>
                    <a:pt x="4950528" y="3893738"/>
                    <a:pt x="4918875" y="4109331"/>
                    <a:pt x="4932090" y="4241597"/>
                  </a:cubicBezTo>
                  <a:cubicBezTo>
                    <a:pt x="4945305" y="4373863"/>
                    <a:pt x="4952291" y="4672417"/>
                    <a:pt x="4932090" y="4932090"/>
                  </a:cubicBezTo>
                  <a:cubicBezTo>
                    <a:pt x="4679581" y="4940926"/>
                    <a:pt x="4568397" y="4911280"/>
                    <a:pt x="4216937" y="4932090"/>
                  </a:cubicBezTo>
                  <a:cubicBezTo>
                    <a:pt x="3865477" y="4952900"/>
                    <a:pt x="3840963" y="4916170"/>
                    <a:pt x="3649747" y="4932090"/>
                  </a:cubicBezTo>
                  <a:cubicBezTo>
                    <a:pt x="3458531" y="4948011"/>
                    <a:pt x="3356711" y="4924842"/>
                    <a:pt x="3181198" y="4932090"/>
                  </a:cubicBezTo>
                  <a:cubicBezTo>
                    <a:pt x="3005685" y="4939338"/>
                    <a:pt x="2772167" y="4937958"/>
                    <a:pt x="2614008" y="4932090"/>
                  </a:cubicBezTo>
                  <a:cubicBezTo>
                    <a:pt x="2455849" y="4926223"/>
                    <a:pt x="2200877" y="4955958"/>
                    <a:pt x="2096138" y="4932090"/>
                  </a:cubicBezTo>
                  <a:cubicBezTo>
                    <a:pt x="1991399" y="4908223"/>
                    <a:pt x="1727374" y="4906403"/>
                    <a:pt x="1479627" y="4932090"/>
                  </a:cubicBezTo>
                  <a:cubicBezTo>
                    <a:pt x="1231880" y="4957777"/>
                    <a:pt x="1088329" y="4946207"/>
                    <a:pt x="961758" y="4932090"/>
                  </a:cubicBezTo>
                  <a:cubicBezTo>
                    <a:pt x="835187" y="4917973"/>
                    <a:pt x="312292" y="4899178"/>
                    <a:pt x="0" y="4932090"/>
                  </a:cubicBezTo>
                  <a:cubicBezTo>
                    <a:pt x="-12645" y="4768719"/>
                    <a:pt x="24493" y="4552410"/>
                    <a:pt x="0" y="4364900"/>
                  </a:cubicBezTo>
                  <a:cubicBezTo>
                    <a:pt x="-24493" y="4177390"/>
                    <a:pt x="-16394" y="4116500"/>
                    <a:pt x="0" y="3896351"/>
                  </a:cubicBezTo>
                  <a:cubicBezTo>
                    <a:pt x="16394" y="3676202"/>
                    <a:pt x="11523" y="3413481"/>
                    <a:pt x="0" y="3279840"/>
                  </a:cubicBezTo>
                  <a:cubicBezTo>
                    <a:pt x="-11523" y="3146199"/>
                    <a:pt x="-13927" y="2772448"/>
                    <a:pt x="0" y="2614008"/>
                  </a:cubicBezTo>
                  <a:cubicBezTo>
                    <a:pt x="13927" y="2455568"/>
                    <a:pt x="-7740" y="2214240"/>
                    <a:pt x="0" y="2096138"/>
                  </a:cubicBezTo>
                  <a:cubicBezTo>
                    <a:pt x="7740" y="1978036"/>
                    <a:pt x="-1909" y="1828827"/>
                    <a:pt x="0" y="1578269"/>
                  </a:cubicBezTo>
                  <a:cubicBezTo>
                    <a:pt x="1909" y="1327711"/>
                    <a:pt x="10961" y="1205043"/>
                    <a:pt x="0" y="961758"/>
                  </a:cubicBezTo>
                  <a:cubicBezTo>
                    <a:pt x="-10961" y="718473"/>
                    <a:pt x="-25765" y="445645"/>
                    <a:pt x="0" y="0"/>
                  </a:cubicBezTo>
                  <a:close/>
                </a:path>
                <a:path w="4932090" h="4932090" stroke="0" extrusionOk="0">
                  <a:moveTo>
                    <a:pt x="0" y="0"/>
                  </a:moveTo>
                  <a:cubicBezTo>
                    <a:pt x="218817" y="3297"/>
                    <a:pt x="373587" y="8186"/>
                    <a:pt x="468549" y="0"/>
                  </a:cubicBezTo>
                  <a:cubicBezTo>
                    <a:pt x="563511" y="-8186"/>
                    <a:pt x="815199" y="6370"/>
                    <a:pt x="1085060" y="0"/>
                  </a:cubicBezTo>
                  <a:cubicBezTo>
                    <a:pt x="1354921" y="-6370"/>
                    <a:pt x="1533355" y="-18784"/>
                    <a:pt x="1652250" y="0"/>
                  </a:cubicBezTo>
                  <a:cubicBezTo>
                    <a:pt x="1771145" y="18784"/>
                    <a:pt x="2009577" y="9511"/>
                    <a:pt x="2170120" y="0"/>
                  </a:cubicBezTo>
                  <a:cubicBezTo>
                    <a:pt x="2330663" y="-9511"/>
                    <a:pt x="2519569" y="-16302"/>
                    <a:pt x="2835952" y="0"/>
                  </a:cubicBezTo>
                  <a:cubicBezTo>
                    <a:pt x="3152335" y="16302"/>
                    <a:pt x="3315188" y="16441"/>
                    <a:pt x="3452463" y="0"/>
                  </a:cubicBezTo>
                  <a:cubicBezTo>
                    <a:pt x="3589738" y="-16441"/>
                    <a:pt x="3835033" y="2233"/>
                    <a:pt x="4118295" y="0"/>
                  </a:cubicBezTo>
                  <a:cubicBezTo>
                    <a:pt x="4401557" y="-2233"/>
                    <a:pt x="4662452" y="-12122"/>
                    <a:pt x="4932090" y="0"/>
                  </a:cubicBezTo>
                  <a:cubicBezTo>
                    <a:pt x="4910366" y="148238"/>
                    <a:pt x="4946210" y="310684"/>
                    <a:pt x="4932090" y="567190"/>
                  </a:cubicBezTo>
                  <a:cubicBezTo>
                    <a:pt x="4917971" y="823696"/>
                    <a:pt x="4911585" y="925842"/>
                    <a:pt x="4932090" y="1085060"/>
                  </a:cubicBezTo>
                  <a:cubicBezTo>
                    <a:pt x="4952596" y="1244278"/>
                    <a:pt x="4926171" y="1495422"/>
                    <a:pt x="4932090" y="1602929"/>
                  </a:cubicBezTo>
                  <a:cubicBezTo>
                    <a:pt x="4938009" y="1710436"/>
                    <a:pt x="4950922" y="1939982"/>
                    <a:pt x="4932090" y="2268761"/>
                  </a:cubicBezTo>
                  <a:cubicBezTo>
                    <a:pt x="4913258" y="2597540"/>
                    <a:pt x="4897202" y="2683199"/>
                    <a:pt x="4932090" y="2983914"/>
                  </a:cubicBezTo>
                  <a:cubicBezTo>
                    <a:pt x="4966978" y="3284629"/>
                    <a:pt x="4941367" y="3282714"/>
                    <a:pt x="4932090" y="3551105"/>
                  </a:cubicBezTo>
                  <a:cubicBezTo>
                    <a:pt x="4922813" y="3819496"/>
                    <a:pt x="4929340" y="3919435"/>
                    <a:pt x="4932090" y="4167616"/>
                  </a:cubicBezTo>
                  <a:cubicBezTo>
                    <a:pt x="4934840" y="4415797"/>
                    <a:pt x="4926852" y="4574746"/>
                    <a:pt x="4932090" y="4932090"/>
                  </a:cubicBezTo>
                  <a:cubicBezTo>
                    <a:pt x="4751802" y="4937410"/>
                    <a:pt x="4429140" y="4925177"/>
                    <a:pt x="4216937" y="4932090"/>
                  </a:cubicBezTo>
                  <a:cubicBezTo>
                    <a:pt x="4004734" y="4939003"/>
                    <a:pt x="3884627" y="4946525"/>
                    <a:pt x="3649747" y="4932090"/>
                  </a:cubicBezTo>
                  <a:cubicBezTo>
                    <a:pt x="3414867" y="4917656"/>
                    <a:pt x="3300984" y="4931150"/>
                    <a:pt x="3181198" y="4932090"/>
                  </a:cubicBezTo>
                  <a:cubicBezTo>
                    <a:pt x="3061412" y="4933030"/>
                    <a:pt x="2711958" y="4907750"/>
                    <a:pt x="2515366" y="4932090"/>
                  </a:cubicBezTo>
                  <a:cubicBezTo>
                    <a:pt x="2318774" y="4956430"/>
                    <a:pt x="2088502" y="4931205"/>
                    <a:pt x="1800213" y="4932090"/>
                  </a:cubicBezTo>
                  <a:cubicBezTo>
                    <a:pt x="1511924" y="4932975"/>
                    <a:pt x="1465707" y="4956080"/>
                    <a:pt x="1134381" y="4932090"/>
                  </a:cubicBezTo>
                  <a:cubicBezTo>
                    <a:pt x="803055" y="4908100"/>
                    <a:pt x="794243" y="4925115"/>
                    <a:pt x="567190" y="4932090"/>
                  </a:cubicBezTo>
                  <a:cubicBezTo>
                    <a:pt x="340137" y="4939065"/>
                    <a:pt x="139213" y="4930337"/>
                    <a:pt x="0" y="4932090"/>
                  </a:cubicBezTo>
                  <a:cubicBezTo>
                    <a:pt x="-28443" y="4797770"/>
                    <a:pt x="9363" y="4444217"/>
                    <a:pt x="0" y="4266258"/>
                  </a:cubicBezTo>
                  <a:cubicBezTo>
                    <a:pt x="-9363" y="4088299"/>
                    <a:pt x="14442" y="3907979"/>
                    <a:pt x="0" y="3551105"/>
                  </a:cubicBezTo>
                  <a:cubicBezTo>
                    <a:pt x="-14442" y="3194231"/>
                    <a:pt x="3006" y="3037720"/>
                    <a:pt x="0" y="2835952"/>
                  </a:cubicBezTo>
                  <a:cubicBezTo>
                    <a:pt x="-3006" y="2634184"/>
                    <a:pt x="15161" y="2463350"/>
                    <a:pt x="0" y="2219441"/>
                  </a:cubicBezTo>
                  <a:cubicBezTo>
                    <a:pt x="-15161" y="1975532"/>
                    <a:pt x="10168" y="1747540"/>
                    <a:pt x="0" y="1602929"/>
                  </a:cubicBezTo>
                  <a:cubicBezTo>
                    <a:pt x="-10168" y="1458318"/>
                    <a:pt x="4078" y="1131069"/>
                    <a:pt x="0" y="887776"/>
                  </a:cubicBezTo>
                  <a:cubicBezTo>
                    <a:pt x="-4078" y="644483"/>
                    <a:pt x="-18421" y="409876"/>
                    <a:pt x="0" y="0"/>
                  </a:cubicBezTo>
                  <a:close/>
                </a:path>
              </a:pathLst>
            </a:custGeom>
            <a:solidFill>
              <a:schemeClr val="bg2">
                <a:lumMod val="75000"/>
                <a:alpha val="60000"/>
              </a:schemeClr>
            </a:solidFill>
            <a:ln cmpd="sng">
              <a:solidFill>
                <a:schemeClr val="bg2">
                  <a:lumMod val="75000"/>
                  <a:alpha val="60000"/>
                </a:schemeClr>
              </a:solidFill>
              <a:extLst>
                <a:ext uri="{C807C97D-BFC1-408E-A445-0C87EB9F89A2}">
                  <ask:lineSketchStyleProps xmlns:ask="http://schemas.microsoft.com/office/drawing/2018/sketchyshapes" sd="3287694183">
                    <a:prstGeom prst="rect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99146C71-ED3F-8242-C099-16BEC293E204}"/>
                </a:ext>
              </a:extLst>
            </p:cNvPr>
            <p:cNvSpPr>
              <a:spLocks/>
            </p:cNvSpPr>
            <p:nvPr/>
          </p:nvSpPr>
          <p:spPr>
            <a:xfrm>
              <a:off x="413680" y="524038"/>
              <a:ext cx="4932090" cy="4932090"/>
            </a:xfrm>
            <a:custGeom>
              <a:avLst/>
              <a:gdLst>
                <a:gd name="connsiteX0" fmla="*/ 0 w 4932090"/>
                <a:gd name="connsiteY0" fmla="*/ 0 h 4932090"/>
                <a:gd name="connsiteX1" fmla="*/ 468549 w 4932090"/>
                <a:gd name="connsiteY1" fmla="*/ 0 h 4932090"/>
                <a:gd name="connsiteX2" fmla="*/ 937097 w 4932090"/>
                <a:gd name="connsiteY2" fmla="*/ 0 h 4932090"/>
                <a:gd name="connsiteX3" fmla="*/ 1454967 w 4932090"/>
                <a:gd name="connsiteY3" fmla="*/ 0 h 4932090"/>
                <a:gd name="connsiteX4" fmla="*/ 1972836 w 4932090"/>
                <a:gd name="connsiteY4" fmla="*/ 0 h 4932090"/>
                <a:gd name="connsiteX5" fmla="*/ 2490705 w 4932090"/>
                <a:gd name="connsiteY5" fmla="*/ 0 h 4932090"/>
                <a:gd name="connsiteX6" fmla="*/ 3156538 w 4932090"/>
                <a:gd name="connsiteY6" fmla="*/ 0 h 4932090"/>
                <a:gd name="connsiteX7" fmla="*/ 3871691 w 4932090"/>
                <a:gd name="connsiteY7" fmla="*/ 0 h 4932090"/>
                <a:gd name="connsiteX8" fmla="*/ 4932090 w 4932090"/>
                <a:gd name="connsiteY8" fmla="*/ 0 h 4932090"/>
                <a:gd name="connsiteX9" fmla="*/ 4932090 w 4932090"/>
                <a:gd name="connsiteY9" fmla="*/ 567190 h 4932090"/>
                <a:gd name="connsiteX10" fmla="*/ 4932090 w 4932090"/>
                <a:gd name="connsiteY10" fmla="*/ 1134381 h 4932090"/>
                <a:gd name="connsiteX11" fmla="*/ 4932090 w 4932090"/>
                <a:gd name="connsiteY11" fmla="*/ 1701571 h 4932090"/>
                <a:gd name="connsiteX12" fmla="*/ 4932090 w 4932090"/>
                <a:gd name="connsiteY12" fmla="*/ 2219441 h 4932090"/>
                <a:gd name="connsiteX13" fmla="*/ 4932090 w 4932090"/>
                <a:gd name="connsiteY13" fmla="*/ 2687989 h 4932090"/>
                <a:gd name="connsiteX14" fmla="*/ 4932090 w 4932090"/>
                <a:gd name="connsiteY14" fmla="*/ 3255179 h 4932090"/>
                <a:gd name="connsiteX15" fmla="*/ 4932090 w 4932090"/>
                <a:gd name="connsiteY15" fmla="*/ 3773049 h 4932090"/>
                <a:gd name="connsiteX16" fmla="*/ 4932090 w 4932090"/>
                <a:gd name="connsiteY16" fmla="*/ 4241597 h 4932090"/>
                <a:gd name="connsiteX17" fmla="*/ 4932090 w 4932090"/>
                <a:gd name="connsiteY17" fmla="*/ 4932090 h 4932090"/>
                <a:gd name="connsiteX18" fmla="*/ 4216937 w 4932090"/>
                <a:gd name="connsiteY18" fmla="*/ 4932090 h 4932090"/>
                <a:gd name="connsiteX19" fmla="*/ 3649747 w 4932090"/>
                <a:gd name="connsiteY19" fmla="*/ 4932090 h 4932090"/>
                <a:gd name="connsiteX20" fmla="*/ 3181198 w 4932090"/>
                <a:gd name="connsiteY20" fmla="*/ 4932090 h 4932090"/>
                <a:gd name="connsiteX21" fmla="*/ 2614008 w 4932090"/>
                <a:gd name="connsiteY21" fmla="*/ 4932090 h 4932090"/>
                <a:gd name="connsiteX22" fmla="*/ 2096138 w 4932090"/>
                <a:gd name="connsiteY22" fmla="*/ 4932090 h 4932090"/>
                <a:gd name="connsiteX23" fmla="*/ 1479627 w 4932090"/>
                <a:gd name="connsiteY23" fmla="*/ 4932090 h 4932090"/>
                <a:gd name="connsiteX24" fmla="*/ 961758 w 4932090"/>
                <a:gd name="connsiteY24" fmla="*/ 4932090 h 4932090"/>
                <a:gd name="connsiteX25" fmla="*/ 0 w 4932090"/>
                <a:gd name="connsiteY25" fmla="*/ 4932090 h 4932090"/>
                <a:gd name="connsiteX26" fmla="*/ 0 w 4932090"/>
                <a:gd name="connsiteY26" fmla="*/ 4364900 h 4932090"/>
                <a:gd name="connsiteX27" fmla="*/ 0 w 4932090"/>
                <a:gd name="connsiteY27" fmla="*/ 3896351 h 4932090"/>
                <a:gd name="connsiteX28" fmla="*/ 0 w 4932090"/>
                <a:gd name="connsiteY28" fmla="*/ 3279840 h 4932090"/>
                <a:gd name="connsiteX29" fmla="*/ 0 w 4932090"/>
                <a:gd name="connsiteY29" fmla="*/ 2614008 h 4932090"/>
                <a:gd name="connsiteX30" fmla="*/ 0 w 4932090"/>
                <a:gd name="connsiteY30" fmla="*/ 2096138 h 4932090"/>
                <a:gd name="connsiteX31" fmla="*/ 0 w 4932090"/>
                <a:gd name="connsiteY31" fmla="*/ 1578269 h 4932090"/>
                <a:gd name="connsiteX32" fmla="*/ 0 w 4932090"/>
                <a:gd name="connsiteY32" fmla="*/ 961758 h 4932090"/>
                <a:gd name="connsiteX33" fmla="*/ 0 w 4932090"/>
                <a:gd name="connsiteY33" fmla="*/ 0 h 49320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4932090" h="4932090" fill="none" extrusionOk="0">
                  <a:moveTo>
                    <a:pt x="0" y="0"/>
                  </a:moveTo>
                  <a:cubicBezTo>
                    <a:pt x="172859" y="16894"/>
                    <a:pt x="315648" y="-2253"/>
                    <a:pt x="468549" y="0"/>
                  </a:cubicBezTo>
                  <a:cubicBezTo>
                    <a:pt x="621450" y="2253"/>
                    <a:pt x="784637" y="7678"/>
                    <a:pt x="937097" y="0"/>
                  </a:cubicBezTo>
                  <a:cubicBezTo>
                    <a:pt x="1089557" y="-7678"/>
                    <a:pt x="1348109" y="10289"/>
                    <a:pt x="1454967" y="0"/>
                  </a:cubicBezTo>
                  <a:cubicBezTo>
                    <a:pt x="1561825" y="-10289"/>
                    <a:pt x="1730911" y="-4557"/>
                    <a:pt x="1972836" y="0"/>
                  </a:cubicBezTo>
                  <a:cubicBezTo>
                    <a:pt x="2214761" y="4557"/>
                    <a:pt x="2268731" y="-1385"/>
                    <a:pt x="2490705" y="0"/>
                  </a:cubicBezTo>
                  <a:cubicBezTo>
                    <a:pt x="2712679" y="1385"/>
                    <a:pt x="2954235" y="-18043"/>
                    <a:pt x="3156538" y="0"/>
                  </a:cubicBezTo>
                  <a:cubicBezTo>
                    <a:pt x="3358841" y="18043"/>
                    <a:pt x="3547271" y="-4117"/>
                    <a:pt x="3871691" y="0"/>
                  </a:cubicBezTo>
                  <a:cubicBezTo>
                    <a:pt x="4196111" y="4117"/>
                    <a:pt x="4626465" y="-33167"/>
                    <a:pt x="4932090" y="0"/>
                  </a:cubicBezTo>
                  <a:cubicBezTo>
                    <a:pt x="4942357" y="174364"/>
                    <a:pt x="4958882" y="305750"/>
                    <a:pt x="4932090" y="567190"/>
                  </a:cubicBezTo>
                  <a:cubicBezTo>
                    <a:pt x="4905299" y="828630"/>
                    <a:pt x="4947816" y="903000"/>
                    <a:pt x="4932090" y="1134381"/>
                  </a:cubicBezTo>
                  <a:cubicBezTo>
                    <a:pt x="4916364" y="1365762"/>
                    <a:pt x="4943872" y="1534634"/>
                    <a:pt x="4932090" y="1701571"/>
                  </a:cubicBezTo>
                  <a:cubicBezTo>
                    <a:pt x="4920309" y="1868508"/>
                    <a:pt x="4928914" y="2018960"/>
                    <a:pt x="4932090" y="2219441"/>
                  </a:cubicBezTo>
                  <a:cubicBezTo>
                    <a:pt x="4935267" y="2419922"/>
                    <a:pt x="4928993" y="2480657"/>
                    <a:pt x="4932090" y="2687989"/>
                  </a:cubicBezTo>
                  <a:cubicBezTo>
                    <a:pt x="4935187" y="2895321"/>
                    <a:pt x="4906285" y="3124338"/>
                    <a:pt x="4932090" y="3255179"/>
                  </a:cubicBezTo>
                  <a:cubicBezTo>
                    <a:pt x="4957896" y="3386020"/>
                    <a:pt x="4913653" y="3652360"/>
                    <a:pt x="4932090" y="3773049"/>
                  </a:cubicBezTo>
                  <a:cubicBezTo>
                    <a:pt x="4950528" y="3893738"/>
                    <a:pt x="4918875" y="4109331"/>
                    <a:pt x="4932090" y="4241597"/>
                  </a:cubicBezTo>
                  <a:cubicBezTo>
                    <a:pt x="4945305" y="4373863"/>
                    <a:pt x="4952291" y="4672417"/>
                    <a:pt x="4932090" y="4932090"/>
                  </a:cubicBezTo>
                  <a:cubicBezTo>
                    <a:pt x="4679581" y="4940926"/>
                    <a:pt x="4568397" y="4911280"/>
                    <a:pt x="4216937" y="4932090"/>
                  </a:cubicBezTo>
                  <a:cubicBezTo>
                    <a:pt x="3865477" y="4952900"/>
                    <a:pt x="3840963" y="4916170"/>
                    <a:pt x="3649747" y="4932090"/>
                  </a:cubicBezTo>
                  <a:cubicBezTo>
                    <a:pt x="3458531" y="4948011"/>
                    <a:pt x="3356711" y="4924842"/>
                    <a:pt x="3181198" y="4932090"/>
                  </a:cubicBezTo>
                  <a:cubicBezTo>
                    <a:pt x="3005685" y="4939338"/>
                    <a:pt x="2772167" y="4937958"/>
                    <a:pt x="2614008" y="4932090"/>
                  </a:cubicBezTo>
                  <a:cubicBezTo>
                    <a:pt x="2455849" y="4926223"/>
                    <a:pt x="2200877" y="4955958"/>
                    <a:pt x="2096138" y="4932090"/>
                  </a:cubicBezTo>
                  <a:cubicBezTo>
                    <a:pt x="1991399" y="4908223"/>
                    <a:pt x="1727374" y="4906403"/>
                    <a:pt x="1479627" y="4932090"/>
                  </a:cubicBezTo>
                  <a:cubicBezTo>
                    <a:pt x="1231880" y="4957777"/>
                    <a:pt x="1088329" y="4946207"/>
                    <a:pt x="961758" y="4932090"/>
                  </a:cubicBezTo>
                  <a:cubicBezTo>
                    <a:pt x="835187" y="4917973"/>
                    <a:pt x="312292" y="4899178"/>
                    <a:pt x="0" y="4932090"/>
                  </a:cubicBezTo>
                  <a:cubicBezTo>
                    <a:pt x="-12645" y="4768719"/>
                    <a:pt x="24493" y="4552410"/>
                    <a:pt x="0" y="4364900"/>
                  </a:cubicBezTo>
                  <a:cubicBezTo>
                    <a:pt x="-24493" y="4177390"/>
                    <a:pt x="-16394" y="4116500"/>
                    <a:pt x="0" y="3896351"/>
                  </a:cubicBezTo>
                  <a:cubicBezTo>
                    <a:pt x="16394" y="3676202"/>
                    <a:pt x="11523" y="3413481"/>
                    <a:pt x="0" y="3279840"/>
                  </a:cubicBezTo>
                  <a:cubicBezTo>
                    <a:pt x="-11523" y="3146199"/>
                    <a:pt x="-13927" y="2772448"/>
                    <a:pt x="0" y="2614008"/>
                  </a:cubicBezTo>
                  <a:cubicBezTo>
                    <a:pt x="13927" y="2455568"/>
                    <a:pt x="-7740" y="2214240"/>
                    <a:pt x="0" y="2096138"/>
                  </a:cubicBezTo>
                  <a:cubicBezTo>
                    <a:pt x="7740" y="1978036"/>
                    <a:pt x="-1909" y="1828827"/>
                    <a:pt x="0" y="1578269"/>
                  </a:cubicBezTo>
                  <a:cubicBezTo>
                    <a:pt x="1909" y="1327711"/>
                    <a:pt x="10961" y="1205043"/>
                    <a:pt x="0" y="961758"/>
                  </a:cubicBezTo>
                  <a:cubicBezTo>
                    <a:pt x="-10961" y="718473"/>
                    <a:pt x="-25765" y="445645"/>
                    <a:pt x="0" y="0"/>
                  </a:cubicBezTo>
                  <a:close/>
                </a:path>
                <a:path w="4932090" h="4932090" stroke="0" extrusionOk="0">
                  <a:moveTo>
                    <a:pt x="0" y="0"/>
                  </a:moveTo>
                  <a:cubicBezTo>
                    <a:pt x="218817" y="3297"/>
                    <a:pt x="373587" y="8186"/>
                    <a:pt x="468549" y="0"/>
                  </a:cubicBezTo>
                  <a:cubicBezTo>
                    <a:pt x="563511" y="-8186"/>
                    <a:pt x="815199" y="6370"/>
                    <a:pt x="1085060" y="0"/>
                  </a:cubicBezTo>
                  <a:cubicBezTo>
                    <a:pt x="1354921" y="-6370"/>
                    <a:pt x="1533355" y="-18784"/>
                    <a:pt x="1652250" y="0"/>
                  </a:cubicBezTo>
                  <a:cubicBezTo>
                    <a:pt x="1771145" y="18784"/>
                    <a:pt x="2009577" y="9511"/>
                    <a:pt x="2170120" y="0"/>
                  </a:cubicBezTo>
                  <a:cubicBezTo>
                    <a:pt x="2330663" y="-9511"/>
                    <a:pt x="2519569" y="-16302"/>
                    <a:pt x="2835952" y="0"/>
                  </a:cubicBezTo>
                  <a:cubicBezTo>
                    <a:pt x="3152335" y="16302"/>
                    <a:pt x="3315188" y="16441"/>
                    <a:pt x="3452463" y="0"/>
                  </a:cubicBezTo>
                  <a:cubicBezTo>
                    <a:pt x="3589738" y="-16441"/>
                    <a:pt x="3835033" y="2233"/>
                    <a:pt x="4118295" y="0"/>
                  </a:cubicBezTo>
                  <a:cubicBezTo>
                    <a:pt x="4401557" y="-2233"/>
                    <a:pt x="4662452" y="-12122"/>
                    <a:pt x="4932090" y="0"/>
                  </a:cubicBezTo>
                  <a:cubicBezTo>
                    <a:pt x="4910366" y="148238"/>
                    <a:pt x="4946210" y="310684"/>
                    <a:pt x="4932090" y="567190"/>
                  </a:cubicBezTo>
                  <a:cubicBezTo>
                    <a:pt x="4917971" y="823696"/>
                    <a:pt x="4911585" y="925842"/>
                    <a:pt x="4932090" y="1085060"/>
                  </a:cubicBezTo>
                  <a:cubicBezTo>
                    <a:pt x="4952596" y="1244278"/>
                    <a:pt x="4926171" y="1495422"/>
                    <a:pt x="4932090" y="1602929"/>
                  </a:cubicBezTo>
                  <a:cubicBezTo>
                    <a:pt x="4938009" y="1710436"/>
                    <a:pt x="4950922" y="1939982"/>
                    <a:pt x="4932090" y="2268761"/>
                  </a:cubicBezTo>
                  <a:cubicBezTo>
                    <a:pt x="4913258" y="2597540"/>
                    <a:pt x="4897202" y="2683199"/>
                    <a:pt x="4932090" y="2983914"/>
                  </a:cubicBezTo>
                  <a:cubicBezTo>
                    <a:pt x="4966978" y="3284629"/>
                    <a:pt x="4941367" y="3282714"/>
                    <a:pt x="4932090" y="3551105"/>
                  </a:cubicBezTo>
                  <a:cubicBezTo>
                    <a:pt x="4922813" y="3819496"/>
                    <a:pt x="4929340" y="3919435"/>
                    <a:pt x="4932090" y="4167616"/>
                  </a:cubicBezTo>
                  <a:cubicBezTo>
                    <a:pt x="4934840" y="4415797"/>
                    <a:pt x="4926852" y="4574746"/>
                    <a:pt x="4932090" y="4932090"/>
                  </a:cubicBezTo>
                  <a:cubicBezTo>
                    <a:pt x="4751802" y="4937410"/>
                    <a:pt x="4429140" y="4925177"/>
                    <a:pt x="4216937" y="4932090"/>
                  </a:cubicBezTo>
                  <a:cubicBezTo>
                    <a:pt x="4004734" y="4939003"/>
                    <a:pt x="3884627" y="4946525"/>
                    <a:pt x="3649747" y="4932090"/>
                  </a:cubicBezTo>
                  <a:cubicBezTo>
                    <a:pt x="3414867" y="4917656"/>
                    <a:pt x="3300984" y="4931150"/>
                    <a:pt x="3181198" y="4932090"/>
                  </a:cubicBezTo>
                  <a:cubicBezTo>
                    <a:pt x="3061412" y="4933030"/>
                    <a:pt x="2711958" y="4907750"/>
                    <a:pt x="2515366" y="4932090"/>
                  </a:cubicBezTo>
                  <a:cubicBezTo>
                    <a:pt x="2318774" y="4956430"/>
                    <a:pt x="2088502" y="4931205"/>
                    <a:pt x="1800213" y="4932090"/>
                  </a:cubicBezTo>
                  <a:cubicBezTo>
                    <a:pt x="1511924" y="4932975"/>
                    <a:pt x="1465707" y="4956080"/>
                    <a:pt x="1134381" y="4932090"/>
                  </a:cubicBezTo>
                  <a:cubicBezTo>
                    <a:pt x="803055" y="4908100"/>
                    <a:pt x="794243" y="4925115"/>
                    <a:pt x="567190" y="4932090"/>
                  </a:cubicBezTo>
                  <a:cubicBezTo>
                    <a:pt x="340137" y="4939065"/>
                    <a:pt x="139213" y="4930337"/>
                    <a:pt x="0" y="4932090"/>
                  </a:cubicBezTo>
                  <a:cubicBezTo>
                    <a:pt x="-28443" y="4797770"/>
                    <a:pt x="9363" y="4444217"/>
                    <a:pt x="0" y="4266258"/>
                  </a:cubicBezTo>
                  <a:cubicBezTo>
                    <a:pt x="-9363" y="4088299"/>
                    <a:pt x="14442" y="3907979"/>
                    <a:pt x="0" y="3551105"/>
                  </a:cubicBezTo>
                  <a:cubicBezTo>
                    <a:pt x="-14442" y="3194231"/>
                    <a:pt x="3006" y="3037720"/>
                    <a:pt x="0" y="2835952"/>
                  </a:cubicBezTo>
                  <a:cubicBezTo>
                    <a:pt x="-3006" y="2634184"/>
                    <a:pt x="15161" y="2463350"/>
                    <a:pt x="0" y="2219441"/>
                  </a:cubicBezTo>
                  <a:cubicBezTo>
                    <a:pt x="-15161" y="1975532"/>
                    <a:pt x="10168" y="1747540"/>
                    <a:pt x="0" y="1602929"/>
                  </a:cubicBezTo>
                  <a:cubicBezTo>
                    <a:pt x="-10168" y="1458318"/>
                    <a:pt x="4078" y="1131069"/>
                    <a:pt x="0" y="887776"/>
                  </a:cubicBezTo>
                  <a:cubicBezTo>
                    <a:pt x="-4078" y="644483"/>
                    <a:pt x="-18421" y="409876"/>
                    <a:pt x="0" y="0"/>
                  </a:cubicBezTo>
                  <a:close/>
                </a:path>
              </a:pathLst>
            </a:custGeom>
            <a:pattFill prst="dotGrid">
              <a:fgClr>
                <a:schemeClr val="accent6">
                  <a:lumMod val="40000"/>
                  <a:lumOff val="60000"/>
                </a:schemeClr>
              </a:fgClr>
              <a:bgClr>
                <a:schemeClr val="bg1"/>
              </a:bgClr>
            </a:pattFill>
            <a:ln w="22225" cmpd="sng">
              <a:solidFill>
                <a:schemeClr val="tx1">
                  <a:lumMod val="85000"/>
                  <a:lumOff val="15000"/>
                </a:schemeClr>
              </a:solidFill>
              <a:extLst>
                <a:ext uri="{C807C97D-BFC1-408E-A445-0C87EB9F89A2}">
                  <ask:lineSketchStyleProps xmlns:ask="http://schemas.microsoft.com/office/drawing/2018/sketchyshapes" sd="3287694183">
                    <a:prstGeom prst="rect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pic>
        <p:nvPicPr>
          <p:cNvPr id="16" name="그림 15">
            <a:extLst>
              <a:ext uri="{FF2B5EF4-FFF2-40B4-BE49-F238E27FC236}">
                <a16:creationId xmlns:a16="http://schemas.microsoft.com/office/drawing/2014/main" id="{996B405F-9A1D-7D25-461E-C30749F71C7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49" t="33508" r="23930" b="26229"/>
          <a:stretch/>
        </p:blipFill>
        <p:spPr>
          <a:xfrm>
            <a:off x="850524" y="645387"/>
            <a:ext cx="539073" cy="607596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DA0C7F5F-7870-4513-9F5E-DE745EDB9412}"/>
              </a:ext>
            </a:extLst>
          </p:cNvPr>
          <p:cNvSpPr txBox="1"/>
          <p:nvPr/>
        </p:nvSpPr>
        <p:spPr>
          <a:xfrm>
            <a:off x="152544" y="126051"/>
            <a:ext cx="333624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50" b="1" dirty="0">
                <a:ln w="1270">
                  <a:solidFill>
                    <a:schemeClr val="tx1"/>
                  </a:solidFill>
                </a:ln>
                <a:solidFill>
                  <a:srgbClr val="FFC000"/>
                </a:solidFill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국민은행</a:t>
            </a:r>
            <a:r>
              <a:rPr lang="ko-KR" altLang="en-US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 </a:t>
            </a:r>
            <a:r>
              <a:rPr lang="en-US" altLang="ko-KR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X </a:t>
            </a:r>
            <a:r>
              <a:rPr lang="en-US" altLang="ko-KR" sz="1050" b="1" dirty="0">
                <a:solidFill>
                  <a:srgbClr val="D20000"/>
                </a:solidFill>
                <a:effectLst>
                  <a:outerShdw blurRad="50800" dist="63500" dir="2700000" algn="tl" rotWithShape="0">
                    <a:prstClr val="black">
                      <a:alpha val="30000"/>
                    </a:prstClr>
                  </a:outerShdw>
                </a:effectLst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YMCA</a:t>
            </a:r>
            <a:r>
              <a:rPr lang="en-US" altLang="ko-KR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 </a:t>
            </a:r>
            <a:r>
              <a:rPr lang="ko-KR" altLang="en-US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아시아 지역사회 혁신 프로젝트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288DBF5-B738-A3AE-88C9-C1B6A90FE99C}"/>
              </a:ext>
            </a:extLst>
          </p:cNvPr>
          <p:cNvSpPr txBox="1"/>
          <p:nvPr/>
        </p:nvSpPr>
        <p:spPr>
          <a:xfrm>
            <a:off x="4222752" y="125066"/>
            <a:ext cx="160127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50" b="1" dirty="0" err="1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라온아띠</a:t>
            </a:r>
            <a:r>
              <a:rPr lang="ko-KR" altLang="en-US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 </a:t>
            </a:r>
            <a:r>
              <a:rPr lang="en-US" altLang="ko-KR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22</a:t>
            </a:r>
            <a:r>
              <a:rPr lang="ko-KR" altLang="en-US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기 </a:t>
            </a:r>
            <a:r>
              <a:rPr lang="ko-KR" altLang="en-US" sz="1050" b="1" dirty="0" err="1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순그린</a:t>
            </a:r>
            <a:endParaRPr lang="ko-KR" altLang="en-US" sz="1050" b="1" dirty="0">
              <a:latin typeface="HY동녘B" panose="02030600000101010101" pitchFamily="18" charset="-127"/>
              <a:ea typeface="HY동녘B" panose="02030600000101010101" pitchFamily="18" charset="-127"/>
              <a:cs typeface="카페24 써라운드" pitchFamily="2" charset="-127"/>
            </a:endParaRPr>
          </a:p>
        </p:txBody>
      </p:sp>
      <p:cxnSp>
        <p:nvCxnSpPr>
          <p:cNvPr id="23" name="직선 연결선 22">
            <a:extLst>
              <a:ext uri="{FF2B5EF4-FFF2-40B4-BE49-F238E27FC236}">
                <a16:creationId xmlns:a16="http://schemas.microsoft.com/office/drawing/2014/main" id="{6C642567-998F-61BA-5196-466CD6FC5349}"/>
              </a:ext>
            </a:extLst>
          </p:cNvPr>
          <p:cNvCxnSpPr/>
          <p:nvPr/>
        </p:nvCxnSpPr>
        <p:spPr>
          <a:xfrm>
            <a:off x="0" y="92779"/>
            <a:ext cx="5759450" cy="0"/>
          </a:xfrm>
          <a:prstGeom prst="line">
            <a:avLst/>
          </a:prstGeom>
          <a:ln>
            <a:solidFill>
              <a:schemeClr val="bg2">
                <a:lumMod val="2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1567224" y="1287406"/>
            <a:ext cx="2574744" cy="60664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en-US" altLang="ko-KR" sz="2500" b="1" dirty="0">
                <a:solidFill>
                  <a:schemeClr val="accent6">
                    <a:lumMod val="50000"/>
                  </a:schemeClr>
                </a:solidFill>
                <a:latin typeface="HY동녘M"/>
                <a:ea typeface="HY동녘M"/>
              </a:rPr>
              <a:t>1. 12</a:t>
            </a:r>
            <a:r>
              <a:rPr lang="ko-KR" altLang="en-US" sz="2500" b="1" dirty="0">
                <a:solidFill>
                  <a:schemeClr val="accent6">
                    <a:lumMod val="50000"/>
                  </a:schemeClr>
                </a:solidFill>
                <a:latin typeface="HY동녘M"/>
                <a:ea typeface="HY동녘M"/>
              </a:rPr>
              <a:t>월 전체 회의</a:t>
            </a:r>
          </a:p>
        </p:txBody>
      </p:sp>
      <p:cxnSp>
        <p:nvCxnSpPr>
          <p:cNvPr id="24" name="직선 연결선 23">
            <a:extLst>
              <a:ext uri="{FF2B5EF4-FFF2-40B4-BE49-F238E27FC236}">
                <a16:creationId xmlns:a16="http://schemas.microsoft.com/office/drawing/2014/main" id="{B8BA4819-8F8A-5CF4-3D41-D64824E0D7F3}"/>
              </a:ext>
            </a:extLst>
          </p:cNvPr>
          <p:cNvCxnSpPr/>
          <p:nvPr/>
        </p:nvCxnSpPr>
        <p:spPr>
          <a:xfrm>
            <a:off x="0" y="402688"/>
            <a:ext cx="5759450" cy="0"/>
          </a:xfrm>
          <a:prstGeom prst="line">
            <a:avLst/>
          </a:prstGeom>
          <a:ln>
            <a:solidFill>
              <a:schemeClr val="bg2">
                <a:lumMod val="2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1415275" y="645387"/>
            <a:ext cx="3523722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en-US" altLang="ko-KR" sz="4000" b="1" dirty="0">
                <a:ln w="19050"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bg1"/>
                </a:solidFill>
                <a:latin typeface="Y 너만을 비춤체"/>
                <a:ea typeface="Y 너만을 비춤체"/>
              </a:rPr>
              <a:t>12</a:t>
            </a:r>
            <a:r>
              <a:rPr lang="ko-KR" altLang="en-US" sz="4000" b="1" dirty="0">
                <a:ln w="19050"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bg1"/>
                </a:solidFill>
                <a:latin typeface="Y 너만을 비춤체"/>
                <a:ea typeface="Y 너만을 비춤체"/>
              </a:rPr>
              <a:t>월 활동보고</a:t>
            </a:r>
            <a:endParaRPr lang="ko-KR" altLang="en-US" sz="4000" b="1" dirty="0">
              <a:solidFill>
                <a:schemeClr val="bg1"/>
              </a:solidFill>
              <a:latin typeface="Y 너만을 비춤체"/>
              <a:ea typeface="Y 너만을 비춤체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86717" y="2219834"/>
            <a:ext cx="4786015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ko-KR" altLang="en-US" b="1" dirty="0">
                <a:latin typeface="HY동녘M"/>
                <a:ea typeface="HY동녘M"/>
              </a:rPr>
              <a:t> 활동의 진행이 더디기도 했고 논의해야 할 사항들이 많았던 만큼</a:t>
            </a:r>
            <a:r>
              <a:rPr lang="en-US" altLang="ko-KR" b="1" dirty="0">
                <a:latin typeface="HY동녘M"/>
                <a:ea typeface="HY동녘M"/>
              </a:rPr>
              <a:t>, </a:t>
            </a:r>
            <a:r>
              <a:rPr lang="ko-KR" altLang="en-US" b="1" dirty="0">
                <a:latin typeface="HY동녘M"/>
                <a:ea typeface="HY동녘M"/>
              </a:rPr>
              <a:t>이번 달에 횟수를 늘려 총 </a:t>
            </a:r>
            <a:r>
              <a:rPr lang="en-US" altLang="ko-KR" b="1" dirty="0">
                <a:latin typeface="HY동녘M"/>
                <a:ea typeface="HY동녘M"/>
              </a:rPr>
              <a:t>8</a:t>
            </a:r>
            <a:r>
              <a:rPr lang="ko-KR" altLang="en-US" b="1" dirty="0">
                <a:latin typeface="HY동녘M"/>
                <a:ea typeface="HY동녘M"/>
              </a:rPr>
              <a:t>번의 회의를 진행하였다</a:t>
            </a:r>
            <a:r>
              <a:rPr lang="en-US" altLang="ko-KR" b="1" dirty="0">
                <a:latin typeface="HY동녘M"/>
                <a:ea typeface="HY동녘M"/>
              </a:rPr>
              <a:t>.</a:t>
            </a:r>
          </a:p>
          <a:p>
            <a:pPr algn="ctr">
              <a:defRPr/>
            </a:pPr>
            <a:r>
              <a:rPr lang="en-US" altLang="ko-KR" b="1" dirty="0">
                <a:latin typeface="HY동녘M"/>
                <a:ea typeface="HY동녘M"/>
              </a:rPr>
              <a:t> </a:t>
            </a:r>
          </a:p>
          <a:p>
            <a:pPr algn="ctr">
              <a:defRPr/>
            </a:pPr>
            <a:r>
              <a:rPr lang="en-US" altLang="ko-KR" b="1" dirty="0">
                <a:latin typeface="HY동녘M"/>
                <a:ea typeface="HY동녘M"/>
              </a:rPr>
              <a:t> 12</a:t>
            </a:r>
            <a:r>
              <a:rPr lang="ko-KR" altLang="en-US" b="1" dirty="0">
                <a:latin typeface="HY동녘M"/>
                <a:ea typeface="HY동녘M"/>
              </a:rPr>
              <a:t>월 전체회의에서는 </a:t>
            </a:r>
            <a:r>
              <a:rPr lang="ko-KR" altLang="en-US" b="1" dirty="0">
                <a:solidFill>
                  <a:srgbClr val="70AD47">
                    <a:lumMod val="50000"/>
                  </a:srgbClr>
                </a:solidFill>
                <a:latin typeface="HY동녘M"/>
                <a:ea typeface="HY동녘M"/>
              </a:rPr>
              <a:t>팀원 역할 재조정</a:t>
            </a:r>
            <a:r>
              <a:rPr lang="en-US" altLang="ko-KR" b="1" dirty="0">
                <a:solidFill>
                  <a:srgbClr val="70AD47">
                    <a:lumMod val="50000"/>
                  </a:srgbClr>
                </a:solidFill>
                <a:latin typeface="HY동녘M"/>
                <a:ea typeface="HY동녘M"/>
              </a:rPr>
              <a:t>, </a:t>
            </a:r>
            <a:r>
              <a:rPr lang="ko-KR" altLang="en-US" b="1" dirty="0">
                <a:solidFill>
                  <a:srgbClr val="70AD47">
                    <a:lumMod val="50000"/>
                  </a:srgbClr>
                </a:solidFill>
                <a:latin typeface="HY동녘M"/>
                <a:ea typeface="HY동녘M"/>
              </a:rPr>
              <a:t>리필스테이션 장소 변경</a:t>
            </a:r>
            <a:r>
              <a:rPr lang="en-US" altLang="ko-KR" b="1" dirty="0">
                <a:solidFill>
                  <a:srgbClr val="70AD47">
                    <a:lumMod val="50000"/>
                  </a:srgbClr>
                </a:solidFill>
                <a:latin typeface="HY동녘M"/>
                <a:ea typeface="HY동녘M"/>
              </a:rPr>
              <a:t>, </a:t>
            </a:r>
            <a:r>
              <a:rPr lang="ko-KR" altLang="en-US" b="1" dirty="0">
                <a:solidFill>
                  <a:srgbClr val="70AD47">
                    <a:lumMod val="50000"/>
                  </a:srgbClr>
                </a:solidFill>
                <a:latin typeface="HY동녘M"/>
                <a:ea typeface="HY동녘M"/>
              </a:rPr>
              <a:t>구체적인 리필스테이션 운영 계획 수립 및 수정</a:t>
            </a:r>
            <a:r>
              <a:rPr lang="en-US" altLang="ko-KR" b="1" dirty="0">
                <a:solidFill>
                  <a:srgbClr val="70AD47">
                    <a:lumMod val="50000"/>
                  </a:srgbClr>
                </a:solidFill>
                <a:latin typeface="HY동녘M"/>
                <a:ea typeface="HY동녘M"/>
              </a:rPr>
              <a:t>, </a:t>
            </a:r>
            <a:r>
              <a:rPr lang="ko-KR" altLang="en-US" b="1" dirty="0">
                <a:solidFill>
                  <a:srgbClr val="70AD47">
                    <a:lumMod val="50000"/>
                  </a:srgbClr>
                </a:solidFill>
                <a:latin typeface="HY동녘M"/>
                <a:ea typeface="HY동녘M"/>
              </a:rPr>
              <a:t>현수막</a:t>
            </a:r>
            <a:r>
              <a:rPr lang="en-US" altLang="ko-KR" b="1" dirty="0">
                <a:solidFill>
                  <a:srgbClr val="70AD47">
                    <a:lumMod val="50000"/>
                  </a:srgbClr>
                </a:solidFill>
                <a:latin typeface="HY동녘M"/>
                <a:ea typeface="HY동녘M"/>
              </a:rPr>
              <a:t>/</a:t>
            </a:r>
            <a:r>
              <a:rPr lang="ko-KR" altLang="en-US" b="1" dirty="0">
                <a:solidFill>
                  <a:srgbClr val="70AD47">
                    <a:lumMod val="50000"/>
                  </a:srgbClr>
                </a:solidFill>
                <a:latin typeface="HY동녘M"/>
                <a:ea typeface="HY동녘M"/>
              </a:rPr>
              <a:t>팜플렛 제작</a:t>
            </a:r>
            <a:r>
              <a:rPr lang="en-US" altLang="ko-KR" b="1" dirty="0">
                <a:solidFill>
                  <a:srgbClr val="70AD47">
                    <a:lumMod val="50000"/>
                  </a:srgbClr>
                </a:solidFill>
                <a:latin typeface="HY동녘M"/>
                <a:ea typeface="HY동녘M"/>
              </a:rPr>
              <a:t>, </a:t>
            </a:r>
            <a:r>
              <a:rPr lang="ko-KR" altLang="en-US" b="1" dirty="0">
                <a:solidFill>
                  <a:srgbClr val="70AD47">
                    <a:lumMod val="50000"/>
                  </a:srgbClr>
                </a:solidFill>
                <a:latin typeface="HY동녘M"/>
                <a:ea typeface="HY동녘M"/>
              </a:rPr>
              <a:t>리필스테이션 물품 구매</a:t>
            </a:r>
            <a:r>
              <a:rPr lang="en-US" altLang="ko-KR" b="1" dirty="0">
                <a:solidFill>
                  <a:srgbClr val="70AD47">
                    <a:lumMod val="50000"/>
                  </a:srgbClr>
                </a:solidFill>
                <a:latin typeface="HY동녘M"/>
                <a:ea typeface="HY동녘M"/>
              </a:rPr>
              <a:t>, </a:t>
            </a:r>
            <a:r>
              <a:rPr lang="ko-KR" altLang="en-US" b="1" dirty="0">
                <a:solidFill>
                  <a:srgbClr val="70AD47">
                    <a:lumMod val="50000"/>
                  </a:srgbClr>
                </a:solidFill>
                <a:latin typeface="HY동녘M"/>
                <a:ea typeface="HY동녘M"/>
              </a:rPr>
              <a:t>카드뉴스 제작</a:t>
            </a:r>
            <a:r>
              <a:rPr lang="ko-KR" altLang="en-US" b="1" dirty="0">
                <a:latin typeface="HY동녘M"/>
                <a:ea typeface="HY동녘M"/>
              </a:rPr>
              <a:t>을</a:t>
            </a:r>
            <a:r>
              <a:rPr lang="ko-KR" altLang="en-US" b="1" dirty="0">
                <a:solidFill>
                  <a:srgbClr val="70AD47">
                    <a:lumMod val="50000"/>
                  </a:srgbClr>
                </a:solidFill>
                <a:latin typeface="HY동녘M"/>
                <a:ea typeface="HY동녘M"/>
              </a:rPr>
              <a:t> </a:t>
            </a:r>
            <a:r>
              <a:rPr lang="ko-KR" altLang="en-US" b="1" dirty="0">
                <a:latin typeface="HY동녘M"/>
                <a:ea typeface="HY동녘M"/>
              </a:rPr>
              <a:t>역할을 나누어 진행하였다</a:t>
            </a:r>
            <a:r>
              <a:rPr lang="en-US" altLang="ko-KR" b="1" dirty="0">
                <a:latin typeface="HY동녘M"/>
                <a:ea typeface="HY동녘M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268037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그룹 6">
            <a:extLst>
              <a:ext uri="{FF2B5EF4-FFF2-40B4-BE49-F238E27FC236}">
                <a16:creationId xmlns:a16="http://schemas.microsoft.com/office/drawing/2014/main" id="{2A0A4B4E-DD0C-4080-1F5F-A56D2DC71060}"/>
              </a:ext>
            </a:extLst>
          </p:cNvPr>
          <p:cNvGrpSpPr>
            <a:grpSpLocks/>
          </p:cNvGrpSpPr>
          <p:nvPr/>
        </p:nvGrpSpPr>
        <p:grpSpPr>
          <a:xfrm>
            <a:off x="413680" y="524038"/>
            <a:ext cx="5028881" cy="5053439"/>
            <a:chOff x="413680" y="524038"/>
            <a:chExt cx="5028881" cy="5053439"/>
          </a:xfrm>
        </p:grpSpPr>
        <p:sp>
          <p:nvSpPr>
            <p:cNvPr id="8" name="직사각형 7">
              <a:extLst>
                <a:ext uri="{FF2B5EF4-FFF2-40B4-BE49-F238E27FC236}">
                  <a16:creationId xmlns:a16="http://schemas.microsoft.com/office/drawing/2014/main" id="{A34927D7-9141-5582-8DC9-CD165D7FBD01}"/>
                </a:ext>
              </a:extLst>
            </p:cNvPr>
            <p:cNvSpPr>
              <a:spLocks/>
            </p:cNvSpPr>
            <p:nvPr/>
          </p:nvSpPr>
          <p:spPr>
            <a:xfrm>
              <a:off x="510471" y="645387"/>
              <a:ext cx="4932090" cy="4932090"/>
            </a:xfrm>
            <a:custGeom>
              <a:avLst/>
              <a:gdLst>
                <a:gd name="connsiteX0" fmla="*/ 0 w 4932090"/>
                <a:gd name="connsiteY0" fmla="*/ 0 h 4932090"/>
                <a:gd name="connsiteX1" fmla="*/ 468549 w 4932090"/>
                <a:gd name="connsiteY1" fmla="*/ 0 h 4932090"/>
                <a:gd name="connsiteX2" fmla="*/ 937097 w 4932090"/>
                <a:gd name="connsiteY2" fmla="*/ 0 h 4932090"/>
                <a:gd name="connsiteX3" fmla="*/ 1454967 w 4932090"/>
                <a:gd name="connsiteY3" fmla="*/ 0 h 4932090"/>
                <a:gd name="connsiteX4" fmla="*/ 1972836 w 4932090"/>
                <a:gd name="connsiteY4" fmla="*/ 0 h 4932090"/>
                <a:gd name="connsiteX5" fmla="*/ 2490705 w 4932090"/>
                <a:gd name="connsiteY5" fmla="*/ 0 h 4932090"/>
                <a:gd name="connsiteX6" fmla="*/ 3156538 w 4932090"/>
                <a:gd name="connsiteY6" fmla="*/ 0 h 4932090"/>
                <a:gd name="connsiteX7" fmla="*/ 3871691 w 4932090"/>
                <a:gd name="connsiteY7" fmla="*/ 0 h 4932090"/>
                <a:gd name="connsiteX8" fmla="*/ 4932090 w 4932090"/>
                <a:gd name="connsiteY8" fmla="*/ 0 h 4932090"/>
                <a:gd name="connsiteX9" fmla="*/ 4932090 w 4932090"/>
                <a:gd name="connsiteY9" fmla="*/ 567190 h 4932090"/>
                <a:gd name="connsiteX10" fmla="*/ 4932090 w 4932090"/>
                <a:gd name="connsiteY10" fmla="*/ 1134381 h 4932090"/>
                <a:gd name="connsiteX11" fmla="*/ 4932090 w 4932090"/>
                <a:gd name="connsiteY11" fmla="*/ 1701571 h 4932090"/>
                <a:gd name="connsiteX12" fmla="*/ 4932090 w 4932090"/>
                <a:gd name="connsiteY12" fmla="*/ 2219441 h 4932090"/>
                <a:gd name="connsiteX13" fmla="*/ 4932090 w 4932090"/>
                <a:gd name="connsiteY13" fmla="*/ 2687989 h 4932090"/>
                <a:gd name="connsiteX14" fmla="*/ 4932090 w 4932090"/>
                <a:gd name="connsiteY14" fmla="*/ 3255179 h 4932090"/>
                <a:gd name="connsiteX15" fmla="*/ 4932090 w 4932090"/>
                <a:gd name="connsiteY15" fmla="*/ 3773049 h 4932090"/>
                <a:gd name="connsiteX16" fmla="*/ 4932090 w 4932090"/>
                <a:gd name="connsiteY16" fmla="*/ 4241597 h 4932090"/>
                <a:gd name="connsiteX17" fmla="*/ 4932090 w 4932090"/>
                <a:gd name="connsiteY17" fmla="*/ 4932090 h 4932090"/>
                <a:gd name="connsiteX18" fmla="*/ 4216937 w 4932090"/>
                <a:gd name="connsiteY18" fmla="*/ 4932090 h 4932090"/>
                <a:gd name="connsiteX19" fmla="*/ 3649747 w 4932090"/>
                <a:gd name="connsiteY19" fmla="*/ 4932090 h 4932090"/>
                <a:gd name="connsiteX20" fmla="*/ 3181198 w 4932090"/>
                <a:gd name="connsiteY20" fmla="*/ 4932090 h 4932090"/>
                <a:gd name="connsiteX21" fmla="*/ 2614008 w 4932090"/>
                <a:gd name="connsiteY21" fmla="*/ 4932090 h 4932090"/>
                <a:gd name="connsiteX22" fmla="*/ 2096138 w 4932090"/>
                <a:gd name="connsiteY22" fmla="*/ 4932090 h 4932090"/>
                <a:gd name="connsiteX23" fmla="*/ 1479627 w 4932090"/>
                <a:gd name="connsiteY23" fmla="*/ 4932090 h 4932090"/>
                <a:gd name="connsiteX24" fmla="*/ 961758 w 4932090"/>
                <a:gd name="connsiteY24" fmla="*/ 4932090 h 4932090"/>
                <a:gd name="connsiteX25" fmla="*/ 0 w 4932090"/>
                <a:gd name="connsiteY25" fmla="*/ 4932090 h 4932090"/>
                <a:gd name="connsiteX26" fmla="*/ 0 w 4932090"/>
                <a:gd name="connsiteY26" fmla="*/ 4364900 h 4932090"/>
                <a:gd name="connsiteX27" fmla="*/ 0 w 4932090"/>
                <a:gd name="connsiteY27" fmla="*/ 3896351 h 4932090"/>
                <a:gd name="connsiteX28" fmla="*/ 0 w 4932090"/>
                <a:gd name="connsiteY28" fmla="*/ 3279840 h 4932090"/>
                <a:gd name="connsiteX29" fmla="*/ 0 w 4932090"/>
                <a:gd name="connsiteY29" fmla="*/ 2614008 h 4932090"/>
                <a:gd name="connsiteX30" fmla="*/ 0 w 4932090"/>
                <a:gd name="connsiteY30" fmla="*/ 2096138 h 4932090"/>
                <a:gd name="connsiteX31" fmla="*/ 0 w 4932090"/>
                <a:gd name="connsiteY31" fmla="*/ 1578269 h 4932090"/>
                <a:gd name="connsiteX32" fmla="*/ 0 w 4932090"/>
                <a:gd name="connsiteY32" fmla="*/ 961758 h 4932090"/>
                <a:gd name="connsiteX33" fmla="*/ 0 w 4932090"/>
                <a:gd name="connsiteY33" fmla="*/ 0 h 49320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4932090" h="4932090" fill="none" extrusionOk="0">
                  <a:moveTo>
                    <a:pt x="0" y="0"/>
                  </a:moveTo>
                  <a:cubicBezTo>
                    <a:pt x="172859" y="16894"/>
                    <a:pt x="315648" y="-2253"/>
                    <a:pt x="468549" y="0"/>
                  </a:cubicBezTo>
                  <a:cubicBezTo>
                    <a:pt x="621450" y="2253"/>
                    <a:pt x="784637" y="7678"/>
                    <a:pt x="937097" y="0"/>
                  </a:cubicBezTo>
                  <a:cubicBezTo>
                    <a:pt x="1089557" y="-7678"/>
                    <a:pt x="1348109" y="10289"/>
                    <a:pt x="1454967" y="0"/>
                  </a:cubicBezTo>
                  <a:cubicBezTo>
                    <a:pt x="1561825" y="-10289"/>
                    <a:pt x="1730911" y="-4557"/>
                    <a:pt x="1972836" y="0"/>
                  </a:cubicBezTo>
                  <a:cubicBezTo>
                    <a:pt x="2214761" y="4557"/>
                    <a:pt x="2268731" y="-1385"/>
                    <a:pt x="2490705" y="0"/>
                  </a:cubicBezTo>
                  <a:cubicBezTo>
                    <a:pt x="2712679" y="1385"/>
                    <a:pt x="2954235" y="-18043"/>
                    <a:pt x="3156538" y="0"/>
                  </a:cubicBezTo>
                  <a:cubicBezTo>
                    <a:pt x="3358841" y="18043"/>
                    <a:pt x="3547271" y="-4117"/>
                    <a:pt x="3871691" y="0"/>
                  </a:cubicBezTo>
                  <a:cubicBezTo>
                    <a:pt x="4196111" y="4117"/>
                    <a:pt x="4626465" y="-33167"/>
                    <a:pt x="4932090" y="0"/>
                  </a:cubicBezTo>
                  <a:cubicBezTo>
                    <a:pt x="4942357" y="174364"/>
                    <a:pt x="4958882" y="305750"/>
                    <a:pt x="4932090" y="567190"/>
                  </a:cubicBezTo>
                  <a:cubicBezTo>
                    <a:pt x="4905299" y="828630"/>
                    <a:pt x="4947816" y="903000"/>
                    <a:pt x="4932090" y="1134381"/>
                  </a:cubicBezTo>
                  <a:cubicBezTo>
                    <a:pt x="4916364" y="1365762"/>
                    <a:pt x="4943872" y="1534634"/>
                    <a:pt x="4932090" y="1701571"/>
                  </a:cubicBezTo>
                  <a:cubicBezTo>
                    <a:pt x="4920309" y="1868508"/>
                    <a:pt x="4928914" y="2018960"/>
                    <a:pt x="4932090" y="2219441"/>
                  </a:cubicBezTo>
                  <a:cubicBezTo>
                    <a:pt x="4935267" y="2419922"/>
                    <a:pt x="4928993" y="2480657"/>
                    <a:pt x="4932090" y="2687989"/>
                  </a:cubicBezTo>
                  <a:cubicBezTo>
                    <a:pt x="4935187" y="2895321"/>
                    <a:pt x="4906285" y="3124338"/>
                    <a:pt x="4932090" y="3255179"/>
                  </a:cubicBezTo>
                  <a:cubicBezTo>
                    <a:pt x="4957896" y="3386020"/>
                    <a:pt x="4913653" y="3652360"/>
                    <a:pt x="4932090" y="3773049"/>
                  </a:cubicBezTo>
                  <a:cubicBezTo>
                    <a:pt x="4950528" y="3893738"/>
                    <a:pt x="4918875" y="4109331"/>
                    <a:pt x="4932090" y="4241597"/>
                  </a:cubicBezTo>
                  <a:cubicBezTo>
                    <a:pt x="4945305" y="4373863"/>
                    <a:pt x="4952291" y="4672417"/>
                    <a:pt x="4932090" y="4932090"/>
                  </a:cubicBezTo>
                  <a:cubicBezTo>
                    <a:pt x="4679581" y="4940926"/>
                    <a:pt x="4568397" y="4911280"/>
                    <a:pt x="4216937" y="4932090"/>
                  </a:cubicBezTo>
                  <a:cubicBezTo>
                    <a:pt x="3865477" y="4952900"/>
                    <a:pt x="3840963" y="4916170"/>
                    <a:pt x="3649747" y="4932090"/>
                  </a:cubicBezTo>
                  <a:cubicBezTo>
                    <a:pt x="3458531" y="4948011"/>
                    <a:pt x="3356711" y="4924842"/>
                    <a:pt x="3181198" y="4932090"/>
                  </a:cubicBezTo>
                  <a:cubicBezTo>
                    <a:pt x="3005685" y="4939338"/>
                    <a:pt x="2772167" y="4937958"/>
                    <a:pt x="2614008" y="4932090"/>
                  </a:cubicBezTo>
                  <a:cubicBezTo>
                    <a:pt x="2455849" y="4926223"/>
                    <a:pt x="2200877" y="4955958"/>
                    <a:pt x="2096138" y="4932090"/>
                  </a:cubicBezTo>
                  <a:cubicBezTo>
                    <a:pt x="1991399" y="4908223"/>
                    <a:pt x="1727374" y="4906403"/>
                    <a:pt x="1479627" y="4932090"/>
                  </a:cubicBezTo>
                  <a:cubicBezTo>
                    <a:pt x="1231880" y="4957777"/>
                    <a:pt x="1088329" y="4946207"/>
                    <a:pt x="961758" y="4932090"/>
                  </a:cubicBezTo>
                  <a:cubicBezTo>
                    <a:pt x="835187" y="4917973"/>
                    <a:pt x="312292" y="4899178"/>
                    <a:pt x="0" y="4932090"/>
                  </a:cubicBezTo>
                  <a:cubicBezTo>
                    <a:pt x="-12645" y="4768719"/>
                    <a:pt x="24493" y="4552410"/>
                    <a:pt x="0" y="4364900"/>
                  </a:cubicBezTo>
                  <a:cubicBezTo>
                    <a:pt x="-24493" y="4177390"/>
                    <a:pt x="-16394" y="4116500"/>
                    <a:pt x="0" y="3896351"/>
                  </a:cubicBezTo>
                  <a:cubicBezTo>
                    <a:pt x="16394" y="3676202"/>
                    <a:pt x="11523" y="3413481"/>
                    <a:pt x="0" y="3279840"/>
                  </a:cubicBezTo>
                  <a:cubicBezTo>
                    <a:pt x="-11523" y="3146199"/>
                    <a:pt x="-13927" y="2772448"/>
                    <a:pt x="0" y="2614008"/>
                  </a:cubicBezTo>
                  <a:cubicBezTo>
                    <a:pt x="13927" y="2455568"/>
                    <a:pt x="-7740" y="2214240"/>
                    <a:pt x="0" y="2096138"/>
                  </a:cubicBezTo>
                  <a:cubicBezTo>
                    <a:pt x="7740" y="1978036"/>
                    <a:pt x="-1909" y="1828827"/>
                    <a:pt x="0" y="1578269"/>
                  </a:cubicBezTo>
                  <a:cubicBezTo>
                    <a:pt x="1909" y="1327711"/>
                    <a:pt x="10961" y="1205043"/>
                    <a:pt x="0" y="961758"/>
                  </a:cubicBezTo>
                  <a:cubicBezTo>
                    <a:pt x="-10961" y="718473"/>
                    <a:pt x="-25765" y="445645"/>
                    <a:pt x="0" y="0"/>
                  </a:cubicBezTo>
                  <a:close/>
                </a:path>
                <a:path w="4932090" h="4932090" stroke="0" extrusionOk="0">
                  <a:moveTo>
                    <a:pt x="0" y="0"/>
                  </a:moveTo>
                  <a:cubicBezTo>
                    <a:pt x="218817" y="3297"/>
                    <a:pt x="373587" y="8186"/>
                    <a:pt x="468549" y="0"/>
                  </a:cubicBezTo>
                  <a:cubicBezTo>
                    <a:pt x="563511" y="-8186"/>
                    <a:pt x="815199" y="6370"/>
                    <a:pt x="1085060" y="0"/>
                  </a:cubicBezTo>
                  <a:cubicBezTo>
                    <a:pt x="1354921" y="-6370"/>
                    <a:pt x="1533355" y="-18784"/>
                    <a:pt x="1652250" y="0"/>
                  </a:cubicBezTo>
                  <a:cubicBezTo>
                    <a:pt x="1771145" y="18784"/>
                    <a:pt x="2009577" y="9511"/>
                    <a:pt x="2170120" y="0"/>
                  </a:cubicBezTo>
                  <a:cubicBezTo>
                    <a:pt x="2330663" y="-9511"/>
                    <a:pt x="2519569" y="-16302"/>
                    <a:pt x="2835952" y="0"/>
                  </a:cubicBezTo>
                  <a:cubicBezTo>
                    <a:pt x="3152335" y="16302"/>
                    <a:pt x="3315188" y="16441"/>
                    <a:pt x="3452463" y="0"/>
                  </a:cubicBezTo>
                  <a:cubicBezTo>
                    <a:pt x="3589738" y="-16441"/>
                    <a:pt x="3835033" y="2233"/>
                    <a:pt x="4118295" y="0"/>
                  </a:cubicBezTo>
                  <a:cubicBezTo>
                    <a:pt x="4401557" y="-2233"/>
                    <a:pt x="4662452" y="-12122"/>
                    <a:pt x="4932090" y="0"/>
                  </a:cubicBezTo>
                  <a:cubicBezTo>
                    <a:pt x="4910366" y="148238"/>
                    <a:pt x="4946210" y="310684"/>
                    <a:pt x="4932090" y="567190"/>
                  </a:cubicBezTo>
                  <a:cubicBezTo>
                    <a:pt x="4917971" y="823696"/>
                    <a:pt x="4911585" y="925842"/>
                    <a:pt x="4932090" y="1085060"/>
                  </a:cubicBezTo>
                  <a:cubicBezTo>
                    <a:pt x="4952596" y="1244278"/>
                    <a:pt x="4926171" y="1495422"/>
                    <a:pt x="4932090" y="1602929"/>
                  </a:cubicBezTo>
                  <a:cubicBezTo>
                    <a:pt x="4938009" y="1710436"/>
                    <a:pt x="4950922" y="1939982"/>
                    <a:pt x="4932090" y="2268761"/>
                  </a:cubicBezTo>
                  <a:cubicBezTo>
                    <a:pt x="4913258" y="2597540"/>
                    <a:pt x="4897202" y="2683199"/>
                    <a:pt x="4932090" y="2983914"/>
                  </a:cubicBezTo>
                  <a:cubicBezTo>
                    <a:pt x="4966978" y="3284629"/>
                    <a:pt x="4941367" y="3282714"/>
                    <a:pt x="4932090" y="3551105"/>
                  </a:cubicBezTo>
                  <a:cubicBezTo>
                    <a:pt x="4922813" y="3819496"/>
                    <a:pt x="4929340" y="3919435"/>
                    <a:pt x="4932090" y="4167616"/>
                  </a:cubicBezTo>
                  <a:cubicBezTo>
                    <a:pt x="4934840" y="4415797"/>
                    <a:pt x="4926852" y="4574746"/>
                    <a:pt x="4932090" y="4932090"/>
                  </a:cubicBezTo>
                  <a:cubicBezTo>
                    <a:pt x="4751802" y="4937410"/>
                    <a:pt x="4429140" y="4925177"/>
                    <a:pt x="4216937" y="4932090"/>
                  </a:cubicBezTo>
                  <a:cubicBezTo>
                    <a:pt x="4004734" y="4939003"/>
                    <a:pt x="3884627" y="4946525"/>
                    <a:pt x="3649747" y="4932090"/>
                  </a:cubicBezTo>
                  <a:cubicBezTo>
                    <a:pt x="3414867" y="4917656"/>
                    <a:pt x="3300984" y="4931150"/>
                    <a:pt x="3181198" y="4932090"/>
                  </a:cubicBezTo>
                  <a:cubicBezTo>
                    <a:pt x="3061412" y="4933030"/>
                    <a:pt x="2711958" y="4907750"/>
                    <a:pt x="2515366" y="4932090"/>
                  </a:cubicBezTo>
                  <a:cubicBezTo>
                    <a:pt x="2318774" y="4956430"/>
                    <a:pt x="2088502" y="4931205"/>
                    <a:pt x="1800213" y="4932090"/>
                  </a:cubicBezTo>
                  <a:cubicBezTo>
                    <a:pt x="1511924" y="4932975"/>
                    <a:pt x="1465707" y="4956080"/>
                    <a:pt x="1134381" y="4932090"/>
                  </a:cubicBezTo>
                  <a:cubicBezTo>
                    <a:pt x="803055" y="4908100"/>
                    <a:pt x="794243" y="4925115"/>
                    <a:pt x="567190" y="4932090"/>
                  </a:cubicBezTo>
                  <a:cubicBezTo>
                    <a:pt x="340137" y="4939065"/>
                    <a:pt x="139213" y="4930337"/>
                    <a:pt x="0" y="4932090"/>
                  </a:cubicBezTo>
                  <a:cubicBezTo>
                    <a:pt x="-28443" y="4797770"/>
                    <a:pt x="9363" y="4444217"/>
                    <a:pt x="0" y="4266258"/>
                  </a:cubicBezTo>
                  <a:cubicBezTo>
                    <a:pt x="-9363" y="4088299"/>
                    <a:pt x="14442" y="3907979"/>
                    <a:pt x="0" y="3551105"/>
                  </a:cubicBezTo>
                  <a:cubicBezTo>
                    <a:pt x="-14442" y="3194231"/>
                    <a:pt x="3006" y="3037720"/>
                    <a:pt x="0" y="2835952"/>
                  </a:cubicBezTo>
                  <a:cubicBezTo>
                    <a:pt x="-3006" y="2634184"/>
                    <a:pt x="15161" y="2463350"/>
                    <a:pt x="0" y="2219441"/>
                  </a:cubicBezTo>
                  <a:cubicBezTo>
                    <a:pt x="-15161" y="1975532"/>
                    <a:pt x="10168" y="1747540"/>
                    <a:pt x="0" y="1602929"/>
                  </a:cubicBezTo>
                  <a:cubicBezTo>
                    <a:pt x="-10168" y="1458318"/>
                    <a:pt x="4078" y="1131069"/>
                    <a:pt x="0" y="887776"/>
                  </a:cubicBezTo>
                  <a:cubicBezTo>
                    <a:pt x="-4078" y="644483"/>
                    <a:pt x="-18421" y="409876"/>
                    <a:pt x="0" y="0"/>
                  </a:cubicBezTo>
                  <a:close/>
                </a:path>
              </a:pathLst>
            </a:custGeom>
            <a:solidFill>
              <a:schemeClr val="bg2">
                <a:lumMod val="75000"/>
                <a:alpha val="60000"/>
              </a:schemeClr>
            </a:solidFill>
            <a:ln cmpd="sng">
              <a:solidFill>
                <a:schemeClr val="bg2">
                  <a:lumMod val="75000"/>
                  <a:alpha val="60000"/>
                </a:schemeClr>
              </a:solidFill>
              <a:extLst>
                <a:ext uri="{C807C97D-BFC1-408E-A445-0C87EB9F89A2}">
                  <ask:lineSketchStyleProps xmlns:ask="http://schemas.microsoft.com/office/drawing/2018/sketchyshapes" sd="3287694183">
                    <a:prstGeom prst="rect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99146C71-ED3F-8242-C099-16BEC293E204}"/>
                </a:ext>
              </a:extLst>
            </p:cNvPr>
            <p:cNvSpPr>
              <a:spLocks/>
            </p:cNvSpPr>
            <p:nvPr/>
          </p:nvSpPr>
          <p:spPr>
            <a:xfrm>
              <a:off x="413680" y="524038"/>
              <a:ext cx="4932090" cy="4932090"/>
            </a:xfrm>
            <a:custGeom>
              <a:avLst/>
              <a:gdLst>
                <a:gd name="connsiteX0" fmla="*/ 0 w 4932090"/>
                <a:gd name="connsiteY0" fmla="*/ 0 h 4932090"/>
                <a:gd name="connsiteX1" fmla="*/ 468549 w 4932090"/>
                <a:gd name="connsiteY1" fmla="*/ 0 h 4932090"/>
                <a:gd name="connsiteX2" fmla="*/ 937097 w 4932090"/>
                <a:gd name="connsiteY2" fmla="*/ 0 h 4932090"/>
                <a:gd name="connsiteX3" fmla="*/ 1454967 w 4932090"/>
                <a:gd name="connsiteY3" fmla="*/ 0 h 4932090"/>
                <a:gd name="connsiteX4" fmla="*/ 1972836 w 4932090"/>
                <a:gd name="connsiteY4" fmla="*/ 0 h 4932090"/>
                <a:gd name="connsiteX5" fmla="*/ 2490705 w 4932090"/>
                <a:gd name="connsiteY5" fmla="*/ 0 h 4932090"/>
                <a:gd name="connsiteX6" fmla="*/ 3156538 w 4932090"/>
                <a:gd name="connsiteY6" fmla="*/ 0 h 4932090"/>
                <a:gd name="connsiteX7" fmla="*/ 3871691 w 4932090"/>
                <a:gd name="connsiteY7" fmla="*/ 0 h 4932090"/>
                <a:gd name="connsiteX8" fmla="*/ 4932090 w 4932090"/>
                <a:gd name="connsiteY8" fmla="*/ 0 h 4932090"/>
                <a:gd name="connsiteX9" fmla="*/ 4932090 w 4932090"/>
                <a:gd name="connsiteY9" fmla="*/ 567190 h 4932090"/>
                <a:gd name="connsiteX10" fmla="*/ 4932090 w 4932090"/>
                <a:gd name="connsiteY10" fmla="*/ 1134381 h 4932090"/>
                <a:gd name="connsiteX11" fmla="*/ 4932090 w 4932090"/>
                <a:gd name="connsiteY11" fmla="*/ 1701571 h 4932090"/>
                <a:gd name="connsiteX12" fmla="*/ 4932090 w 4932090"/>
                <a:gd name="connsiteY12" fmla="*/ 2219441 h 4932090"/>
                <a:gd name="connsiteX13" fmla="*/ 4932090 w 4932090"/>
                <a:gd name="connsiteY13" fmla="*/ 2687989 h 4932090"/>
                <a:gd name="connsiteX14" fmla="*/ 4932090 w 4932090"/>
                <a:gd name="connsiteY14" fmla="*/ 3255179 h 4932090"/>
                <a:gd name="connsiteX15" fmla="*/ 4932090 w 4932090"/>
                <a:gd name="connsiteY15" fmla="*/ 3773049 h 4932090"/>
                <a:gd name="connsiteX16" fmla="*/ 4932090 w 4932090"/>
                <a:gd name="connsiteY16" fmla="*/ 4241597 h 4932090"/>
                <a:gd name="connsiteX17" fmla="*/ 4932090 w 4932090"/>
                <a:gd name="connsiteY17" fmla="*/ 4932090 h 4932090"/>
                <a:gd name="connsiteX18" fmla="*/ 4216937 w 4932090"/>
                <a:gd name="connsiteY18" fmla="*/ 4932090 h 4932090"/>
                <a:gd name="connsiteX19" fmla="*/ 3649747 w 4932090"/>
                <a:gd name="connsiteY19" fmla="*/ 4932090 h 4932090"/>
                <a:gd name="connsiteX20" fmla="*/ 3181198 w 4932090"/>
                <a:gd name="connsiteY20" fmla="*/ 4932090 h 4932090"/>
                <a:gd name="connsiteX21" fmla="*/ 2614008 w 4932090"/>
                <a:gd name="connsiteY21" fmla="*/ 4932090 h 4932090"/>
                <a:gd name="connsiteX22" fmla="*/ 2096138 w 4932090"/>
                <a:gd name="connsiteY22" fmla="*/ 4932090 h 4932090"/>
                <a:gd name="connsiteX23" fmla="*/ 1479627 w 4932090"/>
                <a:gd name="connsiteY23" fmla="*/ 4932090 h 4932090"/>
                <a:gd name="connsiteX24" fmla="*/ 961758 w 4932090"/>
                <a:gd name="connsiteY24" fmla="*/ 4932090 h 4932090"/>
                <a:gd name="connsiteX25" fmla="*/ 0 w 4932090"/>
                <a:gd name="connsiteY25" fmla="*/ 4932090 h 4932090"/>
                <a:gd name="connsiteX26" fmla="*/ 0 w 4932090"/>
                <a:gd name="connsiteY26" fmla="*/ 4364900 h 4932090"/>
                <a:gd name="connsiteX27" fmla="*/ 0 w 4932090"/>
                <a:gd name="connsiteY27" fmla="*/ 3896351 h 4932090"/>
                <a:gd name="connsiteX28" fmla="*/ 0 w 4932090"/>
                <a:gd name="connsiteY28" fmla="*/ 3279840 h 4932090"/>
                <a:gd name="connsiteX29" fmla="*/ 0 w 4932090"/>
                <a:gd name="connsiteY29" fmla="*/ 2614008 h 4932090"/>
                <a:gd name="connsiteX30" fmla="*/ 0 w 4932090"/>
                <a:gd name="connsiteY30" fmla="*/ 2096138 h 4932090"/>
                <a:gd name="connsiteX31" fmla="*/ 0 w 4932090"/>
                <a:gd name="connsiteY31" fmla="*/ 1578269 h 4932090"/>
                <a:gd name="connsiteX32" fmla="*/ 0 w 4932090"/>
                <a:gd name="connsiteY32" fmla="*/ 961758 h 4932090"/>
                <a:gd name="connsiteX33" fmla="*/ 0 w 4932090"/>
                <a:gd name="connsiteY33" fmla="*/ 0 h 49320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4932090" h="4932090" fill="none" extrusionOk="0">
                  <a:moveTo>
                    <a:pt x="0" y="0"/>
                  </a:moveTo>
                  <a:cubicBezTo>
                    <a:pt x="172859" y="16894"/>
                    <a:pt x="315648" y="-2253"/>
                    <a:pt x="468549" y="0"/>
                  </a:cubicBezTo>
                  <a:cubicBezTo>
                    <a:pt x="621450" y="2253"/>
                    <a:pt x="784637" y="7678"/>
                    <a:pt x="937097" y="0"/>
                  </a:cubicBezTo>
                  <a:cubicBezTo>
                    <a:pt x="1089557" y="-7678"/>
                    <a:pt x="1348109" y="10289"/>
                    <a:pt x="1454967" y="0"/>
                  </a:cubicBezTo>
                  <a:cubicBezTo>
                    <a:pt x="1561825" y="-10289"/>
                    <a:pt x="1730911" y="-4557"/>
                    <a:pt x="1972836" y="0"/>
                  </a:cubicBezTo>
                  <a:cubicBezTo>
                    <a:pt x="2214761" y="4557"/>
                    <a:pt x="2268731" y="-1385"/>
                    <a:pt x="2490705" y="0"/>
                  </a:cubicBezTo>
                  <a:cubicBezTo>
                    <a:pt x="2712679" y="1385"/>
                    <a:pt x="2954235" y="-18043"/>
                    <a:pt x="3156538" y="0"/>
                  </a:cubicBezTo>
                  <a:cubicBezTo>
                    <a:pt x="3358841" y="18043"/>
                    <a:pt x="3547271" y="-4117"/>
                    <a:pt x="3871691" y="0"/>
                  </a:cubicBezTo>
                  <a:cubicBezTo>
                    <a:pt x="4196111" y="4117"/>
                    <a:pt x="4626465" y="-33167"/>
                    <a:pt x="4932090" y="0"/>
                  </a:cubicBezTo>
                  <a:cubicBezTo>
                    <a:pt x="4942357" y="174364"/>
                    <a:pt x="4958882" y="305750"/>
                    <a:pt x="4932090" y="567190"/>
                  </a:cubicBezTo>
                  <a:cubicBezTo>
                    <a:pt x="4905299" y="828630"/>
                    <a:pt x="4947816" y="903000"/>
                    <a:pt x="4932090" y="1134381"/>
                  </a:cubicBezTo>
                  <a:cubicBezTo>
                    <a:pt x="4916364" y="1365762"/>
                    <a:pt x="4943872" y="1534634"/>
                    <a:pt x="4932090" y="1701571"/>
                  </a:cubicBezTo>
                  <a:cubicBezTo>
                    <a:pt x="4920309" y="1868508"/>
                    <a:pt x="4928914" y="2018960"/>
                    <a:pt x="4932090" y="2219441"/>
                  </a:cubicBezTo>
                  <a:cubicBezTo>
                    <a:pt x="4935267" y="2419922"/>
                    <a:pt x="4928993" y="2480657"/>
                    <a:pt x="4932090" y="2687989"/>
                  </a:cubicBezTo>
                  <a:cubicBezTo>
                    <a:pt x="4935187" y="2895321"/>
                    <a:pt x="4906285" y="3124338"/>
                    <a:pt x="4932090" y="3255179"/>
                  </a:cubicBezTo>
                  <a:cubicBezTo>
                    <a:pt x="4957896" y="3386020"/>
                    <a:pt x="4913653" y="3652360"/>
                    <a:pt x="4932090" y="3773049"/>
                  </a:cubicBezTo>
                  <a:cubicBezTo>
                    <a:pt x="4950528" y="3893738"/>
                    <a:pt x="4918875" y="4109331"/>
                    <a:pt x="4932090" y="4241597"/>
                  </a:cubicBezTo>
                  <a:cubicBezTo>
                    <a:pt x="4945305" y="4373863"/>
                    <a:pt x="4952291" y="4672417"/>
                    <a:pt x="4932090" y="4932090"/>
                  </a:cubicBezTo>
                  <a:cubicBezTo>
                    <a:pt x="4679581" y="4940926"/>
                    <a:pt x="4568397" y="4911280"/>
                    <a:pt x="4216937" y="4932090"/>
                  </a:cubicBezTo>
                  <a:cubicBezTo>
                    <a:pt x="3865477" y="4952900"/>
                    <a:pt x="3840963" y="4916170"/>
                    <a:pt x="3649747" y="4932090"/>
                  </a:cubicBezTo>
                  <a:cubicBezTo>
                    <a:pt x="3458531" y="4948011"/>
                    <a:pt x="3356711" y="4924842"/>
                    <a:pt x="3181198" y="4932090"/>
                  </a:cubicBezTo>
                  <a:cubicBezTo>
                    <a:pt x="3005685" y="4939338"/>
                    <a:pt x="2772167" y="4937958"/>
                    <a:pt x="2614008" y="4932090"/>
                  </a:cubicBezTo>
                  <a:cubicBezTo>
                    <a:pt x="2455849" y="4926223"/>
                    <a:pt x="2200877" y="4955958"/>
                    <a:pt x="2096138" y="4932090"/>
                  </a:cubicBezTo>
                  <a:cubicBezTo>
                    <a:pt x="1991399" y="4908223"/>
                    <a:pt x="1727374" y="4906403"/>
                    <a:pt x="1479627" y="4932090"/>
                  </a:cubicBezTo>
                  <a:cubicBezTo>
                    <a:pt x="1231880" y="4957777"/>
                    <a:pt x="1088329" y="4946207"/>
                    <a:pt x="961758" y="4932090"/>
                  </a:cubicBezTo>
                  <a:cubicBezTo>
                    <a:pt x="835187" y="4917973"/>
                    <a:pt x="312292" y="4899178"/>
                    <a:pt x="0" y="4932090"/>
                  </a:cubicBezTo>
                  <a:cubicBezTo>
                    <a:pt x="-12645" y="4768719"/>
                    <a:pt x="24493" y="4552410"/>
                    <a:pt x="0" y="4364900"/>
                  </a:cubicBezTo>
                  <a:cubicBezTo>
                    <a:pt x="-24493" y="4177390"/>
                    <a:pt x="-16394" y="4116500"/>
                    <a:pt x="0" y="3896351"/>
                  </a:cubicBezTo>
                  <a:cubicBezTo>
                    <a:pt x="16394" y="3676202"/>
                    <a:pt x="11523" y="3413481"/>
                    <a:pt x="0" y="3279840"/>
                  </a:cubicBezTo>
                  <a:cubicBezTo>
                    <a:pt x="-11523" y="3146199"/>
                    <a:pt x="-13927" y="2772448"/>
                    <a:pt x="0" y="2614008"/>
                  </a:cubicBezTo>
                  <a:cubicBezTo>
                    <a:pt x="13927" y="2455568"/>
                    <a:pt x="-7740" y="2214240"/>
                    <a:pt x="0" y="2096138"/>
                  </a:cubicBezTo>
                  <a:cubicBezTo>
                    <a:pt x="7740" y="1978036"/>
                    <a:pt x="-1909" y="1828827"/>
                    <a:pt x="0" y="1578269"/>
                  </a:cubicBezTo>
                  <a:cubicBezTo>
                    <a:pt x="1909" y="1327711"/>
                    <a:pt x="10961" y="1205043"/>
                    <a:pt x="0" y="961758"/>
                  </a:cubicBezTo>
                  <a:cubicBezTo>
                    <a:pt x="-10961" y="718473"/>
                    <a:pt x="-25765" y="445645"/>
                    <a:pt x="0" y="0"/>
                  </a:cubicBezTo>
                  <a:close/>
                </a:path>
                <a:path w="4932090" h="4932090" stroke="0" extrusionOk="0">
                  <a:moveTo>
                    <a:pt x="0" y="0"/>
                  </a:moveTo>
                  <a:cubicBezTo>
                    <a:pt x="218817" y="3297"/>
                    <a:pt x="373587" y="8186"/>
                    <a:pt x="468549" y="0"/>
                  </a:cubicBezTo>
                  <a:cubicBezTo>
                    <a:pt x="563511" y="-8186"/>
                    <a:pt x="815199" y="6370"/>
                    <a:pt x="1085060" y="0"/>
                  </a:cubicBezTo>
                  <a:cubicBezTo>
                    <a:pt x="1354921" y="-6370"/>
                    <a:pt x="1533355" y="-18784"/>
                    <a:pt x="1652250" y="0"/>
                  </a:cubicBezTo>
                  <a:cubicBezTo>
                    <a:pt x="1771145" y="18784"/>
                    <a:pt x="2009577" y="9511"/>
                    <a:pt x="2170120" y="0"/>
                  </a:cubicBezTo>
                  <a:cubicBezTo>
                    <a:pt x="2330663" y="-9511"/>
                    <a:pt x="2519569" y="-16302"/>
                    <a:pt x="2835952" y="0"/>
                  </a:cubicBezTo>
                  <a:cubicBezTo>
                    <a:pt x="3152335" y="16302"/>
                    <a:pt x="3315188" y="16441"/>
                    <a:pt x="3452463" y="0"/>
                  </a:cubicBezTo>
                  <a:cubicBezTo>
                    <a:pt x="3589738" y="-16441"/>
                    <a:pt x="3835033" y="2233"/>
                    <a:pt x="4118295" y="0"/>
                  </a:cubicBezTo>
                  <a:cubicBezTo>
                    <a:pt x="4401557" y="-2233"/>
                    <a:pt x="4662452" y="-12122"/>
                    <a:pt x="4932090" y="0"/>
                  </a:cubicBezTo>
                  <a:cubicBezTo>
                    <a:pt x="4910366" y="148238"/>
                    <a:pt x="4946210" y="310684"/>
                    <a:pt x="4932090" y="567190"/>
                  </a:cubicBezTo>
                  <a:cubicBezTo>
                    <a:pt x="4917971" y="823696"/>
                    <a:pt x="4911585" y="925842"/>
                    <a:pt x="4932090" y="1085060"/>
                  </a:cubicBezTo>
                  <a:cubicBezTo>
                    <a:pt x="4952596" y="1244278"/>
                    <a:pt x="4926171" y="1495422"/>
                    <a:pt x="4932090" y="1602929"/>
                  </a:cubicBezTo>
                  <a:cubicBezTo>
                    <a:pt x="4938009" y="1710436"/>
                    <a:pt x="4950922" y="1939982"/>
                    <a:pt x="4932090" y="2268761"/>
                  </a:cubicBezTo>
                  <a:cubicBezTo>
                    <a:pt x="4913258" y="2597540"/>
                    <a:pt x="4897202" y="2683199"/>
                    <a:pt x="4932090" y="2983914"/>
                  </a:cubicBezTo>
                  <a:cubicBezTo>
                    <a:pt x="4966978" y="3284629"/>
                    <a:pt x="4941367" y="3282714"/>
                    <a:pt x="4932090" y="3551105"/>
                  </a:cubicBezTo>
                  <a:cubicBezTo>
                    <a:pt x="4922813" y="3819496"/>
                    <a:pt x="4929340" y="3919435"/>
                    <a:pt x="4932090" y="4167616"/>
                  </a:cubicBezTo>
                  <a:cubicBezTo>
                    <a:pt x="4934840" y="4415797"/>
                    <a:pt x="4926852" y="4574746"/>
                    <a:pt x="4932090" y="4932090"/>
                  </a:cubicBezTo>
                  <a:cubicBezTo>
                    <a:pt x="4751802" y="4937410"/>
                    <a:pt x="4429140" y="4925177"/>
                    <a:pt x="4216937" y="4932090"/>
                  </a:cubicBezTo>
                  <a:cubicBezTo>
                    <a:pt x="4004734" y="4939003"/>
                    <a:pt x="3884627" y="4946525"/>
                    <a:pt x="3649747" y="4932090"/>
                  </a:cubicBezTo>
                  <a:cubicBezTo>
                    <a:pt x="3414867" y="4917656"/>
                    <a:pt x="3300984" y="4931150"/>
                    <a:pt x="3181198" y="4932090"/>
                  </a:cubicBezTo>
                  <a:cubicBezTo>
                    <a:pt x="3061412" y="4933030"/>
                    <a:pt x="2711958" y="4907750"/>
                    <a:pt x="2515366" y="4932090"/>
                  </a:cubicBezTo>
                  <a:cubicBezTo>
                    <a:pt x="2318774" y="4956430"/>
                    <a:pt x="2088502" y="4931205"/>
                    <a:pt x="1800213" y="4932090"/>
                  </a:cubicBezTo>
                  <a:cubicBezTo>
                    <a:pt x="1511924" y="4932975"/>
                    <a:pt x="1465707" y="4956080"/>
                    <a:pt x="1134381" y="4932090"/>
                  </a:cubicBezTo>
                  <a:cubicBezTo>
                    <a:pt x="803055" y="4908100"/>
                    <a:pt x="794243" y="4925115"/>
                    <a:pt x="567190" y="4932090"/>
                  </a:cubicBezTo>
                  <a:cubicBezTo>
                    <a:pt x="340137" y="4939065"/>
                    <a:pt x="139213" y="4930337"/>
                    <a:pt x="0" y="4932090"/>
                  </a:cubicBezTo>
                  <a:cubicBezTo>
                    <a:pt x="-28443" y="4797770"/>
                    <a:pt x="9363" y="4444217"/>
                    <a:pt x="0" y="4266258"/>
                  </a:cubicBezTo>
                  <a:cubicBezTo>
                    <a:pt x="-9363" y="4088299"/>
                    <a:pt x="14442" y="3907979"/>
                    <a:pt x="0" y="3551105"/>
                  </a:cubicBezTo>
                  <a:cubicBezTo>
                    <a:pt x="-14442" y="3194231"/>
                    <a:pt x="3006" y="3037720"/>
                    <a:pt x="0" y="2835952"/>
                  </a:cubicBezTo>
                  <a:cubicBezTo>
                    <a:pt x="-3006" y="2634184"/>
                    <a:pt x="15161" y="2463350"/>
                    <a:pt x="0" y="2219441"/>
                  </a:cubicBezTo>
                  <a:cubicBezTo>
                    <a:pt x="-15161" y="1975532"/>
                    <a:pt x="10168" y="1747540"/>
                    <a:pt x="0" y="1602929"/>
                  </a:cubicBezTo>
                  <a:cubicBezTo>
                    <a:pt x="-10168" y="1458318"/>
                    <a:pt x="4078" y="1131069"/>
                    <a:pt x="0" y="887776"/>
                  </a:cubicBezTo>
                  <a:cubicBezTo>
                    <a:pt x="-4078" y="644483"/>
                    <a:pt x="-18421" y="409876"/>
                    <a:pt x="0" y="0"/>
                  </a:cubicBezTo>
                  <a:close/>
                </a:path>
              </a:pathLst>
            </a:custGeom>
            <a:pattFill prst="dotGrid">
              <a:fgClr>
                <a:schemeClr val="accent6">
                  <a:lumMod val="40000"/>
                  <a:lumOff val="60000"/>
                </a:schemeClr>
              </a:fgClr>
              <a:bgClr>
                <a:schemeClr val="bg1"/>
              </a:bgClr>
            </a:pattFill>
            <a:ln w="22225" cmpd="sng">
              <a:solidFill>
                <a:schemeClr val="tx1">
                  <a:lumMod val="85000"/>
                  <a:lumOff val="15000"/>
                </a:schemeClr>
              </a:solidFill>
              <a:extLst>
                <a:ext uri="{C807C97D-BFC1-408E-A445-0C87EB9F89A2}">
                  <ask:lineSketchStyleProps xmlns:ask="http://schemas.microsoft.com/office/drawing/2018/sketchyshapes" sd="3287694183">
                    <a:prstGeom prst="rect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pic>
        <p:nvPicPr>
          <p:cNvPr id="16" name="그림 15">
            <a:extLst>
              <a:ext uri="{FF2B5EF4-FFF2-40B4-BE49-F238E27FC236}">
                <a16:creationId xmlns:a16="http://schemas.microsoft.com/office/drawing/2014/main" id="{996B405F-9A1D-7D25-461E-C30749F71C7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49" t="33508" r="23930" b="26229"/>
          <a:stretch/>
        </p:blipFill>
        <p:spPr>
          <a:xfrm>
            <a:off x="963735" y="645387"/>
            <a:ext cx="539073" cy="607596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DA0C7F5F-7870-4513-9F5E-DE745EDB9412}"/>
              </a:ext>
            </a:extLst>
          </p:cNvPr>
          <p:cNvSpPr txBox="1"/>
          <p:nvPr/>
        </p:nvSpPr>
        <p:spPr>
          <a:xfrm>
            <a:off x="152544" y="126051"/>
            <a:ext cx="333624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50" b="1" dirty="0">
                <a:ln w="1270">
                  <a:solidFill>
                    <a:schemeClr val="tx1"/>
                  </a:solidFill>
                </a:ln>
                <a:solidFill>
                  <a:srgbClr val="FFC000"/>
                </a:solidFill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국민은행</a:t>
            </a:r>
            <a:r>
              <a:rPr lang="ko-KR" altLang="en-US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 </a:t>
            </a:r>
            <a:r>
              <a:rPr lang="en-US" altLang="ko-KR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X </a:t>
            </a:r>
            <a:r>
              <a:rPr lang="en-US" altLang="ko-KR" sz="1050" b="1" dirty="0">
                <a:solidFill>
                  <a:srgbClr val="D20000"/>
                </a:solidFill>
                <a:effectLst>
                  <a:outerShdw blurRad="50800" dist="63500" dir="2700000" algn="tl" rotWithShape="0">
                    <a:prstClr val="black">
                      <a:alpha val="30000"/>
                    </a:prstClr>
                  </a:outerShdw>
                </a:effectLst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YMCA</a:t>
            </a:r>
            <a:r>
              <a:rPr lang="en-US" altLang="ko-KR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 </a:t>
            </a:r>
            <a:r>
              <a:rPr lang="ko-KR" altLang="en-US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아시아 지역사회 혁신 프로젝트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288DBF5-B738-A3AE-88C9-C1B6A90FE99C}"/>
              </a:ext>
            </a:extLst>
          </p:cNvPr>
          <p:cNvSpPr txBox="1"/>
          <p:nvPr/>
        </p:nvSpPr>
        <p:spPr>
          <a:xfrm>
            <a:off x="4222752" y="125066"/>
            <a:ext cx="160830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50" b="1" dirty="0" err="1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라온아띠</a:t>
            </a:r>
            <a:r>
              <a:rPr lang="ko-KR" altLang="en-US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 </a:t>
            </a:r>
            <a:r>
              <a:rPr lang="en-US" altLang="ko-KR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22</a:t>
            </a:r>
            <a:r>
              <a:rPr lang="ko-KR" altLang="en-US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기 </a:t>
            </a:r>
            <a:r>
              <a:rPr lang="ko-KR" altLang="en-US" sz="1050" b="1" dirty="0" err="1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순그린</a:t>
            </a:r>
            <a:endParaRPr lang="ko-KR" altLang="en-US" sz="1050" b="1" dirty="0">
              <a:latin typeface="HY동녘B" panose="02030600000101010101" pitchFamily="18" charset="-127"/>
              <a:ea typeface="HY동녘B" panose="02030600000101010101" pitchFamily="18" charset="-127"/>
              <a:cs typeface="카페24 써라운드" pitchFamily="2" charset="-127"/>
            </a:endParaRPr>
          </a:p>
        </p:txBody>
      </p:sp>
      <p:cxnSp>
        <p:nvCxnSpPr>
          <p:cNvPr id="23" name="직선 연결선 22">
            <a:extLst>
              <a:ext uri="{FF2B5EF4-FFF2-40B4-BE49-F238E27FC236}">
                <a16:creationId xmlns:a16="http://schemas.microsoft.com/office/drawing/2014/main" id="{6C642567-998F-61BA-5196-466CD6FC5349}"/>
              </a:ext>
            </a:extLst>
          </p:cNvPr>
          <p:cNvCxnSpPr/>
          <p:nvPr/>
        </p:nvCxnSpPr>
        <p:spPr>
          <a:xfrm>
            <a:off x="0" y="92779"/>
            <a:ext cx="5759450" cy="0"/>
          </a:xfrm>
          <a:prstGeom prst="line">
            <a:avLst/>
          </a:prstGeom>
          <a:ln>
            <a:solidFill>
              <a:schemeClr val="bg2">
                <a:lumMod val="2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963734" y="1350550"/>
            <a:ext cx="3928306" cy="657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en-US" altLang="ko-KR" sz="2500" b="1">
                <a:solidFill>
                  <a:schemeClr val="accent6">
                    <a:lumMod val="50000"/>
                  </a:schemeClr>
                </a:solidFill>
                <a:latin typeface="HY동녘M"/>
                <a:ea typeface="HY동녘M"/>
              </a:rPr>
              <a:t>2. </a:t>
            </a:r>
            <a:r>
              <a:rPr lang="ko-KR" altLang="en-US" sz="2500" b="1">
                <a:solidFill>
                  <a:schemeClr val="accent6">
                    <a:lumMod val="50000"/>
                  </a:schemeClr>
                </a:solidFill>
                <a:latin typeface="HY동녘M"/>
                <a:ea typeface="HY동녘M"/>
              </a:rPr>
              <a:t>리필스테이션 물품 구매</a:t>
            </a:r>
          </a:p>
        </p:txBody>
      </p:sp>
      <p:cxnSp>
        <p:nvCxnSpPr>
          <p:cNvPr id="24" name="직선 연결선 23">
            <a:extLst>
              <a:ext uri="{FF2B5EF4-FFF2-40B4-BE49-F238E27FC236}">
                <a16:creationId xmlns:a16="http://schemas.microsoft.com/office/drawing/2014/main" id="{B8BA4819-8F8A-5CF4-3D41-D64824E0D7F3}"/>
              </a:ext>
            </a:extLst>
          </p:cNvPr>
          <p:cNvCxnSpPr/>
          <p:nvPr/>
        </p:nvCxnSpPr>
        <p:spPr>
          <a:xfrm>
            <a:off x="0" y="402688"/>
            <a:ext cx="5759450" cy="0"/>
          </a:xfrm>
          <a:prstGeom prst="line">
            <a:avLst/>
          </a:prstGeom>
          <a:ln>
            <a:solidFill>
              <a:schemeClr val="bg2">
                <a:lumMod val="2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1528486" y="645387"/>
            <a:ext cx="3523722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en-US" altLang="ko-KR" sz="4000" b="1" dirty="0">
                <a:ln w="19050"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bg1"/>
                </a:solidFill>
                <a:latin typeface="Y 너만을 비춤체"/>
                <a:ea typeface="Y 너만을 비춤체"/>
              </a:rPr>
              <a:t>12</a:t>
            </a:r>
            <a:r>
              <a:rPr lang="ko-KR" altLang="en-US" sz="4000" b="1" dirty="0">
                <a:ln w="19050"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bg1"/>
                </a:solidFill>
                <a:latin typeface="Y 너만을 비춤체"/>
                <a:ea typeface="Y 너만을 비춤체"/>
              </a:rPr>
              <a:t>월 활동보고</a:t>
            </a:r>
            <a:endParaRPr lang="ko-KR" altLang="en-US" sz="4000" b="1" dirty="0">
              <a:solidFill>
                <a:schemeClr val="bg1"/>
              </a:solidFill>
              <a:latin typeface="Y 너만을 비춤체"/>
              <a:ea typeface="Y 너만을 비춤체"/>
            </a:endParaRPr>
          </a:p>
        </p:txBody>
      </p: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3E4B84B0-A3F9-53C2-7B9F-FC92901CD0BC}"/>
              </a:ext>
            </a:extLst>
          </p:cNvPr>
          <p:cNvGrpSpPr/>
          <p:nvPr/>
        </p:nvGrpSpPr>
        <p:grpSpPr>
          <a:xfrm>
            <a:off x="603586" y="2101260"/>
            <a:ext cx="2372930" cy="3083648"/>
            <a:chOff x="603586" y="1924169"/>
            <a:chExt cx="2372930" cy="4131233"/>
          </a:xfrm>
        </p:grpSpPr>
        <p:pic>
          <p:nvPicPr>
            <p:cNvPr id="9" name="그림 8" descr="텍스트이(가) 표시된 사진&#10;&#10;자동 생성된 설명">
              <a:extLst>
                <a:ext uri="{FF2B5EF4-FFF2-40B4-BE49-F238E27FC236}">
                  <a16:creationId xmlns:a16="http://schemas.microsoft.com/office/drawing/2014/main" id="{8ED3BC32-9175-FC10-15CB-24A24355F91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3586" y="3476347"/>
              <a:ext cx="2345511" cy="2579055"/>
            </a:xfrm>
            <a:prstGeom prst="rect">
              <a:avLst/>
            </a:prstGeom>
          </p:spPr>
        </p:pic>
        <p:pic>
          <p:nvPicPr>
            <p:cNvPr id="4" name="그림 3" descr="텍스트이(가) 표시된 사진&#10;&#10;자동 생성된 설명">
              <a:extLst>
                <a:ext uri="{FF2B5EF4-FFF2-40B4-BE49-F238E27FC236}">
                  <a16:creationId xmlns:a16="http://schemas.microsoft.com/office/drawing/2014/main" id="{57918A22-E79F-E1C3-302B-1F687E8162A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3587" y="1924169"/>
              <a:ext cx="2372929" cy="2841706"/>
            </a:xfrm>
            <a:prstGeom prst="rect">
              <a:avLst/>
            </a:prstGeom>
          </p:spPr>
        </p:pic>
      </p:grpSp>
      <p:pic>
        <p:nvPicPr>
          <p:cNvPr id="13" name="그림 12" descr="사무실이(가) 표시된 사진&#10;&#10;자동 생성된 설명">
            <a:extLst>
              <a:ext uri="{FF2B5EF4-FFF2-40B4-BE49-F238E27FC236}">
                <a16:creationId xmlns:a16="http://schemas.microsoft.com/office/drawing/2014/main" id="{83AC8DF2-3D8D-4F03-6DB6-2A86C385AB8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9319" y="2101260"/>
            <a:ext cx="1927586" cy="1925066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E095A87B-C908-6778-D1C4-0E9E01D56C02}"/>
              </a:ext>
            </a:extLst>
          </p:cNvPr>
          <p:cNvSpPr txBox="1"/>
          <p:nvPr/>
        </p:nvSpPr>
        <p:spPr>
          <a:xfrm>
            <a:off x="3092581" y="4192557"/>
            <a:ext cx="213712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err="1"/>
              <a:t>디퓨저</a:t>
            </a:r>
            <a:r>
              <a:rPr lang="ko-KR" altLang="en-US" dirty="0"/>
              <a:t> </a:t>
            </a:r>
            <a:r>
              <a:rPr lang="ko-KR" altLang="en-US" dirty="0" err="1"/>
              <a:t>컨택</a:t>
            </a:r>
            <a:r>
              <a:rPr lang="ko-KR" altLang="en-US" dirty="0"/>
              <a:t> 중</a:t>
            </a:r>
            <a:r>
              <a:rPr lang="en-US" altLang="ko-KR" dirty="0"/>
              <a:t>!</a:t>
            </a:r>
          </a:p>
          <a:p>
            <a:endParaRPr lang="en-US" altLang="ko-KR" dirty="0"/>
          </a:p>
          <a:p>
            <a:r>
              <a:rPr lang="ko-KR" altLang="en-US" dirty="0" err="1"/>
              <a:t>폴딩카트</a:t>
            </a:r>
            <a:r>
              <a:rPr lang="ko-KR" altLang="en-US" dirty="0"/>
              <a:t> 구매 완료</a:t>
            </a:r>
          </a:p>
        </p:txBody>
      </p:sp>
    </p:spTree>
    <p:extLst>
      <p:ext uri="{BB962C8B-B14F-4D97-AF65-F5344CB8AC3E}">
        <p14:creationId xmlns:p14="http://schemas.microsoft.com/office/powerpoint/2010/main" val="11673750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그룹 6">
            <a:extLst>
              <a:ext uri="{FF2B5EF4-FFF2-40B4-BE49-F238E27FC236}">
                <a16:creationId xmlns:a16="http://schemas.microsoft.com/office/drawing/2014/main" id="{2A0A4B4E-DD0C-4080-1F5F-A56D2DC71060}"/>
              </a:ext>
            </a:extLst>
          </p:cNvPr>
          <p:cNvGrpSpPr>
            <a:grpSpLocks/>
          </p:cNvGrpSpPr>
          <p:nvPr/>
        </p:nvGrpSpPr>
        <p:grpSpPr>
          <a:xfrm>
            <a:off x="413680" y="524038"/>
            <a:ext cx="5028881" cy="5053439"/>
            <a:chOff x="413680" y="524038"/>
            <a:chExt cx="5028881" cy="5053439"/>
          </a:xfrm>
        </p:grpSpPr>
        <p:sp>
          <p:nvSpPr>
            <p:cNvPr id="8" name="직사각형 7">
              <a:extLst>
                <a:ext uri="{FF2B5EF4-FFF2-40B4-BE49-F238E27FC236}">
                  <a16:creationId xmlns:a16="http://schemas.microsoft.com/office/drawing/2014/main" id="{A34927D7-9141-5582-8DC9-CD165D7FBD01}"/>
                </a:ext>
              </a:extLst>
            </p:cNvPr>
            <p:cNvSpPr>
              <a:spLocks/>
            </p:cNvSpPr>
            <p:nvPr/>
          </p:nvSpPr>
          <p:spPr>
            <a:xfrm>
              <a:off x="510471" y="645387"/>
              <a:ext cx="4932090" cy="4932090"/>
            </a:xfrm>
            <a:custGeom>
              <a:avLst/>
              <a:gdLst>
                <a:gd name="connsiteX0" fmla="*/ 0 w 4932090"/>
                <a:gd name="connsiteY0" fmla="*/ 0 h 4932090"/>
                <a:gd name="connsiteX1" fmla="*/ 468549 w 4932090"/>
                <a:gd name="connsiteY1" fmla="*/ 0 h 4932090"/>
                <a:gd name="connsiteX2" fmla="*/ 937097 w 4932090"/>
                <a:gd name="connsiteY2" fmla="*/ 0 h 4932090"/>
                <a:gd name="connsiteX3" fmla="*/ 1454967 w 4932090"/>
                <a:gd name="connsiteY3" fmla="*/ 0 h 4932090"/>
                <a:gd name="connsiteX4" fmla="*/ 1972836 w 4932090"/>
                <a:gd name="connsiteY4" fmla="*/ 0 h 4932090"/>
                <a:gd name="connsiteX5" fmla="*/ 2490705 w 4932090"/>
                <a:gd name="connsiteY5" fmla="*/ 0 h 4932090"/>
                <a:gd name="connsiteX6" fmla="*/ 3156538 w 4932090"/>
                <a:gd name="connsiteY6" fmla="*/ 0 h 4932090"/>
                <a:gd name="connsiteX7" fmla="*/ 3871691 w 4932090"/>
                <a:gd name="connsiteY7" fmla="*/ 0 h 4932090"/>
                <a:gd name="connsiteX8" fmla="*/ 4932090 w 4932090"/>
                <a:gd name="connsiteY8" fmla="*/ 0 h 4932090"/>
                <a:gd name="connsiteX9" fmla="*/ 4932090 w 4932090"/>
                <a:gd name="connsiteY9" fmla="*/ 567190 h 4932090"/>
                <a:gd name="connsiteX10" fmla="*/ 4932090 w 4932090"/>
                <a:gd name="connsiteY10" fmla="*/ 1134381 h 4932090"/>
                <a:gd name="connsiteX11" fmla="*/ 4932090 w 4932090"/>
                <a:gd name="connsiteY11" fmla="*/ 1701571 h 4932090"/>
                <a:gd name="connsiteX12" fmla="*/ 4932090 w 4932090"/>
                <a:gd name="connsiteY12" fmla="*/ 2219441 h 4932090"/>
                <a:gd name="connsiteX13" fmla="*/ 4932090 w 4932090"/>
                <a:gd name="connsiteY13" fmla="*/ 2687989 h 4932090"/>
                <a:gd name="connsiteX14" fmla="*/ 4932090 w 4932090"/>
                <a:gd name="connsiteY14" fmla="*/ 3255179 h 4932090"/>
                <a:gd name="connsiteX15" fmla="*/ 4932090 w 4932090"/>
                <a:gd name="connsiteY15" fmla="*/ 3773049 h 4932090"/>
                <a:gd name="connsiteX16" fmla="*/ 4932090 w 4932090"/>
                <a:gd name="connsiteY16" fmla="*/ 4241597 h 4932090"/>
                <a:gd name="connsiteX17" fmla="*/ 4932090 w 4932090"/>
                <a:gd name="connsiteY17" fmla="*/ 4932090 h 4932090"/>
                <a:gd name="connsiteX18" fmla="*/ 4216937 w 4932090"/>
                <a:gd name="connsiteY18" fmla="*/ 4932090 h 4932090"/>
                <a:gd name="connsiteX19" fmla="*/ 3649747 w 4932090"/>
                <a:gd name="connsiteY19" fmla="*/ 4932090 h 4932090"/>
                <a:gd name="connsiteX20" fmla="*/ 3181198 w 4932090"/>
                <a:gd name="connsiteY20" fmla="*/ 4932090 h 4932090"/>
                <a:gd name="connsiteX21" fmla="*/ 2614008 w 4932090"/>
                <a:gd name="connsiteY21" fmla="*/ 4932090 h 4932090"/>
                <a:gd name="connsiteX22" fmla="*/ 2096138 w 4932090"/>
                <a:gd name="connsiteY22" fmla="*/ 4932090 h 4932090"/>
                <a:gd name="connsiteX23" fmla="*/ 1479627 w 4932090"/>
                <a:gd name="connsiteY23" fmla="*/ 4932090 h 4932090"/>
                <a:gd name="connsiteX24" fmla="*/ 961758 w 4932090"/>
                <a:gd name="connsiteY24" fmla="*/ 4932090 h 4932090"/>
                <a:gd name="connsiteX25" fmla="*/ 0 w 4932090"/>
                <a:gd name="connsiteY25" fmla="*/ 4932090 h 4932090"/>
                <a:gd name="connsiteX26" fmla="*/ 0 w 4932090"/>
                <a:gd name="connsiteY26" fmla="*/ 4364900 h 4932090"/>
                <a:gd name="connsiteX27" fmla="*/ 0 w 4932090"/>
                <a:gd name="connsiteY27" fmla="*/ 3896351 h 4932090"/>
                <a:gd name="connsiteX28" fmla="*/ 0 w 4932090"/>
                <a:gd name="connsiteY28" fmla="*/ 3279840 h 4932090"/>
                <a:gd name="connsiteX29" fmla="*/ 0 w 4932090"/>
                <a:gd name="connsiteY29" fmla="*/ 2614008 h 4932090"/>
                <a:gd name="connsiteX30" fmla="*/ 0 w 4932090"/>
                <a:gd name="connsiteY30" fmla="*/ 2096138 h 4932090"/>
                <a:gd name="connsiteX31" fmla="*/ 0 w 4932090"/>
                <a:gd name="connsiteY31" fmla="*/ 1578269 h 4932090"/>
                <a:gd name="connsiteX32" fmla="*/ 0 w 4932090"/>
                <a:gd name="connsiteY32" fmla="*/ 961758 h 4932090"/>
                <a:gd name="connsiteX33" fmla="*/ 0 w 4932090"/>
                <a:gd name="connsiteY33" fmla="*/ 0 h 49320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4932090" h="4932090" fill="none" extrusionOk="0">
                  <a:moveTo>
                    <a:pt x="0" y="0"/>
                  </a:moveTo>
                  <a:cubicBezTo>
                    <a:pt x="172859" y="16894"/>
                    <a:pt x="315648" y="-2253"/>
                    <a:pt x="468549" y="0"/>
                  </a:cubicBezTo>
                  <a:cubicBezTo>
                    <a:pt x="621450" y="2253"/>
                    <a:pt x="784637" y="7678"/>
                    <a:pt x="937097" y="0"/>
                  </a:cubicBezTo>
                  <a:cubicBezTo>
                    <a:pt x="1089557" y="-7678"/>
                    <a:pt x="1348109" y="10289"/>
                    <a:pt x="1454967" y="0"/>
                  </a:cubicBezTo>
                  <a:cubicBezTo>
                    <a:pt x="1561825" y="-10289"/>
                    <a:pt x="1730911" y="-4557"/>
                    <a:pt x="1972836" y="0"/>
                  </a:cubicBezTo>
                  <a:cubicBezTo>
                    <a:pt x="2214761" y="4557"/>
                    <a:pt x="2268731" y="-1385"/>
                    <a:pt x="2490705" y="0"/>
                  </a:cubicBezTo>
                  <a:cubicBezTo>
                    <a:pt x="2712679" y="1385"/>
                    <a:pt x="2954235" y="-18043"/>
                    <a:pt x="3156538" y="0"/>
                  </a:cubicBezTo>
                  <a:cubicBezTo>
                    <a:pt x="3358841" y="18043"/>
                    <a:pt x="3547271" y="-4117"/>
                    <a:pt x="3871691" y="0"/>
                  </a:cubicBezTo>
                  <a:cubicBezTo>
                    <a:pt x="4196111" y="4117"/>
                    <a:pt x="4626465" y="-33167"/>
                    <a:pt x="4932090" y="0"/>
                  </a:cubicBezTo>
                  <a:cubicBezTo>
                    <a:pt x="4942357" y="174364"/>
                    <a:pt x="4958882" y="305750"/>
                    <a:pt x="4932090" y="567190"/>
                  </a:cubicBezTo>
                  <a:cubicBezTo>
                    <a:pt x="4905299" y="828630"/>
                    <a:pt x="4947816" y="903000"/>
                    <a:pt x="4932090" y="1134381"/>
                  </a:cubicBezTo>
                  <a:cubicBezTo>
                    <a:pt x="4916364" y="1365762"/>
                    <a:pt x="4943872" y="1534634"/>
                    <a:pt x="4932090" y="1701571"/>
                  </a:cubicBezTo>
                  <a:cubicBezTo>
                    <a:pt x="4920309" y="1868508"/>
                    <a:pt x="4928914" y="2018960"/>
                    <a:pt x="4932090" y="2219441"/>
                  </a:cubicBezTo>
                  <a:cubicBezTo>
                    <a:pt x="4935267" y="2419922"/>
                    <a:pt x="4928993" y="2480657"/>
                    <a:pt x="4932090" y="2687989"/>
                  </a:cubicBezTo>
                  <a:cubicBezTo>
                    <a:pt x="4935187" y="2895321"/>
                    <a:pt x="4906285" y="3124338"/>
                    <a:pt x="4932090" y="3255179"/>
                  </a:cubicBezTo>
                  <a:cubicBezTo>
                    <a:pt x="4957896" y="3386020"/>
                    <a:pt x="4913653" y="3652360"/>
                    <a:pt x="4932090" y="3773049"/>
                  </a:cubicBezTo>
                  <a:cubicBezTo>
                    <a:pt x="4950528" y="3893738"/>
                    <a:pt x="4918875" y="4109331"/>
                    <a:pt x="4932090" y="4241597"/>
                  </a:cubicBezTo>
                  <a:cubicBezTo>
                    <a:pt x="4945305" y="4373863"/>
                    <a:pt x="4952291" y="4672417"/>
                    <a:pt x="4932090" y="4932090"/>
                  </a:cubicBezTo>
                  <a:cubicBezTo>
                    <a:pt x="4679581" y="4940926"/>
                    <a:pt x="4568397" y="4911280"/>
                    <a:pt x="4216937" y="4932090"/>
                  </a:cubicBezTo>
                  <a:cubicBezTo>
                    <a:pt x="3865477" y="4952900"/>
                    <a:pt x="3840963" y="4916170"/>
                    <a:pt x="3649747" y="4932090"/>
                  </a:cubicBezTo>
                  <a:cubicBezTo>
                    <a:pt x="3458531" y="4948011"/>
                    <a:pt x="3356711" y="4924842"/>
                    <a:pt x="3181198" y="4932090"/>
                  </a:cubicBezTo>
                  <a:cubicBezTo>
                    <a:pt x="3005685" y="4939338"/>
                    <a:pt x="2772167" y="4937958"/>
                    <a:pt x="2614008" y="4932090"/>
                  </a:cubicBezTo>
                  <a:cubicBezTo>
                    <a:pt x="2455849" y="4926223"/>
                    <a:pt x="2200877" y="4955958"/>
                    <a:pt x="2096138" y="4932090"/>
                  </a:cubicBezTo>
                  <a:cubicBezTo>
                    <a:pt x="1991399" y="4908223"/>
                    <a:pt x="1727374" y="4906403"/>
                    <a:pt x="1479627" y="4932090"/>
                  </a:cubicBezTo>
                  <a:cubicBezTo>
                    <a:pt x="1231880" y="4957777"/>
                    <a:pt x="1088329" y="4946207"/>
                    <a:pt x="961758" y="4932090"/>
                  </a:cubicBezTo>
                  <a:cubicBezTo>
                    <a:pt x="835187" y="4917973"/>
                    <a:pt x="312292" y="4899178"/>
                    <a:pt x="0" y="4932090"/>
                  </a:cubicBezTo>
                  <a:cubicBezTo>
                    <a:pt x="-12645" y="4768719"/>
                    <a:pt x="24493" y="4552410"/>
                    <a:pt x="0" y="4364900"/>
                  </a:cubicBezTo>
                  <a:cubicBezTo>
                    <a:pt x="-24493" y="4177390"/>
                    <a:pt x="-16394" y="4116500"/>
                    <a:pt x="0" y="3896351"/>
                  </a:cubicBezTo>
                  <a:cubicBezTo>
                    <a:pt x="16394" y="3676202"/>
                    <a:pt x="11523" y="3413481"/>
                    <a:pt x="0" y="3279840"/>
                  </a:cubicBezTo>
                  <a:cubicBezTo>
                    <a:pt x="-11523" y="3146199"/>
                    <a:pt x="-13927" y="2772448"/>
                    <a:pt x="0" y="2614008"/>
                  </a:cubicBezTo>
                  <a:cubicBezTo>
                    <a:pt x="13927" y="2455568"/>
                    <a:pt x="-7740" y="2214240"/>
                    <a:pt x="0" y="2096138"/>
                  </a:cubicBezTo>
                  <a:cubicBezTo>
                    <a:pt x="7740" y="1978036"/>
                    <a:pt x="-1909" y="1828827"/>
                    <a:pt x="0" y="1578269"/>
                  </a:cubicBezTo>
                  <a:cubicBezTo>
                    <a:pt x="1909" y="1327711"/>
                    <a:pt x="10961" y="1205043"/>
                    <a:pt x="0" y="961758"/>
                  </a:cubicBezTo>
                  <a:cubicBezTo>
                    <a:pt x="-10961" y="718473"/>
                    <a:pt x="-25765" y="445645"/>
                    <a:pt x="0" y="0"/>
                  </a:cubicBezTo>
                  <a:close/>
                </a:path>
                <a:path w="4932090" h="4932090" stroke="0" extrusionOk="0">
                  <a:moveTo>
                    <a:pt x="0" y="0"/>
                  </a:moveTo>
                  <a:cubicBezTo>
                    <a:pt x="218817" y="3297"/>
                    <a:pt x="373587" y="8186"/>
                    <a:pt x="468549" y="0"/>
                  </a:cubicBezTo>
                  <a:cubicBezTo>
                    <a:pt x="563511" y="-8186"/>
                    <a:pt x="815199" y="6370"/>
                    <a:pt x="1085060" y="0"/>
                  </a:cubicBezTo>
                  <a:cubicBezTo>
                    <a:pt x="1354921" y="-6370"/>
                    <a:pt x="1533355" y="-18784"/>
                    <a:pt x="1652250" y="0"/>
                  </a:cubicBezTo>
                  <a:cubicBezTo>
                    <a:pt x="1771145" y="18784"/>
                    <a:pt x="2009577" y="9511"/>
                    <a:pt x="2170120" y="0"/>
                  </a:cubicBezTo>
                  <a:cubicBezTo>
                    <a:pt x="2330663" y="-9511"/>
                    <a:pt x="2519569" y="-16302"/>
                    <a:pt x="2835952" y="0"/>
                  </a:cubicBezTo>
                  <a:cubicBezTo>
                    <a:pt x="3152335" y="16302"/>
                    <a:pt x="3315188" y="16441"/>
                    <a:pt x="3452463" y="0"/>
                  </a:cubicBezTo>
                  <a:cubicBezTo>
                    <a:pt x="3589738" y="-16441"/>
                    <a:pt x="3835033" y="2233"/>
                    <a:pt x="4118295" y="0"/>
                  </a:cubicBezTo>
                  <a:cubicBezTo>
                    <a:pt x="4401557" y="-2233"/>
                    <a:pt x="4662452" y="-12122"/>
                    <a:pt x="4932090" y="0"/>
                  </a:cubicBezTo>
                  <a:cubicBezTo>
                    <a:pt x="4910366" y="148238"/>
                    <a:pt x="4946210" y="310684"/>
                    <a:pt x="4932090" y="567190"/>
                  </a:cubicBezTo>
                  <a:cubicBezTo>
                    <a:pt x="4917971" y="823696"/>
                    <a:pt x="4911585" y="925842"/>
                    <a:pt x="4932090" y="1085060"/>
                  </a:cubicBezTo>
                  <a:cubicBezTo>
                    <a:pt x="4952596" y="1244278"/>
                    <a:pt x="4926171" y="1495422"/>
                    <a:pt x="4932090" y="1602929"/>
                  </a:cubicBezTo>
                  <a:cubicBezTo>
                    <a:pt x="4938009" y="1710436"/>
                    <a:pt x="4950922" y="1939982"/>
                    <a:pt x="4932090" y="2268761"/>
                  </a:cubicBezTo>
                  <a:cubicBezTo>
                    <a:pt x="4913258" y="2597540"/>
                    <a:pt x="4897202" y="2683199"/>
                    <a:pt x="4932090" y="2983914"/>
                  </a:cubicBezTo>
                  <a:cubicBezTo>
                    <a:pt x="4966978" y="3284629"/>
                    <a:pt x="4941367" y="3282714"/>
                    <a:pt x="4932090" y="3551105"/>
                  </a:cubicBezTo>
                  <a:cubicBezTo>
                    <a:pt x="4922813" y="3819496"/>
                    <a:pt x="4929340" y="3919435"/>
                    <a:pt x="4932090" y="4167616"/>
                  </a:cubicBezTo>
                  <a:cubicBezTo>
                    <a:pt x="4934840" y="4415797"/>
                    <a:pt x="4926852" y="4574746"/>
                    <a:pt x="4932090" y="4932090"/>
                  </a:cubicBezTo>
                  <a:cubicBezTo>
                    <a:pt x="4751802" y="4937410"/>
                    <a:pt x="4429140" y="4925177"/>
                    <a:pt x="4216937" y="4932090"/>
                  </a:cubicBezTo>
                  <a:cubicBezTo>
                    <a:pt x="4004734" y="4939003"/>
                    <a:pt x="3884627" y="4946525"/>
                    <a:pt x="3649747" y="4932090"/>
                  </a:cubicBezTo>
                  <a:cubicBezTo>
                    <a:pt x="3414867" y="4917656"/>
                    <a:pt x="3300984" y="4931150"/>
                    <a:pt x="3181198" y="4932090"/>
                  </a:cubicBezTo>
                  <a:cubicBezTo>
                    <a:pt x="3061412" y="4933030"/>
                    <a:pt x="2711958" y="4907750"/>
                    <a:pt x="2515366" y="4932090"/>
                  </a:cubicBezTo>
                  <a:cubicBezTo>
                    <a:pt x="2318774" y="4956430"/>
                    <a:pt x="2088502" y="4931205"/>
                    <a:pt x="1800213" y="4932090"/>
                  </a:cubicBezTo>
                  <a:cubicBezTo>
                    <a:pt x="1511924" y="4932975"/>
                    <a:pt x="1465707" y="4956080"/>
                    <a:pt x="1134381" y="4932090"/>
                  </a:cubicBezTo>
                  <a:cubicBezTo>
                    <a:pt x="803055" y="4908100"/>
                    <a:pt x="794243" y="4925115"/>
                    <a:pt x="567190" y="4932090"/>
                  </a:cubicBezTo>
                  <a:cubicBezTo>
                    <a:pt x="340137" y="4939065"/>
                    <a:pt x="139213" y="4930337"/>
                    <a:pt x="0" y="4932090"/>
                  </a:cubicBezTo>
                  <a:cubicBezTo>
                    <a:pt x="-28443" y="4797770"/>
                    <a:pt x="9363" y="4444217"/>
                    <a:pt x="0" y="4266258"/>
                  </a:cubicBezTo>
                  <a:cubicBezTo>
                    <a:pt x="-9363" y="4088299"/>
                    <a:pt x="14442" y="3907979"/>
                    <a:pt x="0" y="3551105"/>
                  </a:cubicBezTo>
                  <a:cubicBezTo>
                    <a:pt x="-14442" y="3194231"/>
                    <a:pt x="3006" y="3037720"/>
                    <a:pt x="0" y="2835952"/>
                  </a:cubicBezTo>
                  <a:cubicBezTo>
                    <a:pt x="-3006" y="2634184"/>
                    <a:pt x="15161" y="2463350"/>
                    <a:pt x="0" y="2219441"/>
                  </a:cubicBezTo>
                  <a:cubicBezTo>
                    <a:pt x="-15161" y="1975532"/>
                    <a:pt x="10168" y="1747540"/>
                    <a:pt x="0" y="1602929"/>
                  </a:cubicBezTo>
                  <a:cubicBezTo>
                    <a:pt x="-10168" y="1458318"/>
                    <a:pt x="4078" y="1131069"/>
                    <a:pt x="0" y="887776"/>
                  </a:cubicBezTo>
                  <a:cubicBezTo>
                    <a:pt x="-4078" y="644483"/>
                    <a:pt x="-18421" y="409876"/>
                    <a:pt x="0" y="0"/>
                  </a:cubicBezTo>
                  <a:close/>
                </a:path>
              </a:pathLst>
            </a:custGeom>
            <a:solidFill>
              <a:schemeClr val="bg2">
                <a:lumMod val="75000"/>
                <a:alpha val="60000"/>
              </a:schemeClr>
            </a:solidFill>
            <a:ln cmpd="sng">
              <a:solidFill>
                <a:schemeClr val="bg2">
                  <a:lumMod val="75000"/>
                  <a:alpha val="60000"/>
                </a:schemeClr>
              </a:solidFill>
              <a:extLst>
                <a:ext uri="{C807C97D-BFC1-408E-A445-0C87EB9F89A2}">
                  <ask:lineSketchStyleProps xmlns:ask="http://schemas.microsoft.com/office/drawing/2018/sketchyshapes" sd="3287694183">
                    <a:prstGeom prst="rect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99146C71-ED3F-8242-C099-16BEC293E204}"/>
                </a:ext>
              </a:extLst>
            </p:cNvPr>
            <p:cNvSpPr>
              <a:spLocks/>
            </p:cNvSpPr>
            <p:nvPr/>
          </p:nvSpPr>
          <p:spPr>
            <a:xfrm>
              <a:off x="413680" y="524038"/>
              <a:ext cx="4932090" cy="4932090"/>
            </a:xfrm>
            <a:custGeom>
              <a:avLst/>
              <a:gdLst>
                <a:gd name="connsiteX0" fmla="*/ 0 w 4932090"/>
                <a:gd name="connsiteY0" fmla="*/ 0 h 4932090"/>
                <a:gd name="connsiteX1" fmla="*/ 468549 w 4932090"/>
                <a:gd name="connsiteY1" fmla="*/ 0 h 4932090"/>
                <a:gd name="connsiteX2" fmla="*/ 937097 w 4932090"/>
                <a:gd name="connsiteY2" fmla="*/ 0 h 4932090"/>
                <a:gd name="connsiteX3" fmla="*/ 1454967 w 4932090"/>
                <a:gd name="connsiteY3" fmla="*/ 0 h 4932090"/>
                <a:gd name="connsiteX4" fmla="*/ 1972836 w 4932090"/>
                <a:gd name="connsiteY4" fmla="*/ 0 h 4932090"/>
                <a:gd name="connsiteX5" fmla="*/ 2490705 w 4932090"/>
                <a:gd name="connsiteY5" fmla="*/ 0 h 4932090"/>
                <a:gd name="connsiteX6" fmla="*/ 3156538 w 4932090"/>
                <a:gd name="connsiteY6" fmla="*/ 0 h 4932090"/>
                <a:gd name="connsiteX7" fmla="*/ 3871691 w 4932090"/>
                <a:gd name="connsiteY7" fmla="*/ 0 h 4932090"/>
                <a:gd name="connsiteX8" fmla="*/ 4932090 w 4932090"/>
                <a:gd name="connsiteY8" fmla="*/ 0 h 4932090"/>
                <a:gd name="connsiteX9" fmla="*/ 4932090 w 4932090"/>
                <a:gd name="connsiteY9" fmla="*/ 567190 h 4932090"/>
                <a:gd name="connsiteX10" fmla="*/ 4932090 w 4932090"/>
                <a:gd name="connsiteY10" fmla="*/ 1134381 h 4932090"/>
                <a:gd name="connsiteX11" fmla="*/ 4932090 w 4932090"/>
                <a:gd name="connsiteY11" fmla="*/ 1701571 h 4932090"/>
                <a:gd name="connsiteX12" fmla="*/ 4932090 w 4932090"/>
                <a:gd name="connsiteY12" fmla="*/ 2219441 h 4932090"/>
                <a:gd name="connsiteX13" fmla="*/ 4932090 w 4932090"/>
                <a:gd name="connsiteY13" fmla="*/ 2687989 h 4932090"/>
                <a:gd name="connsiteX14" fmla="*/ 4932090 w 4932090"/>
                <a:gd name="connsiteY14" fmla="*/ 3255179 h 4932090"/>
                <a:gd name="connsiteX15" fmla="*/ 4932090 w 4932090"/>
                <a:gd name="connsiteY15" fmla="*/ 3773049 h 4932090"/>
                <a:gd name="connsiteX16" fmla="*/ 4932090 w 4932090"/>
                <a:gd name="connsiteY16" fmla="*/ 4241597 h 4932090"/>
                <a:gd name="connsiteX17" fmla="*/ 4932090 w 4932090"/>
                <a:gd name="connsiteY17" fmla="*/ 4932090 h 4932090"/>
                <a:gd name="connsiteX18" fmla="*/ 4216937 w 4932090"/>
                <a:gd name="connsiteY18" fmla="*/ 4932090 h 4932090"/>
                <a:gd name="connsiteX19" fmla="*/ 3649747 w 4932090"/>
                <a:gd name="connsiteY19" fmla="*/ 4932090 h 4932090"/>
                <a:gd name="connsiteX20" fmla="*/ 3181198 w 4932090"/>
                <a:gd name="connsiteY20" fmla="*/ 4932090 h 4932090"/>
                <a:gd name="connsiteX21" fmla="*/ 2614008 w 4932090"/>
                <a:gd name="connsiteY21" fmla="*/ 4932090 h 4932090"/>
                <a:gd name="connsiteX22" fmla="*/ 2096138 w 4932090"/>
                <a:gd name="connsiteY22" fmla="*/ 4932090 h 4932090"/>
                <a:gd name="connsiteX23" fmla="*/ 1479627 w 4932090"/>
                <a:gd name="connsiteY23" fmla="*/ 4932090 h 4932090"/>
                <a:gd name="connsiteX24" fmla="*/ 961758 w 4932090"/>
                <a:gd name="connsiteY24" fmla="*/ 4932090 h 4932090"/>
                <a:gd name="connsiteX25" fmla="*/ 0 w 4932090"/>
                <a:gd name="connsiteY25" fmla="*/ 4932090 h 4932090"/>
                <a:gd name="connsiteX26" fmla="*/ 0 w 4932090"/>
                <a:gd name="connsiteY26" fmla="*/ 4364900 h 4932090"/>
                <a:gd name="connsiteX27" fmla="*/ 0 w 4932090"/>
                <a:gd name="connsiteY27" fmla="*/ 3896351 h 4932090"/>
                <a:gd name="connsiteX28" fmla="*/ 0 w 4932090"/>
                <a:gd name="connsiteY28" fmla="*/ 3279840 h 4932090"/>
                <a:gd name="connsiteX29" fmla="*/ 0 w 4932090"/>
                <a:gd name="connsiteY29" fmla="*/ 2614008 h 4932090"/>
                <a:gd name="connsiteX30" fmla="*/ 0 w 4932090"/>
                <a:gd name="connsiteY30" fmla="*/ 2096138 h 4932090"/>
                <a:gd name="connsiteX31" fmla="*/ 0 w 4932090"/>
                <a:gd name="connsiteY31" fmla="*/ 1578269 h 4932090"/>
                <a:gd name="connsiteX32" fmla="*/ 0 w 4932090"/>
                <a:gd name="connsiteY32" fmla="*/ 961758 h 4932090"/>
                <a:gd name="connsiteX33" fmla="*/ 0 w 4932090"/>
                <a:gd name="connsiteY33" fmla="*/ 0 h 49320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4932090" h="4932090" fill="none" extrusionOk="0">
                  <a:moveTo>
                    <a:pt x="0" y="0"/>
                  </a:moveTo>
                  <a:cubicBezTo>
                    <a:pt x="172859" y="16894"/>
                    <a:pt x="315648" y="-2253"/>
                    <a:pt x="468549" y="0"/>
                  </a:cubicBezTo>
                  <a:cubicBezTo>
                    <a:pt x="621450" y="2253"/>
                    <a:pt x="784637" y="7678"/>
                    <a:pt x="937097" y="0"/>
                  </a:cubicBezTo>
                  <a:cubicBezTo>
                    <a:pt x="1089557" y="-7678"/>
                    <a:pt x="1348109" y="10289"/>
                    <a:pt x="1454967" y="0"/>
                  </a:cubicBezTo>
                  <a:cubicBezTo>
                    <a:pt x="1561825" y="-10289"/>
                    <a:pt x="1730911" y="-4557"/>
                    <a:pt x="1972836" y="0"/>
                  </a:cubicBezTo>
                  <a:cubicBezTo>
                    <a:pt x="2214761" y="4557"/>
                    <a:pt x="2268731" y="-1385"/>
                    <a:pt x="2490705" y="0"/>
                  </a:cubicBezTo>
                  <a:cubicBezTo>
                    <a:pt x="2712679" y="1385"/>
                    <a:pt x="2954235" y="-18043"/>
                    <a:pt x="3156538" y="0"/>
                  </a:cubicBezTo>
                  <a:cubicBezTo>
                    <a:pt x="3358841" y="18043"/>
                    <a:pt x="3547271" y="-4117"/>
                    <a:pt x="3871691" y="0"/>
                  </a:cubicBezTo>
                  <a:cubicBezTo>
                    <a:pt x="4196111" y="4117"/>
                    <a:pt x="4626465" y="-33167"/>
                    <a:pt x="4932090" y="0"/>
                  </a:cubicBezTo>
                  <a:cubicBezTo>
                    <a:pt x="4942357" y="174364"/>
                    <a:pt x="4958882" y="305750"/>
                    <a:pt x="4932090" y="567190"/>
                  </a:cubicBezTo>
                  <a:cubicBezTo>
                    <a:pt x="4905299" y="828630"/>
                    <a:pt x="4947816" y="903000"/>
                    <a:pt x="4932090" y="1134381"/>
                  </a:cubicBezTo>
                  <a:cubicBezTo>
                    <a:pt x="4916364" y="1365762"/>
                    <a:pt x="4943872" y="1534634"/>
                    <a:pt x="4932090" y="1701571"/>
                  </a:cubicBezTo>
                  <a:cubicBezTo>
                    <a:pt x="4920309" y="1868508"/>
                    <a:pt x="4928914" y="2018960"/>
                    <a:pt x="4932090" y="2219441"/>
                  </a:cubicBezTo>
                  <a:cubicBezTo>
                    <a:pt x="4935267" y="2419922"/>
                    <a:pt x="4928993" y="2480657"/>
                    <a:pt x="4932090" y="2687989"/>
                  </a:cubicBezTo>
                  <a:cubicBezTo>
                    <a:pt x="4935187" y="2895321"/>
                    <a:pt x="4906285" y="3124338"/>
                    <a:pt x="4932090" y="3255179"/>
                  </a:cubicBezTo>
                  <a:cubicBezTo>
                    <a:pt x="4957896" y="3386020"/>
                    <a:pt x="4913653" y="3652360"/>
                    <a:pt x="4932090" y="3773049"/>
                  </a:cubicBezTo>
                  <a:cubicBezTo>
                    <a:pt x="4950528" y="3893738"/>
                    <a:pt x="4918875" y="4109331"/>
                    <a:pt x="4932090" y="4241597"/>
                  </a:cubicBezTo>
                  <a:cubicBezTo>
                    <a:pt x="4945305" y="4373863"/>
                    <a:pt x="4952291" y="4672417"/>
                    <a:pt x="4932090" y="4932090"/>
                  </a:cubicBezTo>
                  <a:cubicBezTo>
                    <a:pt x="4679581" y="4940926"/>
                    <a:pt x="4568397" y="4911280"/>
                    <a:pt x="4216937" y="4932090"/>
                  </a:cubicBezTo>
                  <a:cubicBezTo>
                    <a:pt x="3865477" y="4952900"/>
                    <a:pt x="3840963" y="4916170"/>
                    <a:pt x="3649747" y="4932090"/>
                  </a:cubicBezTo>
                  <a:cubicBezTo>
                    <a:pt x="3458531" y="4948011"/>
                    <a:pt x="3356711" y="4924842"/>
                    <a:pt x="3181198" y="4932090"/>
                  </a:cubicBezTo>
                  <a:cubicBezTo>
                    <a:pt x="3005685" y="4939338"/>
                    <a:pt x="2772167" y="4937958"/>
                    <a:pt x="2614008" y="4932090"/>
                  </a:cubicBezTo>
                  <a:cubicBezTo>
                    <a:pt x="2455849" y="4926223"/>
                    <a:pt x="2200877" y="4955958"/>
                    <a:pt x="2096138" y="4932090"/>
                  </a:cubicBezTo>
                  <a:cubicBezTo>
                    <a:pt x="1991399" y="4908223"/>
                    <a:pt x="1727374" y="4906403"/>
                    <a:pt x="1479627" y="4932090"/>
                  </a:cubicBezTo>
                  <a:cubicBezTo>
                    <a:pt x="1231880" y="4957777"/>
                    <a:pt x="1088329" y="4946207"/>
                    <a:pt x="961758" y="4932090"/>
                  </a:cubicBezTo>
                  <a:cubicBezTo>
                    <a:pt x="835187" y="4917973"/>
                    <a:pt x="312292" y="4899178"/>
                    <a:pt x="0" y="4932090"/>
                  </a:cubicBezTo>
                  <a:cubicBezTo>
                    <a:pt x="-12645" y="4768719"/>
                    <a:pt x="24493" y="4552410"/>
                    <a:pt x="0" y="4364900"/>
                  </a:cubicBezTo>
                  <a:cubicBezTo>
                    <a:pt x="-24493" y="4177390"/>
                    <a:pt x="-16394" y="4116500"/>
                    <a:pt x="0" y="3896351"/>
                  </a:cubicBezTo>
                  <a:cubicBezTo>
                    <a:pt x="16394" y="3676202"/>
                    <a:pt x="11523" y="3413481"/>
                    <a:pt x="0" y="3279840"/>
                  </a:cubicBezTo>
                  <a:cubicBezTo>
                    <a:pt x="-11523" y="3146199"/>
                    <a:pt x="-13927" y="2772448"/>
                    <a:pt x="0" y="2614008"/>
                  </a:cubicBezTo>
                  <a:cubicBezTo>
                    <a:pt x="13927" y="2455568"/>
                    <a:pt x="-7740" y="2214240"/>
                    <a:pt x="0" y="2096138"/>
                  </a:cubicBezTo>
                  <a:cubicBezTo>
                    <a:pt x="7740" y="1978036"/>
                    <a:pt x="-1909" y="1828827"/>
                    <a:pt x="0" y="1578269"/>
                  </a:cubicBezTo>
                  <a:cubicBezTo>
                    <a:pt x="1909" y="1327711"/>
                    <a:pt x="10961" y="1205043"/>
                    <a:pt x="0" y="961758"/>
                  </a:cubicBezTo>
                  <a:cubicBezTo>
                    <a:pt x="-10961" y="718473"/>
                    <a:pt x="-25765" y="445645"/>
                    <a:pt x="0" y="0"/>
                  </a:cubicBezTo>
                  <a:close/>
                </a:path>
                <a:path w="4932090" h="4932090" stroke="0" extrusionOk="0">
                  <a:moveTo>
                    <a:pt x="0" y="0"/>
                  </a:moveTo>
                  <a:cubicBezTo>
                    <a:pt x="218817" y="3297"/>
                    <a:pt x="373587" y="8186"/>
                    <a:pt x="468549" y="0"/>
                  </a:cubicBezTo>
                  <a:cubicBezTo>
                    <a:pt x="563511" y="-8186"/>
                    <a:pt x="815199" y="6370"/>
                    <a:pt x="1085060" y="0"/>
                  </a:cubicBezTo>
                  <a:cubicBezTo>
                    <a:pt x="1354921" y="-6370"/>
                    <a:pt x="1533355" y="-18784"/>
                    <a:pt x="1652250" y="0"/>
                  </a:cubicBezTo>
                  <a:cubicBezTo>
                    <a:pt x="1771145" y="18784"/>
                    <a:pt x="2009577" y="9511"/>
                    <a:pt x="2170120" y="0"/>
                  </a:cubicBezTo>
                  <a:cubicBezTo>
                    <a:pt x="2330663" y="-9511"/>
                    <a:pt x="2519569" y="-16302"/>
                    <a:pt x="2835952" y="0"/>
                  </a:cubicBezTo>
                  <a:cubicBezTo>
                    <a:pt x="3152335" y="16302"/>
                    <a:pt x="3315188" y="16441"/>
                    <a:pt x="3452463" y="0"/>
                  </a:cubicBezTo>
                  <a:cubicBezTo>
                    <a:pt x="3589738" y="-16441"/>
                    <a:pt x="3835033" y="2233"/>
                    <a:pt x="4118295" y="0"/>
                  </a:cubicBezTo>
                  <a:cubicBezTo>
                    <a:pt x="4401557" y="-2233"/>
                    <a:pt x="4662452" y="-12122"/>
                    <a:pt x="4932090" y="0"/>
                  </a:cubicBezTo>
                  <a:cubicBezTo>
                    <a:pt x="4910366" y="148238"/>
                    <a:pt x="4946210" y="310684"/>
                    <a:pt x="4932090" y="567190"/>
                  </a:cubicBezTo>
                  <a:cubicBezTo>
                    <a:pt x="4917971" y="823696"/>
                    <a:pt x="4911585" y="925842"/>
                    <a:pt x="4932090" y="1085060"/>
                  </a:cubicBezTo>
                  <a:cubicBezTo>
                    <a:pt x="4952596" y="1244278"/>
                    <a:pt x="4926171" y="1495422"/>
                    <a:pt x="4932090" y="1602929"/>
                  </a:cubicBezTo>
                  <a:cubicBezTo>
                    <a:pt x="4938009" y="1710436"/>
                    <a:pt x="4950922" y="1939982"/>
                    <a:pt x="4932090" y="2268761"/>
                  </a:cubicBezTo>
                  <a:cubicBezTo>
                    <a:pt x="4913258" y="2597540"/>
                    <a:pt x="4897202" y="2683199"/>
                    <a:pt x="4932090" y="2983914"/>
                  </a:cubicBezTo>
                  <a:cubicBezTo>
                    <a:pt x="4966978" y="3284629"/>
                    <a:pt x="4941367" y="3282714"/>
                    <a:pt x="4932090" y="3551105"/>
                  </a:cubicBezTo>
                  <a:cubicBezTo>
                    <a:pt x="4922813" y="3819496"/>
                    <a:pt x="4929340" y="3919435"/>
                    <a:pt x="4932090" y="4167616"/>
                  </a:cubicBezTo>
                  <a:cubicBezTo>
                    <a:pt x="4934840" y="4415797"/>
                    <a:pt x="4926852" y="4574746"/>
                    <a:pt x="4932090" y="4932090"/>
                  </a:cubicBezTo>
                  <a:cubicBezTo>
                    <a:pt x="4751802" y="4937410"/>
                    <a:pt x="4429140" y="4925177"/>
                    <a:pt x="4216937" y="4932090"/>
                  </a:cubicBezTo>
                  <a:cubicBezTo>
                    <a:pt x="4004734" y="4939003"/>
                    <a:pt x="3884627" y="4946525"/>
                    <a:pt x="3649747" y="4932090"/>
                  </a:cubicBezTo>
                  <a:cubicBezTo>
                    <a:pt x="3414867" y="4917656"/>
                    <a:pt x="3300984" y="4931150"/>
                    <a:pt x="3181198" y="4932090"/>
                  </a:cubicBezTo>
                  <a:cubicBezTo>
                    <a:pt x="3061412" y="4933030"/>
                    <a:pt x="2711958" y="4907750"/>
                    <a:pt x="2515366" y="4932090"/>
                  </a:cubicBezTo>
                  <a:cubicBezTo>
                    <a:pt x="2318774" y="4956430"/>
                    <a:pt x="2088502" y="4931205"/>
                    <a:pt x="1800213" y="4932090"/>
                  </a:cubicBezTo>
                  <a:cubicBezTo>
                    <a:pt x="1511924" y="4932975"/>
                    <a:pt x="1465707" y="4956080"/>
                    <a:pt x="1134381" y="4932090"/>
                  </a:cubicBezTo>
                  <a:cubicBezTo>
                    <a:pt x="803055" y="4908100"/>
                    <a:pt x="794243" y="4925115"/>
                    <a:pt x="567190" y="4932090"/>
                  </a:cubicBezTo>
                  <a:cubicBezTo>
                    <a:pt x="340137" y="4939065"/>
                    <a:pt x="139213" y="4930337"/>
                    <a:pt x="0" y="4932090"/>
                  </a:cubicBezTo>
                  <a:cubicBezTo>
                    <a:pt x="-28443" y="4797770"/>
                    <a:pt x="9363" y="4444217"/>
                    <a:pt x="0" y="4266258"/>
                  </a:cubicBezTo>
                  <a:cubicBezTo>
                    <a:pt x="-9363" y="4088299"/>
                    <a:pt x="14442" y="3907979"/>
                    <a:pt x="0" y="3551105"/>
                  </a:cubicBezTo>
                  <a:cubicBezTo>
                    <a:pt x="-14442" y="3194231"/>
                    <a:pt x="3006" y="3037720"/>
                    <a:pt x="0" y="2835952"/>
                  </a:cubicBezTo>
                  <a:cubicBezTo>
                    <a:pt x="-3006" y="2634184"/>
                    <a:pt x="15161" y="2463350"/>
                    <a:pt x="0" y="2219441"/>
                  </a:cubicBezTo>
                  <a:cubicBezTo>
                    <a:pt x="-15161" y="1975532"/>
                    <a:pt x="10168" y="1747540"/>
                    <a:pt x="0" y="1602929"/>
                  </a:cubicBezTo>
                  <a:cubicBezTo>
                    <a:pt x="-10168" y="1458318"/>
                    <a:pt x="4078" y="1131069"/>
                    <a:pt x="0" y="887776"/>
                  </a:cubicBezTo>
                  <a:cubicBezTo>
                    <a:pt x="-4078" y="644483"/>
                    <a:pt x="-18421" y="409876"/>
                    <a:pt x="0" y="0"/>
                  </a:cubicBezTo>
                  <a:close/>
                </a:path>
              </a:pathLst>
            </a:custGeom>
            <a:pattFill prst="dotGrid">
              <a:fgClr>
                <a:schemeClr val="accent6">
                  <a:lumMod val="40000"/>
                  <a:lumOff val="60000"/>
                </a:schemeClr>
              </a:fgClr>
              <a:bgClr>
                <a:schemeClr val="bg1"/>
              </a:bgClr>
            </a:pattFill>
            <a:ln w="22225" cmpd="sng">
              <a:solidFill>
                <a:schemeClr val="tx1">
                  <a:lumMod val="85000"/>
                  <a:lumOff val="15000"/>
                </a:schemeClr>
              </a:solidFill>
              <a:extLst>
                <a:ext uri="{C807C97D-BFC1-408E-A445-0C87EB9F89A2}">
                  <ask:lineSketchStyleProps xmlns:ask="http://schemas.microsoft.com/office/drawing/2018/sketchyshapes" sd="3287694183">
                    <a:prstGeom prst="rect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pic>
        <p:nvPicPr>
          <p:cNvPr id="16" name="그림 15">
            <a:extLst>
              <a:ext uri="{FF2B5EF4-FFF2-40B4-BE49-F238E27FC236}">
                <a16:creationId xmlns:a16="http://schemas.microsoft.com/office/drawing/2014/main" id="{996B405F-9A1D-7D25-461E-C30749F71C7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49" t="33508" r="23930" b="26229"/>
          <a:stretch/>
        </p:blipFill>
        <p:spPr>
          <a:xfrm>
            <a:off x="963735" y="645387"/>
            <a:ext cx="539073" cy="607596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DA0C7F5F-7870-4513-9F5E-DE745EDB9412}"/>
              </a:ext>
            </a:extLst>
          </p:cNvPr>
          <p:cNvSpPr txBox="1"/>
          <p:nvPr/>
        </p:nvSpPr>
        <p:spPr>
          <a:xfrm>
            <a:off x="152544" y="126051"/>
            <a:ext cx="333624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50" b="1" dirty="0">
                <a:ln w="1270">
                  <a:solidFill>
                    <a:schemeClr val="tx1"/>
                  </a:solidFill>
                </a:ln>
                <a:solidFill>
                  <a:srgbClr val="FFC000"/>
                </a:solidFill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국민은행</a:t>
            </a:r>
            <a:r>
              <a:rPr lang="ko-KR" altLang="en-US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 </a:t>
            </a:r>
            <a:r>
              <a:rPr lang="en-US" altLang="ko-KR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X </a:t>
            </a:r>
            <a:r>
              <a:rPr lang="en-US" altLang="ko-KR" sz="1050" b="1" dirty="0">
                <a:solidFill>
                  <a:srgbClr val="D20000"/>
                </a:solidFill>
                <a:effectLst>
                  <a:outerShdw blurRad="50800" dist="63500" dir="2700000" algn="tl" rotWithShape="0">
                    <a:prstClr val="black">
                      <a:alpha val="30000"/>
                    </a:prstClr>
                  </a:outerShdw>
                </a:effectLst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YMCA</a:t>
            </a:r>
            <a:r>
              <a:rPr lang="en-US" altLang="ko-KR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 </a:t>
            </a:r>
            <a:r>
              <a:rPr lang="ko-KR" altLang="en-US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아시아 지역사회 혁신 프로젝트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288DBF5-B738-A3AE-88C9-C1B6A90FE99C}"/>
              </a:ext>
            </a:extLst>
          </p:cNvPr>
          <p:cNvSpPr txBox="1"/>
          <p:nvPr/>
        </p:nvSpPr>
        <p:spPr>
          <a:xfrm>
            <a:off x="4222752" y="125066"/>
            <a:ext cx="160830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50" b="1" dirty="0" err="1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라온아띠</a:t>
            </a:r>
            <a:r>
              <a:rPr lang="ko-KR" altLang="en-US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 </a:t>
            </a:r>
            <a:r>
              <a:rPr lang="en-US" altLang="ko-KR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22</a:t>
            </a:r>
            <a:r>
              <a:rPr lang="ko-KR" altLang="en-US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기 </a:t>
            </a:r>
            <a:r>
              <a:rPr lang="ko-KR" altLang="en-US" sz="1050" b="1" dirty="0" err="1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순그린</a:t>
            </a:r>
            <a:endParaRPr lang="ko-KR" altLang="en-US" sz="1050" b="1" dirty="0">
              <a:latin typeface="HY동녘B" panose="02030600000101010101" pitchFamily="18" charset="-127"/>
              <a:ea typeface="HY동녘B" panose="02030600000101010101" pitchFamily="18" charset="-127"/>
              <a:cs typeface="카페24 써라운드" pitchFamily="2" charset="-127"/>
            </a:endParaRPr>
          </a:p>
        </p:txBody>
      </p:sp>
      <p:cxnSp>
        <p:nvCxnSpPr>
          <p:cNvPr id="23" name="직선 연결선 22">
            <a:extLst>
              <a:ext uri="{FF2B5EF4-FFF2-40B4-BE49-F238E27FC236}">
                <a16:creationId xmlns:a16="http://schemas.microsoft.com/office/drawing/2014/main" id="{6C642567-998F-61BA-5196-466CD6FC5349}"/>
              </a:ext>
            </a:extLst>
          </p:cNvPr>
          <p:cNvCxnSpPr/>
          <p:nvPr/>
        </p:nvCxnSpPr>
        <p:spPr>
          <a:xfrm>
            <a:off x="0" y="92779"/>
            <a:ext cx="5759450" cy="0"/>
          </a:xfrm>
          <a:prstGeom prst="line">
            <a:avLst/>
          </a:prstGeom>
          <a:ln>
            <a:solidFill>
              <a:schemeClr val="bg2">
                <a:lumMod val="2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820043" y="1350550"/>
            <a:ext cx="4174541" cy="60664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en-US" altLang="ko-KR" sz="2500" b="1" dirty="0">
                <a:solidFill>
                  <a:schemeClr val="accent6">
                    <a:lumMod val="50000"/>
                  </a:schemeClr>
                </a:solidFill>
                <a:latin typeface="HY동녘M"/>
                <a:ea typeface="HY동녘M"/>
              </a:rPr>
              <a:t>3. </a:t>
            </a:r>
            <a:r>
              <a:rPr lang="ko-KR" altLang="en-US" sz="2500" b="1" dirty="0">
                <a:solidFill>
                  <a:schemeClr val="accent6">
                    <a:lumMod val="50000"/>
                  </a:schemeClr>
                </a:solidFill>
                <a:latin typeface="HY동녘M"/>
                <a:ea typeface="HY동녘M"/>
              </a:rPr>
              <a:t>리필스테이션 현수막 제작</a:t>
            </a:r>
          </a:p>
        </p:txBody>
      </p:sp>
      <p:cxnSp>
        <p:nvCxnSpPr>
          <p:cNvPr id="24" name="직선 연결선 23">
            <a:extLst>
              <a:ext uri="{FF2B5EF4-FFF2-40B4-BE49-F238E27FC236}">
                <a16:creationId xmlns:a16="http://schemas.microsoft.com/office/drawing/2014/main" id="{B8BA4819-8F8A-5CF4-3D41-D64824E0D7F3}"/>
              </a:ext>
            </a:extLst>
          </p:cNvPr>
          <p:cNvCxnSpPr/>
          <p:nvPr/>
        </p:nvCxnSpPr>
        <p:spPr>
          <a:xfrm>
            <a:off x="0" y="402688"/>
            <a:ext cx="5759450" cy="0"/>
          </a:xfrm>
          <a:prstGeom prst="line">
            <a:avLst/>
          </a:prstGeom>
          <a:ln>
            <a:solidFill>
              <a:schemeClr val="bg2">
                <a:lumMod val="2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1528486" y="645387"/>
            <a:ext cx="3523722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en-US" altLang="ko-KR" sz="4000" b="1" dirty="0">
                <a:ln w="19050"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bg1"/>
                </a:solidFill>
                <a:latin typeface="Y 너만을 비춤체"/>
                <a:ea typeface="Y 너만을 비춤체"/>
              </a:rPr>
              <a:t>12</a:t>
            </a:r>
            <a:r>
              <a:rPr lang="ko-KR" altLang="en-US" sz="4000" b="1" dirty="0">
                <a:ln w="19050"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bg1"/>
                </a:solidFill>
                <a:latin typeface="Y 너만을 비춤체"/>
                <a:ea typeface="Y 너만을 비춤체"/>
              </a:rPr>
              <a:t>월 활동보고</a:t>
            </a:r>
            <a:endParaRPr lang="ko-KR" altLang="en-US" sz="4000" b="1" dirty="0">
              <a:solidFill>
                <a:schemeClr val="bg1"/>
              </a:solidFill>
              <a:latin typeface="Y 너만을 비춤체"/>
              <a:ea typeface="Y 너만을 비춤체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86717" y="1987173"/>
            <a:ext cx="4786015" cy="16927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ko-KR" altLang="en-US" sz="1300" b="1" dirty="0">
                <a:latin typeface="HY동녘M"/>
                <a:ea typeface="HY동녘M"/>
              </a:rPr>
              <a:t> 기존 </a:t>
            </a:r>
            <a:r>
              <a:rPr lang="ko-KR" altLang="en-US" sz="1300" b="1" dirty="0" err="1">
                <a:latin typeface="HY동녘M"/>
                <a:ea typeface="HY동녘M"/>
              </a:rPr>
              <a:t>미리캔버스</a:t>
            </a:r>
            <a:r>
              <a:rPr lang="ko-KR" altLang="en-US" sz="1300" b="1" dirty="0">
                <a:latin typeface="HY동녘M"/>
                <a:ea typeface="HY동녘M"/>
              </a:rPr>
              <a:t> 팜플렛을 변형시켜</a:t>
            </a:r>
            <a:r>
              <a:rPr lang="en-US" altLang="ko-KR" sz="1300" b="1" dirty="0">
                <a:latin typeface="HY동녘M"/>
                <a:ea typeface="HY동녘M"/>
              </a:rPr>
              <a:t>, </a:t>
            </a:r>
            <a:r>
              <a:rPr lang="ko-KR" altLang="en-US" sz="1300" b="1" dirty="0">
                <a:latin typeface="HY동녘M"/>
                <a:ea typeface="HY동녘M"/>
              </a:rPr>
              <a:t>리필스테이션을 진행할 때 홍보를 도울 수 있는 현수막을 제작하였다</a:t>
            </a:r>
            <a:r>
              <a:rPr lang="en-US" altLang="ko-KR" sz="1300" b="1" dirty="0">
                <a:latin typeface="HY동녘M"/>
                <a:ea typeface="HY동녘M"/>
              </a:rPr>
              <a:t>. </a:t>
            </a:r>
            <a:r>
              <a:rPr lang="ko-KR" altLang="en-US" sz="1300" b="1" dirty="0">
                <a:latin typeface="HY동녘M"/>
                <a:ea typeface="HY동녘M"/>
              </a:rPr>
              <a:t>순그린의 </a:t>
            </a:r>
            <a:r>
              <a:rPr lang="ko-KR" altLang="en-US" sz="1300" b="1" dirty="0" err="1">
                <a:latin typeface="HY동녘M"/>
                <a:ea typeface="HY동녘M"/>
              </a:rPr>
              <a:t>시그니처인</a:t>
            </a:r>
            <a:r>
              <a:rPr lang="ko-KR" altLang="en-US" sz="1300" b="1" dirty="0">
                <a:latin typeface="HY동녘M"/>
                <a:ea typeface="HY동녘M"/>
              </a:rPr>
              <a:t> 로고와 환경에 관한 그림을 통해 현수막에서 통일성을 추구하고자 하였다</a:t>
            </a:r>
            <a:r>
              <a:rPr lang="en-US" altLang="ko-KR" sz="1300" b="1" dirty="0">
                <a:latin typeface="HY동녘M"/>
                <a:ea typeface="HY동녘M"/>
              </a:rPr>
              <a:t>.</a:t>
            </a:r>
          </a:p>
          <a:p>
            <a:pPr lvl="0">
              <a:defRPr/>
            </a:pPr>
            <a:endParaRPr lang="en-US" altLang="ko-KR" sz="1300" b="1" dirty="0">
              <a:latin typeface="HY동녘M"/>
              <a:ea typeface="HY동녘M"/>
            </a:endParaRPr>
          </a:p>
          <a:p>
            <a:pPr lvl="0">
              <a:defRPr/>
            </a:pPr>
            <a:r>
              <a:rPr lang="en-US" altLang="ko-KR" sz="1300" b="1" dirty="0">
                <a:latin typeface="HY동녘M"/>
                <a:ea typeface="HY동녘M"/>
              </a:rPr>
              <a:t> 10</a:t>
            </a:r>
            <a:r>
              <a:rPr lang="ko-KR" altLang="en-US" sz="1300" b="1" dirty="0">
                <a:latin typeface="HY동녘M"/>
                <a:ea typeface="HY동녘M"/>
              </a:rPr>
              <a:t>가지가 넘는 시안을 제작한 끝에 아래와 같은 디자인의 현수막으로</a:t>
            </a:r>
            <a:r>
              <a:rPr lang="en-US" altLang="ko-KR" sz="1300" b="1" dirty="0">
                <a:latin typeface="HY동녘M"/>
                <a:ea typeface="HY동녘M"/>
              </a:rPr>
              <a:t> </a:t>
            </a:r>
            <a:r>
              <a:rPr lang="ko-KR" altLang="en-US" sz="1300" b="1" dirty="0">
                <a:latin typeface="HY동녘M"/>
                <a:ea typeface="HY동녘M"/>
              </a:rPr>
              <a:t>제작할 것을 결정했으며</a:t>
            </a:r>
            <a:r>
              <a:rPr lang="en-US" altLang="ko-KR" sz="1300" b="1" dirty="0">
                <a:latin typeface="HY동녘M"/>
                <a:ea typeface="HY동녘M"/>
              </a:rPr>
              <a:t>, 1</a:t>
            </a:r>
            <a:r>
              <a:rPr lang="ko-KR" altLang="en-US" sz="1300" b="1" dirty="0">
                <a:latin typeface="HY동녘M"/>
                <a:ea typeface="HY동녘M"/>
              </a:rPr>
              <a:t>월 리필스테이션 진행 시에 사용할</a:t>
            </a:r>
            <a:r>
              <a:rPr lang="en-US" altLang="ko-KR" sz="1300" b="1" dirty="0">
                <a:latin typeface="HY동녘M"/>
                <a:ea typeface="HY동녘M"/>
              </a:rPr>
              <a:t> </a:t>
            </a:r>
            <a:r>
              <a:rPr lang="ko-KR" altLang="en-US" sz="1300" b="1" dirty="0">
                <a:latin typeface="HY동녘M"/>
                <a:ea typeface="HY동녘M"/>
              </a:rPr>
              <a:t>계획이다</a:t>
            </a:r>
            <a:r>
              <a:rPr lang="en-US" altLang="ko-KR" sz="1300" b="1" dirty="0">
                <a:latin typeface="HY동녘M"/>
                <a:ea typeface="HY동녘M"/>
              </a:rPr>
              <a:t>.</a:t>
            </a: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AFBB15DC-D73E-67A9-B4C5-EBCC6BC056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680" y="3748949"/>
            <a:ext cx="4932090" cy="136511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606847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그룹 6">
            <a:extLst>
              <a:ext uri="{FF2B5EF4-FFF2-40B4-BE49-F238E27FC236}">
                <a16:creationId xmlns:a16="http://schemas.microsoft.com/office/drawing/2014/main" id="{2A0A4B4E-DD0C-4080-1F5F-A56D2DC71060}"/>
              </a:ext>
            </a:extLst>
          </p:cNvPr>
          <p:cNvGrpSpPr>
            <a:grpSpLocks/>
          </p:cNvGrpSpPr>
          <p:nvPr/>
        </p:nvGrpSpPr>
        <p:grpSpPr>
          <a:xfrm>
            <a:off x="422085" y="532746"/>
            <a:ext cx="5028881" cy="5053439"/>
            <a:chOff x="413680" y="524038"/>
            <a:chExt cx="5028881" cy="5053439"/>
          </a:xfrm>
        </p:grpSpPr>
        <p:sp>
          <p:nvSpPr>
            <p:cNvPr id="8" name="직사각형 7">
              <a:extLst>
                <a:ext uri="{FF2B5EF4-FFF2-40B4-BE49-F238E27FC236}">
                  <a16:creationId xmlns:a16="http://schemas.microsoft.com/office/drawing/2014/main" id="{A34927D7-9141-5582-8DC9-CD165D7FBD01}"/>
                </a:ext>
              </a:extLst>
            </p:cNvPr>
            <p:cNvSpPr>
              <a:spLocks/>
            </p:cNvSpPr>
            <p:nvPr/>
          </p:nvSpPr>
          <p:spPr>
            <a:xfrm>
              <a:off x="510471" y="645387"/>
              <a:ext cx="4932090" cy="4932090"/>
            </a:xfrm>
            <a:custGeom>
              <a:avLst/>
              <a:gdLst>
                <a:gd name="connsiteX0" fmla="*/ 0 w 4932090"/>
                <a:gd name="connsiteY0" fmla="*/ 0 h 4932090"/>
                <a:gd name="connsiteX1" fmla="*/ 468549 w 4932090"/>
                <a:gd name="connsiteY1" fmla="*/ 0 h 4932090"/>
                <a:gd name="connsiteX2" fmla="*/ 937097 w 4932090"/>
                <a:gd name="connsiteY2" fmla="*/ 0 h 4932090"/>
                <a:gd name="connsiteX3" fmla="*/ 1454967 w 4932090"/>
                <a:gd name="connsiteY3" fmla="*/ 0 h 4932090"/>
                <a:gd name="connsiteX4" fmla="*/ 1972836 w 4932090"/>
                <a:gd name="connsiteY4" fmla="*/ 0 h 4932090"/>
                <a:gd name="connsiteX5" fmla="*/ 2490705 w 4932090"/>
                <a:gd name="connsiteY5" fmla="*/ 0 h 4932090"/>
                <a:gd name="connsiteX6" fmla="*/ 3156538 w 4932090"/>
                <a:gd name="connsiteY6" fmla="*/ 0 h 4932090"/>
                <a:gd name="connsiteX7" fmla="*/ 3871691 w 4932090"/>
                <a:gd name="connsiteY7" fmla="*/ 0 h 4932090"/>
                <a:gd name="connsiteX8" fmla="*/ 4932090 w 4932090"/>
                <a:gd name="connsiteY8" fmla="*/ 0 h 4932090"/>
                <a:gd name="connsiteX9" fmla="*/ 4932090 w 4932090"/>
                <a:gd name="connsiteY9" fmla="*/ 567190 h 4932090"/>
                <a:gd name="connsiteX10" fmla="*/ 4932090 w 4932090"/>
                <a:gd name="connsiteY10" fmla="*/ 1134381 h 4932090"/>
                <a:gd name="connsiteX11" fmla="*/ 4932090 w 4932090"/>
                <a:gd name="connsiteY11" fmla="*/ 1701571 h 4932090"/>
                <a:gd name="connsiteX12" fmla="*/ 4932090 w 4932090"/>
                <a:gd name="connsiteY12" fmla="*/ 2219441 h 4932090"/>
                <a:gd name="connsiteX13" fmla="*/ 4932090 w 4932090"/>
                <a:gd name="connsiteY13" fmla="*/ 2687989 h 4932090"/>
                <a:gd name="connsiteX14" fmla="*/ 4932090 w 4932090"/>
                <a:gd name="connsiteY14" fmla="*/ 3255179 h 4932090"/>
                <a:gd name="connsiteX15" fmla="*/ 4932090 w 4932090"/>
                <a:gd name="connsiteY15" fmla="*/ 3773049 h 4932090"/>
                <a:gd name="connsiteX16" fmla="*/ 4932090 w 4932090"/>
                <a:gd name="connsiteY16" fmla="*/ 4241597 h 4932090"/>
                <a:gd name="connsiteX17" fmla="*/ 4932090 w 4932090"/>
                <a:gd name="connsiteY17" fmla="*/ 4932090 h 4932090"/>
                <a:gd name="connsiteX18" fmla="*/ 4216937 w 4932090"/>
                <a:gd name="connsiteY18" fmla="*/ 4932090 h 4932090"/>
                <a:gd name="connsiteX19" fmla="*/ 3649747 w 4932090"/>
                <a:gd name="connsiteY19" fmla="*/ 4932090 h 4932090"/>
                <a:gd name="connsiteX20" fmla="*/ 3181198 w 4932090"/>
                <a:gd name="connsiteY20" fmla="*/ 4932090 h 4932090"/>
                <a:gd name="connsiteX21" fmla="*/ 2614008 w 4932090"/>
                <a:gd name="connsiteY21" fmla="*/ 4932090 h 4932090"/>
                <a:gd name="connsiteX22" fmla="*/ 2096138 w 4932090"/>
                <a:gd name="connsiteY22" fmla="*/ 4932090 h 4932090"/>
                <a:gd name="connsiteX23" fmla="*/ 1479627 w 4932090"/>
                <a:gd name="connsiteY23" fmla="*/ 4932090 h 4932090"/>
                <a:gd name="connsiteX24" fmla="*/ 961758 w 4932090"/>
                <a:gd name="connsiteY24" fmla="*/ 4932090 h 4932090"/>
                <a:gd name="connsiteX25" fmla="*/ 0 w 4932090"/>
                <a:gd name="connsiteY25" fmla="*/ 4932090 h 4932090"/>
                <a:gd name="connsiteX26" fmla="*/ 0 w 4932090"/>
                <a:gd name="connsiteY26" fmla="*/ 4364900 h 4932090"/>
                <a:gd name="connsiteX27" fmla="*/ 0 w 4932090"/>
                <a:gd name="connsiteY27" fmla="*/ 3896351 h 4932090"/>
                <a:gd name="connsiteX28" fmla="*/ 0 w 4932090"/>
                <a:gd name="connsiteY28" fmla="*/ 3279840 h 4932090"/>
                <a:gd name="connsiteX29" fmla="*/ 0 w 4932090"/>
                <a:gd name="connsiteY29" fmla="*/ 2614008 h 4932090"/>
                <a:gd name="connsiteX30" fmla="*/ 0 w 4932090"/>
                <a:gd name="connsiteY30" fmla="*/ 2096138 h 4932090"/>
                <a:gd name="connsiteX31" fmla="*/ 0 w 4932090"/>
                <a:gd name="connsiteY31" fmla="*/ 1578269 h 4932090"/>
                <a:gd name="connsiteX32" fmla="*/ 0 w 4932090"/>
                <a:gd name="connsiteY32" fmla="*/ 961758 h 4932090"/>
                <a:gd name="connsiteX33" fmla="*/ 0 w 4932090"/>
                <a:gd name="connsiteY33" fmla="*/ 0 h 49320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4932090" h="4932090" fill="none" extrusionOk="0">
                  <a:moveTo>
                    <a:pt x="0" y="0"/>
                  </a:moveTo>
                  <a:cubicBezTo>
                    <a:pt x="172859" y="16894"/>
                    <a:pt x="315648" y="-2253"/>
                    <a:pt x="468549" y="0"/>
                  </a:cubicBezTo>
                  <a:cubicBezTo>
                    <a:pt x="621450" y="2253"/>
                    <a:pt x="784637" y="7678"/>
                    <a:pt x="937097" y="0"/>
                  </a:cubicBezTo>
                  <a:cubicBezTo>
                    <a:pt x="1089557" y="-7678"/>
                    <a:pt x="1348109" y="10289"/>
                    <a:pt x="1454967" y="0"/>
                  </a:cubicBezTo>
                  <a:cubicBezTo>
                    <a:pt x="1561825" y="-10289"/>
                    <a:pt x="1730911" y="-4557"/>
                    <a:pt x="1972836" y="0"/>
                  </a:cubicBezTo>
                  <a:cubicBezTo>
                    <a:pt x="2214761" y="4557"/>
                    <a:pt x="2268731" y="-1385"/>
                    <a:pt x="2490705" y="0"/>
                  </a:cubicBezTo>
                  <a:cubicBezTo>
                    <a:pt x="2712679" y="1385"/>
                    <a:pt x="2954235" y="-18043"/>
                    <a:pt x="3156538" y="0"/>
                  </a:cubicBezTo>
                  <a:cubicBezTo>
                    <a:pt x="3358841" y="18043"/>
                    <a:pt x="3547271" y="-4117"/>
                    <a:pt x="3871691" y="0"/>
                  </a:cubicBezTo>
                  <a:cubicBezTo>
                    <a:pt x="4196111" y="4117"/>
                    <a:pt x="4626465" y="-33167"/>
                    <a:pt x="4932090" y="0"/>
                  </a:cubicBezTo>
                  <a:cubicBezTo>
                    <a:pt x="4942357" y="174364"/>
                    <a:pt x="4958882" y="305750"/>
                    <a:pt x="4932090" y="567190"/>
                  </a:cubicBezTo>
                  <a:cubicBezTo>
                    <a:pt x="4905299" y="828630"/>
                    <a:pt x="4947816" y="903000"/>
                    <a:pt x="4932090" y="1134381"/>
                  </a:cubicBezTo>
                  <a:cubicBezTo>
                    <a:pt x="4916364" y="1365762"/>
                    <a:pt x="4943872" y="1534634"/>
                    <a:pt x="4932090" y="1701571"/>
                  </a:cubicBezTo>
                  <a:cubicBezTo>
                    <a:pt x="4920309" y="1868508"/>
                    <a:pt x="4928914" y="2018960"/>
                    <a:pt x="4932090" y="2219441"/>
                  </a:cubicBezTo>
                  <a:cubicBezTo>
                    <a:pt x="4935267" y="2419922"/>
                    <a:pt x="4928993" y="2480657"/>
                    <a:pt x="4932090" y="2687989"/>
                  </a:cubicBezTo>
                  <a:cubicBezTo>
                    <a:pt x="4935187" y="2895321"/>
                    <a:pt x="4906285" y="3124338"/>
                    <a:pt x="4932090" y="3255179"/>
                  </a:cubicBezTo>
                  <a:cubicBezTo>
                    <a:pt x="4957896" y="3386020"/>
                    <a:pt x="4913653" y="3652360"/>
                    <a:pt x="4932090" y="3773049"/>
                  </a:cubicBezTo>
                  <a:cubicBezTo>
                    <a:pt x="4950528" y="3893738"/>
                    <a:pt x="4918875" y="4109331"/>
                    <a:pt x="4932090" y="4241597"/>
                  </a:cubicBezTo>
                  <a:cubicBezTo>
                    <a:pt x="4945305" y="4373863"/>
                    <a:pt x="4952291" y="4672417"/>
                    <a:pt x="4932090" y="4932090"/>
                  </a:cubicBezTo>
                  <a:cubicBezTo>
                    <a:pt x="4679581" y="4940926"/>
                    <a:pt x="4568397" y="4911280"/>
                    <a:pt x="4216937" y="4932090"/>
                  </a:cubicBezTo>
                  <a:cubicBezTo>
                    <a:pt x="3865477" y="4952900"/>
                    <a:pt x="3840963" y="4916170"/>
                    <a:pt x="3649747" y="4932090"/>
                  </a:cubicBezTo>
                  <a:cubicBezTo>
                    <a:pt x="3458531" y="4948011"/>
                    <a:pt x="3356711" y="4924842"/>
                    <a:pt x="3181198" y="4932090"/>
                  </a:cubicBezTo>
                  <a:cubicBezTo>
                    <a:pt x="3005685" y="4939338"/>
                    <a:pt x="2772167" y="4937958"/>
                    <a:pt x="2614008" y="4932090"/>
                  </a:cubicBezTo>
                  <a:cubicBezTo>
                    <a:pt x="2455849" y="4926223"/>
                    <a:pt x="2200877" y="4955958"/>
                    <a:pt x="2096138" y="4932090"/>
                  </a:cubicBezTo>
                  <a:cubicBezTo>
                    <a:pt x="1991399" y="4908223"/>
                    <a:pt x="1727374" y="4906403"/>
                    <a:pt x="1479627" y="4932090"/>
                  </a:cubicBezTo>
                  <a:cubicBezTo>
                    <a:pt x="1231880" y="4957777"/>
                    <a:pt x="1088329" y="4946207"/>
                    <a:pt x="961758" y="4932090"/>
                  </a:cubicBezTo>
                  <a:cubicBezTo>
                    <a:pt x="835187" y="4917973"/>
                    <a:pt x="312292" y="4899178"/>
                    <a:pt x="0" y="4932090"/>
                  </a:cubicBezTo>
                  <a:cubicBezTo>
                    <a:pt x="-12645" y="4768719"/>
                    <a:pt x="24493" y="4552410"/>
                    <a:pt x="0" y="4364900"/>
                  </a:cubicBezTo>
                  <a:cubicBezTo>
                    <a:pt x="-24493" y="4177390"/>
                    <a:pt x="-16394" y="4116500"/>
                    <a:pt x="0" y="3896351"/>
                  </a:cubicBezTo>
                  <a:cubicBezTo>
                    <a:pt x="16394" y="3676202"/>
                    <a:pt x="11523" y="3413481"/>
                    <a:pt x="0" y="3279840"/>
                  </a:cubicBezTo>
                  <a:cubicBezTo>
                    <a:pt x="-11523" y="3146199"/>
                    <a:pt x="-13927" y="2772448"/>
                    <a:pt x="0" y="2614008"/>
                  </a:cubicBezTo>
                  <a:cubicBezTo>
                    <a:pt x="13927" y="2455568"/>
                    <a:pt x="-7740" y="2214240"/>
                    <a:pt x="0" y="2096138"/>
                  </a:cubicBezTo>
                  <a:cubicBezTo>
                    <a:pt x="7740" y="1978036"/>
                    <a:pt x="-1909" y="1828827"/>
                    <a:pt x="0" y="1578269"/>
                  </a:cubicBezTo>
                  <a:cubicBezTo>
                    <a:pt x="1909" y="1327711"/>
                    <a:pt x="10961" y="1205043"/>
                    <a:pt x="0" y="961758"/>
                  </a:cubicBezTo>
                  <a:cubicBezTo>
                    <a:pt x="-10961" y="718473"/>
                    <a:pt x="-25765" y="445645"/>
                    <a:pt x="0" y="0"/>
                  </a:cubicBezTo>
                  <a:close/>
                </a:path>
                <a:path w="4932090" h="4932090" stroke="0" extrusionOk="0">
                  <a:moveTo>
                    <a:pt x="0" y="0"/>
                  </a:moveTo>
                  <a:cubicBezTo>
                    <a:pt x="218817" y="3297"/>
                    <a:pt x="373587" y="8186"/>
                    <a:pt x="468549" y="0"/>
                  </a:cubicBezTo>
                  <a:cubicBezTo>
                    <a:pt x="563511" y="-8186"/>
                    <a:pt x="815199" y="6370"/>
                    <a:pt x="1085060" y="0"/>
                  </a:cubicBezTo>
                  <a:cubicBezTo>
                    <a:pt x="1354921" y="-6370"/>
                    <a:pt x="1533355" y="-18784"/>
                    <a:pt x="1652250" y="0"/>
                  </a:cubicBezTo>
                  <a:cubicBezTo>
                    <a:pt x="1771145" y="18784"/>
                    <a:pt x="2009577" y="9511"/>
                    <a:pt x="2170120" y="0"/>
                  </a:cubicBezTo>
                  <a:cubicBezTo>
                    <a:pt x="2330663" y="-9511"/>
                    <a:pt x="2519569" y="-16302"/>
                    <a:pt x="2835952" y="0"/>
                  </a:cubicBezTo>
                  <a:cubicBezTo>
                    <a:pt x="3152335" y="16302"/>
                    <a:pt x="3315188" y="16441"/>
                    <a:pt x="3452463" y="0"/>
                  </a:cubicBezTo>
                  <a:cubicBezTo>
                    <a:pt x="3589738" y="-16441"/>
                    <a:pt x="3835033" y="2233"/>
                    <a:pt x="4118295" y="0"/>
                  </a:cubicBezTo>
                  <a:cubicBezTo>
                    <a:pt x="4401557" y="-2233"/>
                    <a:pt x="4662452" y="-12122"/>
                    <a:pt x="4932090" y="0"/>
                  </a:cubicBezTo>
                  <a:cubicBezTo>
                    <a:pt x="4910366" y="148238"/>
                    <a:pt x="4946210" y="310684"/>
                    <a:pt x="4932090" y="567190"/>
                  </a:cubicBezTo>
                  <a:cubicBezTo>
                    <a:pt x="4917971" y="823696"/>
                    <a:pt x="4911585" y="925842"/>
                    <a:pt x="4932090" y="1085060"/>
                  </a:cubicBezTo>
                  <a:cubicBezTo>
                    <a:pt x="4952596" y="1244278"/>
                    <a:pt x="4926171" y="1495422"/>
                    <a:pt x="4932090" y="1602929"/>
                  </a:cubicBezTo>
                  <a:cubicBezTo>
                    <a:pt x="4938009" y="1710436"/>
                    <a:pt x="4950922" y="1939982"/>
                    <a:pt x="4932090" y="2268761"/>
                  </a:cubicBezTo>
                  <a:cubicBezTo>
                    <a:pt x="4913258" y="2597540"/>
                    <a:pt x="4897202" y="2683199"/>
                    <a:pt x="4932090" y="2983914"/>
                  </a:cubicBezTo>
                  <a:cubicBezTo>
                    <a:pt x="4966978" y="3284629"/>
                    <a:pt x="4941367" y="3282714"/>
                    <a:pt x="4932090" y="3551105"/>
                  </a:cubicBezTo>
                  <a:cubicBezTo>
                    <a:pt x="4922813" y="3819496"/>
                    <a:pt x="4929340" y="3919435"/>
                    <a:pt x="4932090" y="4167616"/>
                  </a:cubicBezTo>
                  <a:cubicBezTo>
                    <a:pt x="4934840" y="4415797"/>
                    <a:pt x="4926852" y="4574746"/>
                    <a:pt x="4932090" y="4932090"/>
                  </a:cubicBezTo>
                  <a:cubicBezTo>
                    <a:pt x="4751802" y="4937410"/>
                    <a:pt x="4429140" y="4925177"/>
                    <a:pt x="4216937" y="4932090"/>
                  </a:cubicBezTo>
                  <a:cubicBezTo>
                    <a:pt x="4004734" y="4939003"/>
                    <a:pt x="3884627" y="4946525"/>
                    <a:pt x="3649747" y="4932090"/>
                  </a:cubicBezTo>
                  <a:cubicBezTo>
                    <a:pt x="3414867" y="4917656"/>
                    <a:pt x="3300984" y="4931150"/>
                    <a:pt x="3181198" y="4932090"/>
                  </a:cubicBezTo>
                  <a:cubicBezTo>
                    <a:pt x="3061412" y="4933030"/>
                    <a:pt x="2711958" y="4907750"/>
                    <a:pt x="2515366" y="4932090"/>
                  </a:cubicBezTo>
                  <a:cubicBezTo>
                    <a:pt x="2318774" y="4956430"/>
                    <a:pt x="2088502" y="4931205"/>
                    <a:pt x="1800213" y="4932090"/>
                  </a:cubicBezTo>
                  <a:cubicBezTo>
                    <a:pt x="1511924" y="4932975"/>
                    <a:pt x="1465707" y="4956080"/>
                    <a:pt x="1134381" y="4932090"/>
                  </a:cubicBezTo>
                  <a:cubicBezTo>
                    <a:pt x="803055" y="4908100"/>
                    <a:pt x="794243" y="4925115"/>
                    <a:pt x="567190" y="4932090"/>
                  </a:cubicBezTo>
                  <a:cubicBezTo>
                    <a:pt x="340137" y="4939065"/>
                    <a:pt x="139213" y="4930337"/>
                    <a:pt x="0" y="4932090"/>
                  </a:cubicBezTo>
                  <a:cubicBezTo>
                    <a:pt x="-28443" y="4797770"/>
                    <a:pt x="9363" y="4444217"/>
                    <a:pt x="0" y="4266258"/>
                  </a:cubicBezTo>
                  <a:cubicBezTo>
                    <a:pt x="-9363" y="4088299"/>
                    <a:pt x="14442" y="3907979"/>
                    <a:pt x="0" y="3551105"/>
                  </a:cubicBezTo>
                  <a:cubicBezTo>
                    <a:pt x="-14442" y="3194231"/>
                    <a:pt x="3006" y="3037720"/>
                    <a:pt x="0" y="2835952"/>
                  </a:cubicBezTo>
                  <a:cubicBezTo>
                    <a:pt x="-3006" y="2634184"/>
                    <a:pt x="15161" y="2463350"/>
                    <a:pt x="0" y="2219441"/>
                  </a:cubicBezTo>
                  <a:cubicBezTo>
                    <a:pt x="-15161" y="1975532"/>
                    <a:pt x="10168" y="1747540"/>
                    <a:pt x="0" y="1602929"/>
                  </a:cubicBezTo>
                  <a:cubicBezTo>
                    <a:pt x="-10168" y="1458318"/>
                    <a:pt x="4078" y="1131069"/>
                    <a:pt x="0" y="887776"/>
                  </a:cubicBezTo>
                  <a:cubicBezTo>
                    <a:pt x="-4078" y="644483"/>
                    <a:pt x="-18421" y="409876"/>
                    <a:pt x="0" y="0"/>
                  </a:cubicBezTo>
                  <a:close/>
                </a:path>
              </a:pathLst>
            </a:custGeom>
            <a:solidFill>
              <a:schemeClr val="bg2">
                <a:lumMod val="75000"/>
                <a:alpha val="60000"/>
              </a:schemeClr>
            </a:solidFill>
            <a:ln cmpd="sng">
              <a:solidFill>
                <a:schemeClr val="bg2">
                  <a:lumMod val="75000"/>
                  <a:alpha val="60000"/>
                </a:schemeClr>
              </a:solidFill>
              <a:extLst>
                <a:ext uri="{C807C97D-BFC1-408E-A445-0C87EB9F89A2}">
                  <ask:lineSketchStyleProps xmlns:ask="http://schemas.microsoft.com/office/drawing/2018/sketchyshapes" sd="3287694183">
                    <a:prstGeom prst="rect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99146C71-ED3F-8242-C099-16BEC293E204}"/>
                </a:ext>
              </a:extLst>
            </p:cNvPr>
            <p:cNvSpPr>
              <a:spLocks/>
            </p:cNvSpPr>
            <p:nvPr/>
          </p:nvSpPr>
          <p:spPr>
            <a:xfrm>
              <a:off x="413680" y="524038"/>
              <a:ext cx="4932090" cy="4932090"/>
            </a:xfrm>
            <a:custGeom>
              <a:avLst/>
              <a:gdLst>
                <a:gd name="connsiteX0" fmla="*/ 0 w 4932090"/>
                <a:gd name="connsiteY0" fmla="*/ 0 h 4932090"/>
                <a:gd name="connsiteX1" fmla="*/ 468549 w 4932090"/>
                <a:gd name="connsiteY1" fmla="*/ 0 h 4932090"/>
                <a:gd name="connsiteX2" fmla="*/ 937097 w 4932090"/>
                <a:gd name="connsiteY2" fmla="*/ 0 h 4932090"/>
                <a:gd name="connsiteX3" fmla="*/ 1454967 w 4932090"/>
                <a:gd name="connsiteY3" fmla="*/ 0 h 4932090"/>
                <a:gd name="connsiteX4" fmla="*/ 1972836 w 4932090"/>
                <a:gd name="connsiteY4" fmla="*/ 0 h 4932090"/>
                <a:gd name="connsiteX5" fmla="*/ 2490705 w 4932090"/>
                <a:gd name="connsiteY5" fmla="*/ 0 h 4932090"/>
                <a:gd name="connsiteX6" fmla="*/ 3156538 w 4932090"/>
                <a:gd name="connsiteY6" fmla="*/ 0 h 4932090"/>
                <a:gd name="connsiteX7" fmla="*/ 3871691 w 4932090"/>
                <a:gd name="connsiteY7" fmla="*/ 0 h 4932090"/>
                <a:gd name="connsiteX8" fmla="*/ 4932090 w 4932090"/>
                <a:gd name="connsiteY8" fmla="*/ 0 h 4932090"/>
                <a:gd name="connsiteX9" fmla="*/ 4932090 w 4932090"/>
                <a:gd name="connsiteY9" fmla="*/ 567190 h 4932090"/>
                <a:gd name="connsiteX10" fmla="*/ 4932090 w 4932090"/>
                <a:gd name="connsiteY10" fmla="*/ 1134381 h 4932090"/>
                <a:gd name="connsiteX11" fmla="*/ 4932090 w 4932090"/>
                <a:gd name="connsiteY11" fmla="*/ 1701571 h 4932090"/>
                <a:gd name="connsiteX12" fmla="*/ 4932090 w 4932090"/>
                <a:gd name="connsiteY12" fmla="*/ 2219441 h 4932090"/>
                <a:gd name="connsiteX13" fmla="*/ 4932090 w 4932090"/>
                <a:gd name="connsiteY13" fmla="*/ 2687989 h 4932090"/>
                <a:gd name="connsiteX14" fmla="*/ 4932090 w 4932090"/>
                <a:gd name="connsiteY14" fmla="*/ 3255179 h 4932090"/>
                <a:gd name="connsiteX15" fmla="*/ 4932090 w 4932090"/>
                <a:gd name="connsiteY15" fmla="*/ 3773049 h 4932090"/>
                <a:gd name="connsiteX16" fmla="*/ 4932090 w 4932090"/>
                <a:gd name="connsiteY16" fmla="*/ 4241597 h 4932090"/>
                <a:gd name="connsiteX17" fmla="*/ 4932090 w 4932090"/>
                <a:gd name="connsiteY17" fmla="*/ 4932090 h 4932090"/>
                <a:gd name="connsiteX18" fmla="*/ 4216937 w 4932090"/>
                <a:gd name="connsiteY18" fmla="*/ 4932090 h 4932090"/>
                <a:gd name="connsiteX19" fmla="*/ 3649747 w 4932090"/>
                <a:gd name="connsiteY19" fmla="*/ 4932090 h 4932090"/>
                <a:gd name="connsiteX20" fmla="*/ 3181198 w 4932090"/>
                <a:gd name="connsiteY20" fmla="*/ 4932090 h 4932090"/>
                <a:gd name="connsiteX21" fmla="*/ 2614008 w 4932090"/>
                <a:gd name="connsiteY21" fmla="*/ 4932090 h 4932090"/>
                <a:gd name="connsiteX22" fmla="*/ 2096138 w 4932090"/>
                <a:gd name="connsiteY22" fmla="*/ 4932090 h 4932090"/>
                <a:gd name="connsiteX23" fmla="*/ 1479627 w 4932090"/>
                <a:gd name="connsiteY23" fmla="*/ 4932090 h 4932090"/>
                <a:gd name="connsiteX24" fmla="*/ 961758 w 4932090"/>
                <a:gd name="connsiteY24" fmla="*/ 4932090 h 4932090"/>
                <a:gd name="connsiteX25" fmla="*/ 0 w 4932090"/>
                <a:gd name="connsiteY25" fmla="*/ 4932090 h 4932090"/>
                <a:gd name="connsiteX26" fmla="*/ 0 w 4932090"/>
                <a:gd name="connsiteY26" fmla="*/ 4364900 h 4932090"/>
                <a:gd name="connsiteX27" fmla="*/ 0 w 4932090"/>
                <a:gd name="connsiteY27" fmla="*/ 3896351 h 4932090"/>
                <a:gd name="connsiteX28" fmla="*/ 0 w 4932090"/>
                <a:gd name="connsiteY28" fmla="*/ 3279840 h 4932090"/>
                <a:gd name="connsiteX29" fmla="*/ 0 w 4932090"/>
                <a:gd name="connsiteY29" fmla="*/ 2614008 h 4932090"/>
                <a:gd name="connsiteX30" fmla="*/ 0 w 4932090"/>
                <a:gd name="connsiteY30" fmla="*/ 2096138 h 4932090"/>
                <a:gd name="connsiteX31" fmla="*/ 0 w 4932090"/>
                <a:gd name="connsiteY31" fmla="*/ 1578269 h 4932090"/>
                <a:gd name="connsiteX32" fmla="*/ 0 w 4932090"/>
                <a:gd name="connsiteY32" fmla="*/ 961758 h 4932090"/>
                <a:gd name="connsiteX33" fmla="*/ 0 w 4932090"/>
                <a:gd name="connsiteY33" fmla="*/ 0 h 49320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4932090" h="4932090" fill="none" extrusionOk="0">
                  <a:moveTo>
                    <a:pt x="0" y="0"/>
                  </a:moveTo>
                  <a:cubicBezTo>
                    <a:pt x="172859" y="16894"/>
                    <a:pt x="315648" y="-2253"/>
                    <a:pt x="468549" y="0"/>
                  </a:cubicBezTo>
                  <a:cubicBezTo>
                    <a:pt x="621450" y="2253"/>
                    <a:pt x="784637" y="7678"/>
                    <a:pt x="937097" y="0"/>
                  </a:cubicBezTo>
                  <a:cubicBezTo>
                    <a:pt x="1089557" y="-7678"/>
                    <a:pt x="1348109" y="10289"/>
                    <a:pt x="1454967" y="0"/>
                  </a:cubicBezTo>
                  <a:cubicBezTo>
                    <a:pt x="1561825" y="-10289"/>
                    <a:pt x="1730911" y="-4557"/>
                    <a:pt x="1972836" y="0"/>
                  </a:cubicBezTo>
                  <a:cubicBezTo>
                    <a:pt x="2214761" y="4557"/>
                    <a:pt x="2268731" y="-1385"/>
                    <a:pt x="2490705" y="0"/>
                  </a:cubicBezTo>
                  <a:cubicBezTo>
                    <a:pt x="2712679" y="1385"/>
                    <a:pt x="2954235" y="-18043"/>
                    <a:pt x="3156538" y="0"/>
                  </a:cubicBezTo>
                  <a:cubicBezTo>
                    <a:pt x="3358841" y="18043"/>
                    <a:pt x="3547271" y="-4117"/>
                    <a:pt x="3871691" y="0"/>
                  </a:cubicBezTo>
                  <a:cubicBezTo>
                    <a:pt x="4196111" y="4117"/>
                    <a:pt x="4626465" y="-33167"/>
                    <a:pt x="4932090" y="0"/>
                  </a:cubicBezTo>
                  <a:cubicBezTo>
                    <a:pt x="4942357" y="174364"/>
                    <a:pt x="4958882" y="305750"/>
                    <a:pt x="4932090" y="567190"/>
                  </a:cubicBezTo>
                  <a:cubicBezTo>
                    <a:pt x="4905299" y="828630"/>
                    <a:pt x="4947816" y="903000"/>
                    <a:pt x="4932090" y="1134381"/>
                  </a:cubicBezTo>
                  <a:cubicBezTo>
                    <a:pt x="4916364" y="1365762"/>
                    <a:pt x="4943872" y="1534634"/>
                    <a:pt x="4932090" y="1701571"/>
                  </a:cubicBezTo>
                  <a:cubicBezTo>
                    <a:pt x="4920309" y="1868508"/>
                    <a:pt x="4928914" y="2018960"/>
                    <a:pt x="4932090" y="2219441"/>
                  </a:cubicBezTo>
                  <a:cubicBezTo>
                    <a:pt x="4935267" y="2419922"/>
                    <a:pt x="4928993" y="2480657"/>
                    <a:pt x="4932090" y="2687989"/>
                  </a:cubicBezTo>
                  <a:cubicBezTo>
                    <a:pt x="4935187" y="2895321"/>
                    <a:pt x="4906285" y="3124338"/>
                    <a:pt x="4932090" y="3255179"/>
                  </a:cubicBezTo>
                  <a:cubicBezTo>
                    <a:pt x="4957896" y="3386020"/>
                    <a:pt x="4913653" y="3652360"/>
                    <a:pt x="4932090" y="3773049"/>
                  </a:cubicBezTo>
                  <a:cubicBezTo>
                    <a:pt x="4950528" y="3893738"/>
                    <a:pt x="4918875" y="4109331"/>
                    <a:pt x="4932090" y="4241597"/>
                  </a:cubicBezTo>
                  <a:cubicBezTo>
                    <a:pt x="4945305" y="4373863"/>
                    <a:pt x="4952291" y="4672417"/>
                    <a:pt x="4932090" y="4932090"/>
                  </a:cubicBezTo>
                  <a:cubicBezTo>
                    <a:pt x="4679581" y="4940926"/>
                    <a:pt x="4568397" y="4911280"/>
                    <a:pt x="4216937" y="4932090"/>
                  </a:cubicBezTo>
                  <a:cubicBezTo>
                    <a:pt x="3865477" y="4952900"/>
                    <a:pt x="3840963" y="4916170"/>
                    <a:pt x="3649747" y="4932090"/>
                  </a:cubicBezTo>
                  <a:cubicBezTo>
                    <a:pt x="3458531" y="4948011"/>
                    <a:pt x="3356711" y="4924842"/>
                    <a:pt x="3181198" y="4932090"/>
                  </a:cubicBezTo>
                  <a:cubicBezTo>
                    <a:pt x="3005685" y="4939338"/>
                    <a:pt x="2772167" y="4937958"/>
                    <a:pt x="2614008" y="4932090"/>
                  </a:cubicBezTo>
                  <a:cubicBezTo>
                    <a:pt x="2455849" y="4926223"/>
                    <a:pt x="2200877" y="4955958"/>
                    <a:pt x="2096138" y="4932090"/>
                  </a:cubicBezTo>
                  <a:cubicBezTo>
                    <a:pt x="1991399" y="4908223"/>
                    <a:pt x="1727374" y="4906403"/>
                    <a:pt x="1479627" y="4932090"/>
                  </a:cubicBezTo>
                  <a:cubicBezTo>
                    <a:pt x="1231880" y="4957777"/>
                    <a:pt x="1088329" y="4946207"/>
                    <a:pt x="961758" y="4932090"/>
                  </a:cubicBezTo>
                  <a:cubicBezTo>
                    <a:pt x="835187" y="4917973"/>
                    <a:pt x="312292" y="4899178"/>
                    <a:pt x="0" y="4932090"/>
                  </a:cubicBezTo>
                  <a:cubicBezTo>
                    <a:pt x="-12645" y="4768719"/>
                    <a:pt x="24493" y="4552410"/>
                    <a:pt x="0" y="4364900"/>
                  </a:cubicBezTo>
                  <a:cubicBezTo>
                    <a:pt x="-24493" y="4177390"/>
                    <a:pt x="-16394" y="4116500"/>
                    <a:pt x="0" y="3896351"/>
                  </a:cubicBezTo>
                  <a:cubicBezTo>
                    <a:pt x="16394" y="3676202"/>
                    <a:pt x="11523" y="3413481"/>
                    <a:pt x="0" y="3279840"/>
                  </a:cubicBezTo>
                  <a:cubicBezTo>
                    <a:pt x="-11523" y="3146199"/>
                    <a:pt x="-13927" y="2772448"/>
                    <a:pt x="0" y="2614008"/>
                  </a:cubicBezTo>
                  <a:cubicBezTo>
                    <a:pt x="13927" y="2455568"/>
                    <a:pt x="-7740" y="2214240"/>
                    <a:pt x="0" y="2096138"/>
                  </a:cubicBezTo>
                  <a:cubicBezTo>
                    <a:pt x="7740" y="1978036"/>
                    <a:pt x="-1909" y="1828827"/>
                    <a:pt x="0" y="1578269"/>
                  </a:cubicBezTo>
                  <a:cubicBezTo>
                    <a:pt x="1909" y="1327711"/>
                    <a:pt x="10961" y="1205043"/>
                    <a:pt x="0" y="961758"/>
                  </a:cubicBezTo>
                  <a:cubicBezTo>
                    <a:pt x="-10961" y="718473"/>
                    <a:pt x="-25765" y="445645"/>
                    <a:pt x="0" y="0"/>
                  </a:cubicBezTo>
                  <a:close/>
                </a:path>
                <a:path w="4932090" h="4932090" stroke="0" extrusionOk="0">
                  <a:moveTo>
                    <a:pt x="0" y="0"/>
                  </a:moveTo>
                  <a:cubicBezTo>
                    <a:pt x="218817" y="3297"/>
                    <a:pt x="373587" y="8186"/>
                    <a:pt x="468549" y="0"/>
                  </a:cubicBezTo>
                  <a:cubicBezTo>
                    <a:pt x="563511" y="-8186"/>
                    <a:pt x="815199" y="6370"/>
                    <a:pt x="1085060" y="0"/>
                  </a:cubicBezTo>
                  <a:cubicBezTo>
                    <a:pt x="1354921" y="-6370"/>
                    <a:pt x="1533355" y="-18784"/>
                    <a:pt x="1652250" y="0"/>
                  </a:cubicBezTo>
                  <a:cubicBezTo>
                    <a:pt x="1771145" y="18784"/>
                    <a:pt x="2009577" y="9511"/>
                    <a:pt x="2170120" y="0"/>
                  </a:cubicBezTo>
                  <a:cubicBezTo>
                    <a:pt x="2330663" y="-9511"/>
                    <a:pt x="2519569" y="-16302"/>
                    <a:pt x="2835952" y="0"/>
                  </a:cubicBezTo>
                  <a:cubicBezTo>
                    <a:pt x="3152335" y="16302"/>
                    <a:pt x="3315188" y="16441"/>
                    <a:pt x="3452463" y="0"/>
                  </a:cubicBezTo>
                  <a:cubicBezTo>
                    <a:pt x="3589738" y="-16441"/>
                    <a:pt x="3835033" y="2233"/>
                    <a:pt x="4118295" y="0"/>
                  </a:cubicBezTo>
                  <a:cubicBezTo>
                    <a:pt x="4401557" y="-2233"/>
                    <a:pt x="4662452" y="-12122"/>
                    <a:pt x="4932090" y="0"/>
                  </a:cubicBezTo>
                  <a:cubicBezTo>
                    <a:pt x="4910366" y="148238"/>
                    <a:pt x="4946210" y="310684"/>
                    <a:pt x="4932090" y="567190"/>
                  </a:cubicBezTo>
                  <a:cubicBezTo>
                    <a:pt x="4917971" y="823696"/>
                    <a:pt x="4911585" y="925842"/>
                    <a:pt x="4932090" y="1085060"/>
                  </a:cubicBezTo>
                  <a:cubicBezTo>
                    <a:pt x="4952596" y="1244278"/>
                    <a:pt x="4926171" y="1495422"/>
                    <a:pt x="4932090" y="1602929"/>
                  </a:cubicBezTo>
                  <a:cubicBezTo>
                    <a:pt x="4938009" y="1710436"/>
                    <a:pt x="4950922" y="1939982"/>
                    <a:pt x="4932090" y="2268761"/>
                  </a:cubicBezTo>
                  <a:cubicBezTo>
                    <a:pt x="4913258" y="2597540"/>
                    <a:pt x="4897202" y="2683199"/>
                    <a:pt x="4932090" y="2983914"/>
                  </a:cubicBezTo>
                  <a:cubicBezTo>
                    <a:pt x="4966978" y="3284629"/>
                    <a:pt x="4941367" y="3282714"/>
                    <a:pt x="4932090" y="3551105"/>
                  </a:cubicBezTo>
                  <a:cubicBezTo>
                    <a:pt x="4922813" y="3819496"/>
                    <a:pt x="4929340" y="3919435"/>
                    <a:pt x="4932090" y="4167616"/>
                  </a:cubicBezTo>
                  <a:cubicBezTo>
                    <a:pt x="4934840" y="4415797"/>
                    <a:pt x="4926852" y="4574746"/>
                    <a:pt x="4932090" y="4932090"/>
                  </a:cubicBezTo>
                  <a:cubicBezTo>
                    <a:pt x="4751802" y="4937410"/>
                    <a:pt x="4429140" y="4925177"/>
                    <a:pt x="4216937" y="4932090"/>
                  </a:cubicBezTo>
                  <a:cubicBezTo>
                    <a:pt x="4004734" y="4939003"/>
                    <a:pt x="3884627" y="4946525"/>
                    <a:pt x="3649747" y="4932090"/>
                  </a:cubicBezTo>
                  <a:cubicBezTo>
                    <a:pt x="3414867" y="4917656"/>
                    <a:pt x="3300984" y="4931150"/>
                    <a:pt x="3181198" y="4932090"/>
                  </a:cubicBezTo>
                  <a:cubicBezTo>
                    <a:pt x="3061412" y="4933030"/>
                    <a:pt x="2711958" y="4907750"/>
                    <a:pt x="2515366" y="4932090"/>
                  </a:cubicBezTo>
                  <a:cubicBezTo>
                    <a:pt x="2318774" y="4956430"/>
                    <a:pt x="2088502" y="4931205"/>
                    <a:pt x="1800213" y="4932090"/>
                  </a:cubicBezTo>
                  <a:cubicBezTo>
                    <a:pt x="1511924" y="4932975"/>
                    <a:pt x="1465707" y="4956080"/>
                    <a:pt x="1134381" y="4932090"/>
                  </a:cubicBezTo>
                  <a:cubicBezTo>
                    <a:pt x="803055" y="4908100"/>
                    <a:pt x="794243" y="4925115"/>
                    <a:pt x="567190" y="4932090"/>
                  </a:cubicBezTo>
                  <a:cubicBezTo>
                    <a:pt x="340137" y="4939065"/>
                    <a:pt x="139213" y="4930337"/>
                    <a:pt x="0" y="4932090"/>
                  </a:cubicBezTo>
                  <a:cubicBezTo>
                    <a:pt x="-28443" y="4797770"/>
                    <a:pt x="9363" y="4444217"/>
                    <a:pt x="0" y="4266258"/>
                  </a:cubicBezTo>
                  <a:cubicBezTo>
                    <a:pt x="-9363" y="4088299"/>
                    <a:pt x="14442" y="3907979"/>
                    <a:pt x="0" y="3551105"/>
                  </a:cubicBezTo>
                  <a:cubicBezTo>
                    <a:pt x="-14442" y="3194231"/>
                    <a:pt x="3006" y="3037720"/>
                    <a:pt x="0" y="2835952"/>
                  </a:cubicBezTo>
                  <a:cubicBezTo>
                    <a:pt x="-3006" y="2634184"/>
                    <a:pt x="15161" y="2463350"/>
                    <a:pt x="0" y="2219441"/>
                  </a:cubicBezTo>
                  <a:cubicBezTo>
                    <a:pt x="-15161" y="1975532"/>
                    <a:pt x="10168" y="1747540"/>
                    <a:pt x="0" y="1602929"/>
                  </a:cubicBezTo>
                  <a:cubicBezTo>
                    <a:pt x="-10168" y="1458318"/>
                    <a:pt x="4078" y="1131069"/>
                    <a:pt x="0" y="887776"/>
                  </a:cubicBezTo>
                  <a:cubicBezTo>
                    <a:pt x="-4078" y="644483"/>
                    <a:pt x="-18421" y="409876"/>
                    <a:pt x="0" y="0"/>
                  </a:cubicBezTo>
                  <a:close/>
                </a:path>
              </a:pathLst>
            </a:custGeom>
            <a:pattFill prst="dotGrid">
              <a:fgClr>
                <a:schemeClr val="accent6">
                  <a:lumMod val="40000"/>
                  <a:lumOff val="60000"/>
                </a:schemeClr>
              </a:fgClr>
              <a:bgClr>
                <a:schemeClr val="bg1"/>
              </a:bgClr>
            </a:pattFill>
            <a:ln w="22225" cmpd="sng">
              <a:solidFill>
                <a:schemeClr val="tx1">
                  <a:lumMod val="85000"/>
                  <a:lumOff val="15000"/>
                </a:schemeClr>
              </a:solidFill>
              <a:extLst>
                <a:ext uri="{C807C97D-BFC1-408E-A445-0C87EB9F89A2}">
                  <ask:lineSketchStyleProps xmlns:ask="http://schemas.microsoft.com/office/drawing/2018/sketchyshapes" sd="3287694183">
                    <a:prstGeom prst="rect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pic>
        <p:nvPicPr>
          <p:cNvPr id="16" name="그림 15">
            <a:extLst>
              <a:ext uri="{FF2B5EF4-FFF2-40B4-BE49-F238E27FC236}">
                <a16:creationId xmlns:a16="http://schemas.microsoft.com/office/drawing/2014/main" id="{996B405F-9A1D-7D25-461E-C30749F71C7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49" t="33508" r="23930" b="26229"/>
          <a:stretch/>
        </p:blipFill>
        <p:spPr>
          <a:xfrm>
            <a:off x="963735" y="645387"/>
            <a:ext cx="539073" cy="607596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DA0C7F5F-7870-4513-9F5E-DE745EDB9412}"/>
              </a:ext>
            </a:extLst>
          </p:cNvPr>
          <p:cNvSpPr txBox="1"/>
          <p:nvPr/>
        </p:nvSpPr>
        <p:spPr>
          <a:xfrm>
            <a:off x="152544" y="126051"/>
            <a:ext cx="333624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50" b="1" dirty="0">
                <a:ln w="1270">
                  <a:solidFill>
                    <a:schemeClr val="tx1"/>
                  </a:solidFill>
                </a:ln>
                <a:solidFill>
                  <a:srgbClr val="FFC000"/>
                </a:solidFill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국민은행</a:t>
            </a:r>
            <a:r>
              <a:rPr lang="ko-KR" altLang="en-US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 </a:t>
            </a:r>
            <a:r>
              <a:rPr lang="en-US" altLang="ko-KR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X </a:t>
            </a:r>
            <a:r>
              <a:rPr lang="en-US" altLang="ko-KR" sz="1050" b="1" dirty="0">
                <a:solidFill>
                  <a:srgbClr val="D20000"/>
                </a:solidFill>
                <a:effectLst>
                  <a:outerShdw blurRad="50800" dist="63500" dir="2700000" algn="tl" rotWithShape="0">
                    <a:prstClr val="black">
                      <a:alpha val="30000"/>
                    </a:prstClr>
                  </a:outerShdw>
                </a:effectLst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YMCA</a:t>
            </a:r>
            <a:r>
              <a:rPr lang="en-US" altLang="ko-KR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 </a:t>
            </a:r>
            <a:r>
              <a:rPr lang="ko-KR" altLang="en-US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아시아 지역사회 혁신 프로젝트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288DBF5-B738-A3AE-88C9-C1B6A90FE99C}"/>
              </a:ext>
            </a:extLst>
          </p:cNvPr>
          <p:cNvSpPr txBox="1"/>
          <p:nvPr/>
        </p:nvSpPr>
        <p:spPr>
          <a:xfrm>
            <a:off x="4222752" y="125066"/>
            <a:ext cx="160830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50" b="1" dirty="0" err="1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라온아띠</a:t>
            </a:r>
            <a:r>
              <a:rPr lang="ko-KR" altLang="en-US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 </a:t>
            </a:r>
            <a:r>
              <a:rPr lang="en-US" altLang="ko-KR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22</a:t>
            </a:r>
            <a:r>
              <a:rPr lang="ko-KR" altLang="en-US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기 </a:t>
            </a:r>
            <a:r>
              <a:rPr lang="ko-KR" altLang="en-US" sz="1050" b="1" dirty="0" err="1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순그린</a:t>
            </a:r>
            <a:endParaRPr lang="ko-KR" altLang="en-US" sz="1050" b="1" dirty="0">
              <a:latin typeface="HY동녘B" panose="02030600000101010101" pitchFamily="18" charset="-127"/>
              <a:ea typeface="HY동녘B" panose="02030600000101010101" pitchFamily="18" charset="-127"/>
              <a:cs typeface="카페24 써라운드" pitchFamily="2" charset="-127"/>
            </a:endParaRPr>
          </a:p>
        </p:txBody>
      </p:sp>
      <p:cxnSp>
        <p:nvCxnSpPr>
          <p:cNvPr id="23" name="직선 연결선 22">
            <a:extLst>
              <a:ext uri="{FF2B5EF4-FFF2-40B4-BE49-F238E27FC236}">
                <a16:creationId xmlns:a16="http://schemas.microsoft.com/office/drawing/2014/main" id="{6C642567-998F-61BA-5196-466CD6FC5349}"/>
              </a:ext>
            </a:extLst>
          </p:cNvPr>
          <p:cNvCxnSpPr/>
          <p:nvPr/>
        </p:nvCxnSpPr>
        <p:spPr>
          <a:xfrm>
            <a:off x="0" y="92779"/>
            <a:ext cx="5759450" cy="0"/>
          </a:xfrm>
          <a:prstGeom prst="line">
            <a:avLst/>
          </a:prstGeom>
          <a:ln>
            <a:solidFill>
              <a:schemeClr val="bg2">
                <a:lumMod val="2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707242" y="1345798"/>
            <a:ext cx="4317207" cy="59503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en-US" altLang="ko-KR" sz="2500" b="1" dirty="0">
                <a:solidFill>
                  <a:schemeClr val="accent6">
                    <a:lumMod val="50000"/>
                  </a:schemeClr>
                </a:solidFill>
                <a:latin typeface="HY동녘M"/>
                <a:ea typeface="HY동녘M"/>
              </a:rPr>
              <a:t>4. </a:t>
            </a:r>
            <a:r>
              <a:rPr lang="ko-KR" altLang="en-US" sz="2500" b="1" dirty="0">
                <a:solidFill>
                  <a:schemeClr val="accent6">
                    <a:lumMod val="50000"/>
                  </a:schemeClr>
                </a:solidFill>
                <a:latin typeface="HY동녘M"/>
                <a:ea typeface="HY동녘M"/>
              </a:rPr>
              <a:t>리필스테이션 팜플렛 제작</a:t>
            </a:r>
          </a:p>
        </p:txBody>
      </p:sp>
      <p:cxnSp>
        <p:nvCxnSpPr>
          <p:cNvPr id="24" name="직선 연결선 23">
            <a:extLst>
              <a:ext uri="{FF2B5EF4-FFF2-40B4-BE49-F238E27FC236}">
                <a16:creationId xmlns:a16="http://schemas.microsoft.com/office/drawing/2014/main" id="{B8BA4819-8F8A-5CF4-3D41-D64824E0D7F3}"/>
              </a:ext>
            </a:extLst>
          </p:cNvPr>
          <p:cNvCxnSpPr/>
          <p:nvPr/>
        </p:nvCxnSpPr>
        <p:spPr>
          <a:xfrm>
            <a:off x="0" y="402688"/>
            <a:ext cx="5759450" cy="0"/>
          </a:xfrm>
          <a:prstGeom prst="line">
            <a:avLst/>
          </a:prstGeom>
          <a:ln>
            <a:solidFill>
              <a:schemeClr val="bg2">
                <a:lumMod val="2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1528486" y="645387"/>
            <a:ext cx="3523722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en-US" altLang="ko-KR" sz="4000" b="1" dirty="0">
                <a:ln w="19050"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bg1"/>
                </a:solidFill>
                <a:latin typeface="Y 너만을 비춤체"/>
                <a:ea typeface="Y 너만을 비춤체"/>
              </a:rPr>
              <a:t>12</a:t>
            </a:r>
            <a:r>
              <a:rPr lang="ko-KR" altLang="en-US" sz="4000" b="1" dirty="0">
                <a:ln w="19050"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bg1"/>
                </a:solidFill>
                <a:latin typeface="Y 너만을 비춤체"/>
                <a:ea typeface="Y 너만을 비춤체"/>
              </a:rPr>
              <a:t>월 활동보고</a:t>
            </a:r>
            <a:endParaRPr lang="ko-KR" altLang="en-US" sz="4000" b="1" dirty="0">
              <a:solidFill>
                <a:schemeClr val="bg1"/>
              </a:solidFill>
              <a:latin typeface="Y 너만을 비춤체"/>
              <a:ea typeface="Y 너만을 비춤체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13680" y="1957191"/>
            <a:ext cx="4955844" cy="12926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ko-KR" altLang="en-US" sz="1300" b="1" dirty="0">
                <a:latin typeface="HY동녘M"/>
                <a:ea typeface="HY동녘M"/>
              </a:rPr>
              <a:t> 리필스테이션의 빠른 시작을 위해 만드는 것이 간단한 </a:t>
            </a:r>
            <a:r>
              <a:rPr lang="en-US" altLang="ko-KR" sz="1300" b="1" dirty="0">
                <a:latin typeface="HY동녘M"/>
                <a:ea typeface="HY동녘M"/>
              </a:rPr>
              <a:t>A5 </a:t>
            </a:r>
            <a:r>
              <a:rPr lang="ko-KR" altLang="en-US" sz="1300" b="1" dirty="0">
                <a:latin typeface="HY동녘M"/>
                <a:ea typeface="HY동녘M"/>
              </a:rPr>
              <a:t>양면으로 결정되었다</a:t>
            </a:r>
            <a:r>
              <a:rPr lang="en-US" altLang="ko-KR" sz="1300" b="1" dirty="0">
                <a:latin typeface="HY동녘M"/>
                <a:ea typeface="HY동녘M"/>
              </a:rPr>
              <a:t>. </a:t>
            </a:r>
          </a:p>
          <a:p>
            <a:pPr lvl="0">
              <a:defRPr/>
            </a:pPr>
            <a:r>
              <a:rPr lang="en-US" altLang="ko-KR" sz="1300" b="1" dirty="0">
                <a:latin typeface="HY동녘M"/>
                <a:ea typeface="HY동녘M"/>
              </a:rPr>
              <a:t> </a:t>
            </a:r>
            <a:r>
              <a:rPr lang="ko-KR" altLang="en-US" sz="1300" b="1" dirty="0">
                <a:latin typeface="HY동녘M"/>
                <a:ea typeface="HY동녘M"/>
              </a:rPr>
              <a:t>앞장은 </a:t>
            </a:r>
            <a:r>
              <a:rPr lang="ko-KR" altLang="en-US" sz="1300" b="1" dirty="0" err="1">
                <a:latin typeface="HY동녘M"/>
                <a:ea typeface="HY동녘M"/>
              </a:rPr>
              <a:t>라온아띠와</a:t>
            </a:r>
            <a:r>
              <a:rPr lang="ko-KR" altLang="en-US" sz="1300" b="1" dirty="0">
                <a:latin typeface="HY동녘M"/>
                <a:ea typeface="HY동녘M"/>
              </a:rPr>
              <a:t> 순그린에 관한 설명 그리고 순그린이 추구하는 방향을 담아 전반적인 진행방향을 보여주었으며</a:t>
            </a:r>
            <a:r>
              <a:rPr lang="en-US" altLang="ko-KR" sz="1300" b="1" dirty="0">
                <a:latin typeface="HY동녘M"/>
                <a:ea typeface="HY동녘M"/>
              </a:rPr>
              <a:t>, </a:t>
            </a:r>
            <a:r>
              <a:rPr lang="ko-KR" altLang="en-US" sz="1300" b="1" dirty="0">
                <a:latin typeface="HY동녘M"/>
                <a:ea typeface="HY동녘M"/>
              </a:rPr>
              <a:t>뒷면은 순그린의 </a:t>
            </a:r>
            <a:r>
              <a:rPr lang="ko-KR" altLang="en-US" sz="1300" b="1" dirty="0" err="1">
                <a:latin typeface="HY동녘M"/>
                <a:ea typeface="HY동녘M"/>
              </a:rPr>
              <a:t>메인활동인</a:t>
            </a:r>
            <a:r>
              <a:rPr lang="ko-KR" altLang="en-US" sz="1300" b="1" dirty="0">
                <a:latin typeface="HY동녘M"/>
                <a:ea typeface="HY동녘M"/>
              </a:rPr>
              <a:t> 리필스테이션에 대한 설명을 적었다</a:t>
            </a:r>
            <a:r>
              <a:rPr lang="en-US" altLang="ko-KR" sz="1300" b="1" dirty="0">
                <a:latin typeface="HY동녘M"/>
                <a:ea typeface="HY동녘M"/>
              </a:rPr>
              <a:t>. </a:t>
            </a:r>
            <a:r>
              <a:rPr lang="ko-KR" altLang="en-US" sz="1300" b="1" dirty="0">
                <a:latin typeface="HY동녘M"/>
                <a:ea typeface="HY동녘M"/>
              </a:rPr>
              <a:t>리필스테이션의 정의와 홍보효과를 높이기 위해 순그린의 진행정보를 담았다</a:t>
            </a:r>
            <a:r>
              <a:rPr lang="en-US" altLang="ko-KR" sz="1300" b="1" dirty="0">
                <a:latin typeface="HY동녘M"/>
                <a:ea typeface="HY동녘M"/>
              </a:rPr>
              <a:t>.</a:t>
            </a:r>
          </a:p>
        </p:txBody>
      </p:sp>
      <p:pic>
        <p:nvPicPr>
          <p:cNvPr id="11" name="그림 10" descr="텍스트이(가) 표시된 사진&#10;&#10;자동 생성된 설명">
            <a:extLst>
              <a:ext uri="{FF2B5EF4-FFF2-40B4-BE49-F238E27FC236}">
                <a16:creationId xmlns:a16="http://schemas.microsoft.com/office/drawing/2014/main" id="{70DC43AD-3608-41C7-9F40-236AEA0ECA6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519" y="3259474"/>
            <a:ext cx="2016034" cy="15148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그림 12">
            <a:extLst>
              <a:ext uri="{FF2B5EF4-FFF2-40B4-BE49-F238E27FC236}">
                <a16:creationId xmlns:a16="http://schemas.microsoft.com/office/drawing/2014/main" id="{95784F4B-FBBD-F90F-01E5-995B212764D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6325" y="3268995"/>
            <a:ext cx="2031606" cy="15265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D58F39B3-00F5-873C-0A62-0C782A472BC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2753" y="3931538"/>
            <a:ext cx="2016034" cy="1425224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1B5AA2F9-667F-3F2D-DA1A-DDA38310CF7B}"/>
              </a:ext>
            </a:extLst>
          </p:cNvPr>
          <p:cNvSpPr txBox="1"/>
          <p:nvPr/>
        </p:nvSpPr>
        <p:spPr>
          <a:xfrm>
            <a:off x="923328" y="4807015"/>
            <a:ext cx="133241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/>
              <a:t>&lt;</a:t>
            </a:r>
            <a:r>
              <a:rPr lang="ko-KR" altLang="en-US" sz="1200" b="1" dirty="0"/>
              <a:t>외주 초안</a:t>
            </a:r>
            <a:r>
              <a:rPr lang="en-US" altLang="ko-KR" sz="1200" b="1" dirty="0"/>
              <a:t> </a:t>
            </a:r>
            <a:r>
              <a:rPr lang="ko-KR" altLang="en-US" sz="1200" b="1" dirty="0"/>
              <a:t>앞장</a:t>
            </a:r>
            <a:r>
              <a:rPr lang="en-US" altLang="ko-KR" sz="1200" b="1" dirty="0"/>
              <a:t>&gt;</a:t>
            </a:r>
            <a:endParaRPr lang="ko-KR" altLang="en-US" sz="1200" b="1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A69E878-2DB3-5AF2-903F-46A3C929E452}"/>
              </a:ext>
            </a:extLst>
          </p:cNvPr>
          <p:cNvSpPr txBox="1"/>
          <p:nvPr/>
        </p:nvSpPr>
        <p:spPr>
          <a:xfrm>
            <a:off x="3500738" y="4807015"/>
            <a:ext cx="133241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/>
              <a:t>&lt;</a:t>
            </a:r>
            <a:r>
              <a:rPr lang="ko-KR" altLang="en-US" sz="1200" b="1" dirty="0"/>
              <a:t>외주 초안</a:t>
            </a:r>
            <a:r>
              <a:rPr lang="en-US" altLang="ko-KR" sz="1200" b="1" dirty="0"/>
              <a:t> </a:t>
            </a:r>
            <a:r>
              <a:rPr lang="ko-KR" altLang="en-US" sz="1200" b="1" dirty="0"/>
              <a:t>뒷장</a:t>
            </a:r>
            <a:r>
              <a:rPr lang="en-US" altLang="ko-KR" sz="1200" b="1" dirty="0"/>
              <a:t>&gt;</a:t>
            </a:r>
            <a:endParaRPr lang="ko-KR" altLang="en-US" sz="1200" b="1" dirty="0"/>
          </a:p>
        </p:txBody>
      </p:sp>
    </p:spTree>
    <p:extLst>
      <p:ext uri="{BB962C8B-B14F-4D97-AF65-F5344CB8AC3E}">
        <p14:creationId xmlns:p14="http://schemas.microsoft.com/office/powerpoint/2010/main" val="1794276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그룹 6">
            <a:extLst>
              <a:ext uri="{FF2B5EF4-FFF2-40B4-BE49-F238E27FC236}">
                <a16:creationId xmlns:a16="http://schemas.microsoft.com/office/drawing/2014/main" id="{2A0A4B4E-DD0C-4080-1F5F-A56D2DC71060}"/>
              </a:ext>
            </a:extLst>
          </p:cNvPr>
          <p:cNvGrpSpPr>
            <a:grpSpLocks/>
          </p:cNvGrpSpPr>
          <p:nvPr/>
        </p:nvGrpSpPr>
        <p:grpSpPr>
          <a:xfrm>
            <a:off x="422085" y="532746"/>
            <a:ext cx="5028881" cy="5053439"/>
            <a:chOff x="413680" y="524038"/>
            <a:chExt cx="5028881" cy="5053439"/>
          </a:xfrm>
        </p:grpSpPr>
        <p:sp>
          <p:nvSpPr>
            <p:cNvPr id="8" name="직사각형 7">
              <a:extLst>
                <a:ext uri="{FF2B5EF4-FFF2-40B4-BE49-F238E27FC236}">
                  <a16:creationId xmlns:a16="http://schemas.microsoft.com/office/drawing/2014/main" id="{A34927D7-9141-5582-8DC9-CD165D7FBD01}"/>
                </a:ext>
              </a:extLst>
            </p:cNvPr>
            <p:cNvSpPr>
              <a:spLocks/>
            </p:cNvSpPr>
            <p:nvPr/>
          </p:nvSpPr>
          <p:spPr>
            <a:xfrm>
              <a:off x="510471" y="645387"/>
              <a:ext cx="4932090" cy="4932090"/>
            </a:xfrm>
            <a:custGeom>
              <a:avLst/>
              <a:gdLst>
                <a:gd name="connsiteX0" fmla="*/ 0 w 4932090"/>
                <a:gd name="connsiteY0" fmla="*/ 0 h 4932090"/>
                <a:gd name="connsiteX1" fmla="*/ 468549 w 4932090"/>
                <a:gd name="connsiteY1" fmla="*/ 0 h 4932090"/>
                <a:gd name="connsiteX2" fmla="*/ 937097 w 4932090"/>
                <a:gd name="connsiteY2" fmla="*/ 0 h 4932090"/>
                <a:gd name="connsiteX3" fmla="*/ 1454967 w 4932090"/>
                <a:gd name="connsiteY3" fmla="*/ 0 h 4932090"/>
                <a:gd name="connsiteX4" fmla="*/ 1972836 w 4932090"/>
                <a:gd name="connsiteY4" fmla="*/ 0 h 4932090"/>
                <a:gd name="connsiteX5" fmla="*/ 2490705 w 4932090"/>
                <a:gd name="connsiteY5" fmla="*/ 0 h 4932090"/>
                <a:gd name="connsiteX6" fmla="*/ 3156538 w 4932090"/>
                <a:gd name="connsiteY6" fmla="*/ 0 h 4932090"/>
                <a:gd name="connsiteX7" fmla="*/ 3871691 w 4932090"/>
                <a:gd name="connsiteY7" fmla="*/ 0 h 4932090"/>
                <a:gd name="connsiteX8" fmla="*/ 4932090 w 4932090"/>
                <a:gd name="connsiteY8" fmla="*/ 0 h 4932090"/>
                <a:gd name="connsiteX9" fmla="*/ 4932090 w 4932090"/>
                <a:gd name="connsiteY9" fmla="*/ 567190 h 4932090"/>
                <a:gd name="connsiteX10" fmla="*/ 4932090 w 4932090"/>
                <a:gd name="connsiteY10" fmla="*/ 1134381 h 4932090"/>
                <a:gd name="connsiteX11" fmla="*/ 4932090 w 4932090"/>
                <a:gd name="connsiteY11" fmla="*/ 1701571 h 4932090"/>
                <a:gd name="connsiteX12" fmla="*/ 4932090 w 4932090"/>
                <a:gd name="connsiteY12" fmla="*/ 2219441 h 4932090"/>
                <a:gd name="connsiteX13" fmla="*/ 4932090 w 4932090"/>
                <a:gd name="connsiteY13" fmla="*/ 2687989 h 4932090"/>
                <a:gd name="connsiteX14" fmla="*/ 4932090 w 4932090"/>
                <a:gd name="connsiteY14" fmla="*/ 3255179 h 4932090"/>
                <a:gd name="connsiteX15" fmla="*/ 4932090 w 4932090"/>
                <a:gd name="connsiteY15" fmla="*/ 3773049 h 4932090"/>
                <a:gd name="connsiteX16" fmla="*/ 4932090 w 4932090"/>
                <a:gd name="connsiteY16" fmla="*/ 4241597 h 4932090"/>
                <a:gd name="connsiteX17" fmla="*/ 4932090 w 4932090"/>
                <a:gd name="connsiteY17" fmla="*/ 4932090 h 4932090"/>
                <a:gd name="connsiteX18" fmla="*/ 4216937 w 4932090"/>
                <a:gd name="connsiteY18" fmla="*/ 4932090 h 4932090"/>
                <a:gd name="connsiteX19" fmla="*/ 3649747 w 4932090"/>
                <a:gd name="connsiteY19" fmla="*/ 4932090 h 4932090"/>
                <a:gd name="connsiteX20" fmla="*/ 3181198 w 4932090"/>
                <a:gd name="connsiteY20" fmla="*/ 4932090 h 4932090"/>
                <a:gd name="connsiteX21" fmla="*/ 2614008 w 4932090"/>
                <a:gd name="connsiteY21" fmla="*/ 4932090 h 4932090"/>
                <a:gd name="connsiteX22" fmla="*/ 2096138 w 4932090"/>
                <a:gd name="connsiteY22" fmla="*/ 4932090 h 4932090"/>
                <a:gd name="connsiteX23" fmla="*/ 1479627 w 4932090"/>
                <a:gd name="connsiteY23" fmla="*/ 4932090 h 4932090"/>
                <a:gd name="connsiteX24" fmla="*/ 961758 w 4932090"/>
                <a:gd name="connsiteY24" fmla="*/ 4932090 h 4932090"/>
                <a:gd name="connsiteX25" fmla="*/ 0 w 4932090"/>
                <a:gd name="connsiteY25" fmla="*/ 4932090 h 4932090"/>
                <a:gd name="connsiteX26" fmla="*/ 0 w 4932090"/>
                <a:gd name="connsiteY26" fmla="*/ 4364900 h 4932090"/>
                <a:gd name="connsiteX27" fmla="*/ 0 w 4932090"/>
                <a:gd name="connsiteY27" fmla="*/ 3896351 h 4932090"/>
                <a:gd name="connsiteX28" fmla="*/ 0 w 4932090"/>
                <a:gd name="connsiteY28" fmla="*/ 3279840 h 4932090"/>
                <a:gd name="connsiteX29" fmla="*/ 0 w 4932090"/>
                <a:gd name="connsiteY29" fmla="*/ 2614008 h 4932090"/>
                <a:gd name="connsiteX30" fmla="*/ 0 w 4932090"/>
                <a:gd name="connsiteY30" fmla="*/ 2096138 h 4932090"/>
                <a:gd name="connsiteX31" fmla="*/ 0 w 4932090"/>
                <a:gd name="connsiteY31" fmla="*/ 1578269 h 4932090"/>
                <a:gd name="connsiteX32" fmla="*/ 0 w 4932090"/>
                <a:gd name="connsiteY32" fmla="*/ 961758 h 4932090"/>
                <a:gd name="connsiteX33" fmla="*/ 0 w 4932090"/>
                <a:gd name="connsiteY33" fmla="*/ 0 h 49320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4932090" h="4932090" fill="none" extrusionOk="0">
                  <a:moveTo>
                    <a:pt x="0" y="0"/>
                  </a:moveTo>
                  <a:cubicBezTo>
                    <a:pt x="172859" y="16894"/>
                    <a:pt x="315648" y="-2253"/>
                    <a:pt x="468549" y="0"/>
                  </a:cubicBezTo>
                  <a:cubicBezTo>
                    <a:pt x="621450" y="2253"/>
                    <a:pt x="784637" y="7678"/>
                    <a:pt x="937097" y="0"/>
                  </a:cubicBezTo>
                  <a:cubicBezTo>
                    <a:pt x="1089557" y="-7678"/>
                    <a:pt x="1348109" y="10289"/>
                    <a:pt x="1454967" y="0"/>
                  </a:cubicBezTo>
                  <a:cubicBezTo>
                    <a:pt x="1561825" y="-10289"/>
                    <a:pt x="1730911" y="-4557"/>
                    <a:pt x="1972836" y="0"/>
                  </a:cubicBezTo>
                  <a:cubicBezTo>
                    <a:pt x="2214761" y="4557"/>
                    <a:pt x="2268731" y="-1385"/>
                    <a:pt x="2490705" y="0"/>
                  </a:cubicBezTo>
                  <a:cubicBezTo>
                    <a:pt x="2712679" y="1385"/>
                    <a:pt x="2954235" y="-18043"/>
                    <a:pt x="3156538" y="0"/>
                  </a:cubicBezTo>
                  <a:cubicBezTo>
                    <a:pt x="3358841" y="18043"/>
                    <a:pt x="3547271" y="-4117"/>
                    <a:pt x="3871691" y="0"/>
                  </a:cubicBezTo>
                  <a:cubicBezTo>
                    <a:pt x="4196111" y="4117"/>
                    <a:pt x="4626465" y="-33167"/>
                    <a:pt x="4932090" y="0"/>
                  </a:cubicBezTo>
                  <a:cubicBezTo>
                    <a:pt x="4942357" y="174364"/>
                    <a:pt x="4958882" y="305750"/>
                    <a:pt x="4932090" y="567190"/>
                  </a:cubicBezTo>
                  <a:cubicBezTo>
                    <a:pt x="4905299" y="828630"/>
                    <a:pt x="4947816" y="903000"/>
                    <a:pt x="4932090" y="1134381"/>
                  </a:cubicBezTo>
                  <a:cubicBezTo>
                    <a:pt x="4916364" y="1365762"/>
                    <a:pt x="4943872" y="1534634"/>
                    <a:pt x="4932090" y="1701571"/>
                  </a:cubicBezTo>
                  <a:cubicBezTo>
                    <a:pt x="4920309" y="1868508"/>
                    <a:pt x="4928914" y="2018960"/>
                    <a:pt x="4932090" y="2219441"/>
                  </a:cubicBezTo>
                  <a:cubicBezTo>
                    <a:pt x="4935267" y="2419922"/>
                    <a:pt x="4928993" y="2480657"/>
                    <a:pt x="4932090" y="2687989"/>
                  </a:cubicBezTo>
                  <a:cubicBezTo>
                    <a:pt x="4935187" y="2895321"/>
                    <a:pt x="4906285" y="3124338"/>
                    <a:pt x="4932090" y="3255179"/>
                  </a:cubicBezTo>
                  <a:cubicBezTo>
                    <a:pt x="4957896" y="3386020"/>
                    <a:pt x="4913653" y="3652360"/>
                    <a:pt x="4932090" y="3773049"/>
                  </a:cubicBezTo>
                  <a:cubicBezTo>
                    <a:pt x="4950528" y="3893738"/>
                    <a:pt x="4918875" y="4109331"/>
                    <a:pt x="4932090" y="4241597"/>
                  </a:cubicBezTo>
                  <a:cubicBezTo>
                    <a:pt x="4945305" y="4373863"/>
                    <a:pt x="4952291" y="4672417"/>
                    <a:pt x="4932090" y="4932090"/>
                  </a:cubicBezTo>
                  <a:cubicBezTo>
                    <a:pt x="4679581" y="4940926"/>
                    <a:pt x="4568397" y="4911280"/>
                    <a:pt x="4216937" y="4932090"/>
                  </a:cubicBezTo>
                  <a:cubicBezTo>
                    <a:pt x="3865477" y="4952900"/>
                    <a:pt x="3840963" y="4916170"/>
                    <a:pt x="3649747" y="4932090"/>
                  </a:cubicBezTo>
                  <a:cubicBezTo>
                    <a:pt x="3458531" y="4948011"/>
                    <a:pt x="3356711" y="4924842"/>
                    <a:pt x="3181198" y="4932090"/>
                  </a:cubicBezTo>
                  <a:cubicBezTo>
                    <a:pt x="3005685" y="4939338"/>
                    <a:pt x="2772167" y="4937958"/>
                    <a:pt x="2614008" y="4932090"/>
                  </a:cubicBezTo>
                  <a:cubicBezTo>
                    <a:pt x="2455849" y="4926223"/>
                    <a:pt x="2200877" y="4955958"/>
                    <a:pt x="2096138" y="4932090"/>
                  </a:cubicBezTo>
                  <a:cubicBezTo>
                    <a:pt x="1991399" y="4908223"/>
                    <a:pt x="1727374" y="4906403"/>
                    <a:pt x="1479627" y="4932090"/>
                  </a:cubicBezTo>
                  <a:cubicBezTo>
                    <a:pt x="1231880" y="4957777"/>
                    <a:pt x="1088329" y="4946207"/>
                    <a:pt x="961758" y="4932090"/>
                  </a:cubicBezTo>
                  <a:cubicBezTo>
                    <a:pt x="835187" y="4917973"/>
                    <a:pt x="312292" y="4899178"/>
                    <a:pt x="0" y="4932090"/>
                  </a:cubicBezTo>
                  <a:cubicBezTo>
                    <a:pt x="-12645" y="4768719"/>
                    <a:pt x="24493" y="4552410"/>
                    <a:pt x="0" y="4364900"/>
                  </a:cubicBezTo>
                  <a:cubicBezTo>
                    <a:pt x="-24493" y="4177390"/>
                    <a:pt x="-16394" y="4116500"/>
                    <a:pt x="0" y="3896351"/>
                  </a:cubicBezTo>
                  <a:cubicBezTo>
                    <a:pt x="16394" y="3676202"/>
                    <a:pt x="11523" y="3413481"/>
                    <a:pt x="0" y="3279840"/>
                  </a:cubicBezTo>
                  <a:cubicBezTo>
                    <a:pt x="-11523" y="3146199"/>
                    <a:pt x="-13927" y="2772448"/>
                    <a:pt x="0" y="2614008"/>
                  </a:cubicBezTo>
                  <a:cubicBezTo>
                    <a:pt x="13927" y="2455568"/>
                    <a:pt x="-7740" y="2214240"/>
                    <a:pt x="0" y="2096138"/>
                  </a:cubicBezTo>
                  <a:cubicBezTo>
                    <a:pt x="7740" y="1978036"/>
                    <a:pt x="-1909" y="1828827"/>
                    <a:pt x="0" y="1578269"/>
                  </a:cubicBezTo>
                  <a:cubicBezTo>
                    <a:pt x="1909" y="1327711"/>
                    <a:pt x="10961" y="1205043"/>
                    <a:pt x="0" y="961758"/>
                  </a:cubicBezTo>
                  <a:cubicBezTo>
                    <a:pt x="-10961" y="718473"/>
                    <a:pt x="-25765" y="445645"/>
                    <a:pt x="0" y="0"/>
                  </a:cubicBezTo>
                  <a:close/>
                </a:path>
                <a:path w="4932090" h="4932090" stroke="0" extrusionOk="0">
                  <a:moveTo>
                    <a:pt x="0" y="0"/>
                  </a:moveTo>
                  <a:cubicBezTo>
                    <a:pt x="218817" y="3297"/>
                    <a:pt x="373587" y="8186"/>
                    <a:pt x="468549" y="0"/>
                  </a:cubicBezTo>
                  <a:cubicBezTo>
                    <a:pt x="563511" y="-8186"/>
                    <a:pt x="815199" y="6370"/>
                    <a:pt x="1085060" y="0"/>
                  </a:cubicBezTo>
                  <a:cubicBezTo>
                    <a:pt x="1354921" y="-6370"/>
                    <a:pt x="1533355" y="-18784"/>
                    <a:pt x="1652250" y="0"/>
                  </a:cubicBezTo>
                  <a:cubicBezTo>
                    <a:pt x="1771145" y="18784"/>
                    <a:pt x="2009577" y="9511"/>
                    <a:pt x="2170120" y="0"/>
                  </a:cubicBezTo>
                  <a:cubicBezTo>
                    <a:pt x="2330663" y="-9511"/>
                    <a:pt x="2519569" y="-16302"/>
                    <a:pt x="2835952" y="0"/>
                  </a:cubicBezTo>
                  <a:cubicBezTo>
                    <a:pt x="3152335" y="16302"/>
                    <a:pt x="3315188" y="16441"/>
                    <a:pt x="3452463" y="0"/>
                  </a:cubicBezTo>
                  <a:cubicBezTo>
                    <a:pt x="3589738" y="-16441"/>
                    <a:pt x="3835033" y="2233"/>
                    <a:pt x="4118295" y="0"/>
                  </a:cubicBezTo>
                  <a:cubicBezTo>
                    <a:pt x="4401557" y="-2233"/>
                    <a:pt x="4662452" y="-12122"/>
                    <a:pt x="4932090" y="0"/>
                  </a:cubicBezTo>
                  <a:cubicBezTo>
                    <a:pt x="4910366" y="148238"/>
                    <a:pt x="4946210" y="310684"/>
                    <a:pt x="4932090" y="567190"/>
                  </a:cubicBezTo>
                  <a:cubicBezTo>
                    <a:pt x="4917971" y="823696"/>
                    <a:pt x="4911585" y="925842"/>
                    <a:pt x="4932090" y="1085060"/>
                  </a:cubicBezTo>
                  <a:cubicBezTo>
                    <a:pt x="4952596" y="1244278"/>
                    <a:pt x="4926171" y="1495422"/>
                    <a:pt x="4932090" y="1602929"/>
                  </a:cubicBezTo>
                  <a:cubicBezTo>
                    <a:pt x="4938009" y="1710436"/>
                    <a:pt x="4950922" y="1939982"/>
                    <a:pt x="4932090" y="2268761"/>
                  </a:cubicBezTo>
                  <a:cubicBezTo>
                    <a:pt x="4913258" y="2597540"/>
                    <a:pt x="4897202" y="2683199"/>
                    <a:pt x="4932090" y="2983914"/>
                  </a:cubicBezTo>
                  <a:cubicBezTo>
                    <a:pt x="4966978" y="3284629"/>
                    <a:pt x="4941367" y="3282714"/>
                    <a:pt x="4932090" y="3551105"/>
                  </a:cubicBezTo>
                  <a:cubicBezTo>
                    <a:pt x="4922813" y="3819496"/>
                    <a:pt x="4929340" y="3919435"/>
                    <a:pt x="4932090" y="4167616"/>
                  </a:cubicBezTo>
                  <a:cubicBezTo>
                    <a:pt x="4934840" y="4415797"/>
                    <a:pt x="4926852" y="4574746"/>
                    <a:pt x="4932090" y="4932090"/>
                  </a:cubicBezTo>
                  <a:cubicBezTo>
                    <a:pt x="4751802" y="4937410"/>
                    <a:pt x="4429140" y="4925177"/>
                    <a:pt x="4216937" y="4932090"/>
                  </a:cubicBezTo>
                  <a:cubicBezTo>
                    <a:pt x="4004734" y="4939003"/>
                    <a:pt x="3884627" y="4946525"/>
                    <a:pt x="3649747" y="4932090"/>
                  </a:cubicBezTo>
                  <a:cubicBezTo>
                    <a:pt x="3414867" y="4917656"/>
                    <a:pt x="3300984" y="4931150"/>
                    <a:pt x="3181198" y="4932090"/>
                  </a:cubicBezTo>
                  <a:cubicBezTo>
                    <a:pt x="3061412" y="4933030"/>
                    <a:pt x="2711958" y="4907750"/>
                    <a:pt x="2515366" y="4932090"/>
                  </a:cubicBezTo>
                  <a:cubicBezTo>
                    <a:pt x="2318774" y="4956430"/>
                    <a:pt x="2088502" y="4931205"/>
                    <a:pt x="1800213" y="4932090"/>
                  </a:cubicBezTo>
                  <a:cubicBezTo>
                    <a:pt x="1511924" y="4932975"/>
                    <a:pt x="1465707" y="4956080"/>
                    <a:pt x="1134381" y="4932090"/>
                  </a:cubicBezTo>
                  <a:cubicBezTo>
                    <a:pt x="803055" y="4908100"/>
                    <a:pt x="794243" y="4925115"/>
                    <a:pt x="567190" y="4932090"/>
                  </a:cubicBezTo>
                  <a:cubicBezTo>
                    <a:pt x="340137" y="4939065"/>
                    <a:pt x="139213" y="4930337"/>
                    <a:pt x="0" y="4932090"/>
                  </a:cubicBezTo>
                  <a:cubicBezTo>
                    <a:pt x="-28443" y="4797770"/>
                    <a:pt x="9363" y="4444217"/>
                    <a:pt x="0" y="4266258"/>
                  </a:cubicBezTo>
                  <a:cubicBezTo>
                    <a:pt x="-9363" y="4088299"/>
                    <a:pt x="14442" y="3907979"/>
                    <a:pt x="0" y="3551105"/>
                  </a:cubicBezTo>
                  <a:cubicBezTo>
                    <a:pt x="-14442" y="3194231"/>
                    <a:pt x="3006" y="3037720"/>
                    <a:pt x="0" y="2835952"/>
                  </a:cubicBezTo>
                  <a:cubicBezTo>
                    <a:pt x="-3006" y="2634184"/>
                    <a:pt x="15161" y="2463350"/>
                    <a:pt x="0" y="2219441"/>
                  </a:cubicBezTo>
                  <a:cubicBezTo>
                    <a:pt x="-15161" y="1975532"/>
                    <a:pt x="10168" y="1747540"/>
                    <a:pt x="0" y="1602929"/>
                  </a:cubicBezTo>
                  <a:cubicBezTo>
                    <a:pt x="-10168" y="1458318"/>
                    <a:pt x="4078" y="1131069"/>
                    <a:pt x="0" y="887776"/>
                  </a:cubicBezTo>
                  <a:cubicBezTo>
                    <a:pt x="-4078" y="644483"/>
                    <a:pt x="-18421" y="409876"/>
                    <a:pt x="0" y="0"/>
                  </a:cubicBezTo>
                  <a:close/>
                </a:path>
              </a:pathLst>
            </a:custGeom>
            <a:solidFill>
              <a:schemeClr val="bg2">
                <a:lumMod val="75000"/>
                <a:alpha val="60000"/>
              </a:schemeClr>
            </a:solidFill>
            <a:ln cmpd="sng">
              <a:solidFill>
                <a:schemeClr val="bg2">
                  <a:lumMod val="75000"/>
                  <a:alpha val="60000"/>
                </a:schemeClr>
              </a:solidFill>
              <a:extLst>
                <a:ext uri="{C807C97D-BFC1-408E-A445-0C87EB9F89A2}">
                  <ask:lineSketchStyleProps xmlns:ask="http://schemas.microsoft.com/office/drawing/2018/sketchyshapes" sd="3287694183">
                    <a:prstGeom prst="rect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99146C71-ED3F-8242-C099-16BEC293E204}"/>
                </a:ext>
              </a:extLst>
            </p:cNvPr>
            <p:cNvSpPr>
              <a:spLocks/>
            </p:cNvSpPr>
            <p:nvPr/>
          </p:nvSpPr>
          <p:spPr>
            <a:xfrm>
              <a:off x="413680" y="524038"/>
              <a:ext cx="4932090" cy="4932090"/>
            </a:xfrm>
            <a:custGeom>
              <a:avLst/>
              <a:gdLst>
                <a:gd name="connsiteX0" fmla="*/ 0 w 4932090"/>
                <a:gd name="connsiteY0" fmla="*/ 0 h 4932090"/>
                <a:gd name="connsiteX1" fmla="*/ 468549 w 4932090"/>
                <a:gd name="connsiteY1" fmla="*/ 0 h 4932090"/>
                <a:gd name="connsiteX2" fmla="*/ 937097 w 4932090"/>
                <a:gd name="connsiteY2" fmla="*/ 0 h 4932090"/>
                <a:gd name="connsiteX3" fmla="*/ 1454967 w 4932090"/>
                <a:gd name="connsiteY3" fmla="*/ 0 h 4932090"/>
                <a:gd name="connsiteX4" fmla="*/ 1972836 w 4932090"/>
                <a:gd name="connsiteY4" fmla="*/ 0 h 4932090"/>
                <a:gd name="connsiteX5" fmla="*/ 2490705 w 4932090"/>
                <a:gd name="connsiteY5" fmla="*/ 0 h 4932090"/>
                <a:gd name="connsiteX6" fmla="*/ 3156538 w 4932090"/>
                <a:gd name="connsiteY6" fmla="*/ 0 h 4932090"/>
                <a:gd name="connsiteX7" fmla="*/ 3871691 w 4932090"/>
                <a:gd name="connsiteY7" fmla="*/ 0 h 4932090"/>
                <a:gd name="connsiteX8" fmla="*/ 4932090 w 4932090"/>
                <a:gd name="connsiteY8" fmla="*/ 0 h 4932090"/>
                <a:gd name="connsiteX9" fmla="*/ 4932090 w 4932090"/>
                <a:gd name="connsiteY9" fmla="*/ 567190 h 4932090"/>
                <a:gd name="connsiteX10" fmla="*/ 4932090 w 4932090"/>
                <a:gd name="connsiteY10" fmla="*/ 1134381 h 4932090"/>
                <a:gd name="connsiteX11" fmla="*/ 4932090 w 4932090"/>
                <a:gd name="connsiteY11" fmla="*/ 1701571 h 4932090"/>
                <a:gd name="connsiteX12" fmla="*/ 4932090 w 4932090"/>
                <a:gd name="connsiteY12" fmla="*/ 2219441 h 4932090"/>
                <a:gd name="connsiteX13" fmla="*/ 4932090 w 4932090"/>
                <a:gd name="connsiteY13" fmla="*/ 2687989 h 4932090"/>
                <a:gd name="connsiteX14" fmla="*/ 4932090 w 4932090"/>
                <a:gd name="connsiteY14" fmla="*/ 3255179 h 4932090"/>
                <a:gd name="connsiteX15" fmla="*/ 4932090 w 4932090"/>
                <a:gd name="connsiteY15" fmla="*/ 3773049 h 4932090"/>
                <a:gd name="connsiteX16" fmla="*/ 4932090 w 4932090"/>
                <a:gd name="connsiteY16" fmla="*/ 4241597 h 4932090"/>
                <a:gd name="connsiteX17" fmla="*/ 4932090 w 4932090"/>
                <a:gd name="connsiteY17" fmla="*/ 4932090 h 4932090"/>
                <a:gd name="connsiteX18" fmla="*/ 4216937 w 4932090"/>
                <a:gd name="connsiteY18" fmla="*/ 4932090 h 4932090"/>
                <a:gd name="connsiteX19" fmla="*/ 3649747 w 4932090"/>
                <a:gd name="connsiteY19" fmla="*/ 4932090 h 4932090"/>
                <a:gd name="connsiteX20" fmla="*/ 3181198 w 4932090"/>
                <a:gd name="connsiteY20" fmla="*/ 4932090 h 4932090"/>
                <a:gd name="connsiteX21" fmla="*/ 2614008 w 4932090"/>
                <a:gd name="connsiteY21" fmla="*/ 4932090 h 4932090"/>
                <a:gd name="connsiteX22" fmla="*/ 2096138 w 4932090"/>
                <a:gd name="connsiteY22" fmla="*/ 4932090 h 4932090"/>
                <a:gd name="connsiteX23" fmla="*/ 1479627 w 4932090"/>
                <a:gd name="connsiteY23" fmla="*/ 4932090 h 4932090"/>
                <a:gd name="connsiteX24" fmla="*/ 961758 w 4932090"/>
                <a:gd name="connsiteY24" fmla="*/ 4932090 h 4932090"/>
                <a:gd name="connsiteX25" fmla="*/ 0 w 4932090"/>
                <a:gd name="connsiteY25" fmla="*/ 4932090 h 4932090"/>
                <a:gd name="connsiteX26" fmla="*/ 0 w 4932090"/>
                <a:gd name="connsiteY26" fmla="*/ 4364900 h 4932090"/>
                <a:gd name="connsiteX27" fmla="*/ 0 w 4932090"/>
                <a:gd name="connsiteY27" fmla="*/ 3896351 h 4932090"/>
                <a:gd name="connsiteX28" fmla="*/ 0 w 4932090"/>
                <a:gd name="connsiteY28" fmla="*/ 3279840 h 4932090"/>
                <a:gd name="connsiteX29" fmla="*/ 0 w 4932090"/>
                <a:gd name="connsiteY29" fmla="*/ 2614008 h 4932090"/>
                <a:gd name="connsiteX30" fmla="*/ 0 w 4932090"/>
                <a:gd name="connsiteY30" fmla="*/ 2096138 h 4932090"/>
                <a:gd name="connsiteX31" fmla="*/ 0 w 4932090"/>
                <a:gd name="connsiteY31" fmla="*/ 1578269 h 4932090"/>
                <a:gd name="connsiteX32" fmla="*/ 0 w 4932090"/>
                <a:gd name="connsiteY32" fmla="*/ 961758 h 4932090"/>
                <a:gd name="connsiteX33" fmla="*/ 0 w 4932090"/>
                <a:gd name="connsiteY33" fmla="*/ 0 h 49320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4932090" h="4932090" fill="none" extrusionOk="0">
                  <a:moveTo>
                    <a:pt x="0" y="0"/>
                  </a:moveTo>
                  <a:cubicBezTo>
                    <a:pt x="172859" y="16894"/>
                    <a:pt x="315648" y="-2253"/>
                    <a:pt x="468549" y="0"/>
                  </a:cubicBezTo>
                  <a:cubicBezTo>
                    <a:pt x="621450" y="2253"/>
                    <a:pt x="784637" y="7678"/>
                    <a:pt x="937097" y="0"/>
                  </a:cubicBezTo>
                  <a:cubicBezTo>
                    <a:pt x="1089557" y="-7678"/>
                    <a:pt x="1348109" y="10289"/>
                    <a:pt x="1454967" y="0"/>
                  </a:cubicBezTo>
                  <a:cubicBezTo>
                    <a:pt x="1561825" y="-10289"/>
                    <a:pt x="1730911" y="-4557"/>
                    <a:pt x="1972836" y="0"/>
                  </a:cubicBezTo>
                  <a:cubicBezTo>
                    <a:pt x="2214761" y="4557"/>
                    <a:pt x="2268731" y="-1385"/>
                    <a:pt x="2490705" y="0"/>
                  </a:cubicBezTo>
                  <a:cubicBezTo>
                    <a:pt x="2712679" y="1385"/>
                    <a:pt x="2954235" y="-18043"/>
                    <a:pt x="3156538" y="0"/>
                  </a:cubicBezTo>
                  <a:cubicBezTo>
                    <a:pt x="3358841" y="18043"/>
                    <a:pt x="3547271" y="-4117"/>
                    <a:pt x="3871691" y="0"/>
                  </a:cubicBezTo>
                  <a:cubicBezTo>
                    <a:pt x="4196111" y="4117"/>
                    <a:pt x="4626465" y="-33167"/>
                    <a:pt x="4932090" y="0"/>
                  </a:cubicBezTo>
                  <a:cubicBezTo>
                    <a:pt x="4942357" y="174364"/>
                    <a:pt x="4958882" y="305750"/>
                    <a:pt x="4932090" y="567190"/>
                  </a:cubicBezTo>
                  <a:cubicBezTo>
                    <a:pt x="4905299" y="828630"/>
                    <a:pt x="4947816" y="903000"/>
                    <a:pt x="4932090" y="1134381"/>
                  </a:cubicBezTo>
                  <a:cubicBezTo>
                    <a:pt x="4916364" y="1365762"/>
                    <a:pt x="4943872" y="1534634"/>
                    <a:pt x="4932090" y="1701571"/>
                  </a:cubicBezTo>
                  <a:cubicBezTo>
                    <a:pt x="4920309" y="1868508"/>
                    <a:pt x="4928914" y="2018960"/>
                    <a:pt x="4932090" y="2219441"/>
                  </a:cubicBezTo>
                  <a:cubicBezTo>
                    <a:pt x="4935267" y="2419922"/>
                    <a:pt x="4928993" y="2480657"/>
                    <a:pt x="4932090" y="2687989"/>
                  </a:cubicBezTo>
                  <a:cubicBezTo>
                    <a:pt x="4935187" y="2895321"/>
                    <a:pt x="4906285" y="3124338"/>
                    <a:pt x="4932090" y="3255179"/>
                  </a:cubicBezTo>
                  <a:cubicBezTo>
                    <a:pt x="4957896" y="3386020"/>
                    <a:pt x="4913653" y="3652360"/>
                    <a:pt x="4932090" y="3773049"/>
                  </a:cubicBezTo>
                  <a:cubicBezTo>
                    <a:pt x="4950528" y="3893738"/>
                    <a:pt x="4918875" y="4109331"/>
                    <a:pt x="4932090" y="4241597"/>
                  </a:cubicBezTo>
                  <a:cubicBezTo>
                    <a:pt x="4945305" y="4373863"/>
                    <a:pt x="4952291" y="4672417"/>
                    <a:pt x="4932090" y="4932090"/>
                  </a:cubicBezTo>
                  <a:cubicBezTo>
                    <a:pt x="4679581" y="4940926"/>
                    <a:pt x="4568397" y="4911280"/>
                    <a:pt x="4216937" y="4932090"/>
                  </a:cubicBezTo>
                  <a:cubicBezTo>
                    <a:pt x="3865477" y="4952900"/>
                    <a:pt x="3840963" y="4916170"/>
                    <a:pt x="3649747" y="4932090"/>
                  </a:cubicBezTo>
                  <a:cubicBezTo>
                    <a:pt x="3458531" y="4948011"/>
                    <a:pt x="3356711" y="4924842"/>
                    <a:pt x="3181198" y="4932090"/>
                  </a:cubicBezTo>
                  <a:cubicBezTo>
                    <a:pt x="3005685" y="4939338"/>
                    <a:pt x="2772167" y="4937958"/>
                    <a:pt x="2614008" y="4932090"/>
                  </a:cubicBezTo>
                  <a:cubicBezTo>
                    <a:pt x="2455849" y="4926223"/>
                    <a:pt x="2200877" y="4955958"/>
                    <a:pt x="2096138" y="4932090"/>
                  </a:cubicBezTo>
                  <a:cubicBezTo>
                    <a:pt x="1991399" y="4908223"/>
                    <a:pt x="1727374" y="4906403"/>
                    <a:pt x="1479627" y="4932090"/>
                  </a:cubicBezTo>
                  <a:cubicBezTo>
                    <a:pt x="1231880" y="4957777"/>
                    <a:pt x="1088329" y="4946207"/>
                    <a:pt x="961758" y="4932090"/>
                  </a:cubicBezTo>
                  <a:cubicBezTo>
                    <a:pt x="835187" y="4917973"/>
                    <a:pt x="312292" y="4899178"/>
                    <a:pt x="0" y="4932090"/>
                  </a:cubicBezTo>
                  <a:cubicBezTo>
                    <a:pt x="-12645" y="4768719"/>
                    <a:pt x="24493" y="4552410"/>
                    <a:pt x="0" y="4364900"/>
                  </a:cubicBezTo>
                  <a:cubicBezTo>
                    <a:pt x="-24493" y="4177390"/>
                    <a:pt x="-16394" y="4116500"/>
                    <a:pt x="0" y="3896351"/>
                  </a:cubicBezTo>
                  <a:cubicBezTo>
                    <a:pt x="16394" y="3676202"/>
                    <a:pt x="11523" y="3413481"/>
                    <a:pt x="0" y="3279840"/>
                  </a:cubicBezTo>
                  <a:cubicBezTo>
                    <a:pt x="-11523" y="3146199"/>
                    <a:pt x="-13927" y="2772448"/>
                    <a:pt x="0" y="2614008"/>
                  </a:cubicBezTo>
                  <a:cubicBezTo>
                    <a:pt x="13927" y="2455568"/>
                    <a:pt x="-7740" y="2214240"/>
                    <a:pt x="0" y="2096138"/>
                  </a:cubicBezTo>
                  <a:cubicBezTo>
                    <a:pt x="7740" y="1978036"/>
                    <a:pt x="-1909" y="1828827"/>
                    <a:pt x="0" y="1578269"/>
                  </a:cubicBezTo>
                  <a:cubicBezTo>
                    <a:pt x="1909" y="1327711"/>
                    <a:pt x="10961" y="1205043"/>
                    <a:pt x="0" y="961758"/>
                  </a:cubicBezTo>
                  <a:cubicBezTo>
                    <a:pt x="-10961" y="718473"/>
                    <a:pt x="-25765" y="445645"/>
                    <a:pt x="0" y="0"/>
                  </a:cubicBezTo>
                  <a:close/>
                </a:path>
                <a:path w="4932090" h="4932090" stroke="0" extrusionOk="0">
                  <a:moveTo>
                    <a:pt x="0" y="0"/>
                  </a:moveTo>
                  <a:cubicBezTo>
                    <a:pt x="218817" y="3297"/>
                    <a:pt x="373587" y="8186"/>
                    <a:pt x="468549" y="0"/>
                  </a:cubicBezTo>
                  <a:cubicBezTo>
                    <a:pt x="563511" y="-8186"/>
                    <a:pt x="815199" y="6370"/>
                    <a:pt x="1085060" y="0"/>
                  </a:cubicBezTo>
                  <a:cubicBezTo>
                    <a:pt x="1354921" y="-6370"/>
                    <a:pt x="1533355" y="-18784"/>
                    <a:pt x="1652250" y="0"/>
                  </a:cubicBezTo>
                  <a:cubicBezTo>
                    <a:pt x="1771145" y="18784"/>
                    <a:pt x="2009577" y="9511"/>
                    <a:pt x="2170120" y="0"/>
                  </a:cubicBezTo>
                  <a:cubicBezTo>
                    <a:pt x="2330663" y="-9511"/>
                    <a:pt x="2519569" y="-16302"/>
                    <a:pt x="2835952" y="0"/>
                  </a:cubicBezTo>
                  <a:cubicBezTo>
                    <a:pt x="3152335" y="16302"/>
                    <a:pt x="3315188" y="16441"/>
                    <a:pt x="3452463" y="0"/>
                  </a:cubicBezTo>
                  <a:cubicBezTo>
                    <a:pt x="3589738" y="-16441"/>
                    <a:pt x="3835033" y="2233"/>
                    <a:pt x="4118295" y="0"/>
                  </a:cubicBezTo>
                  <a:cubicBezTo>
                    <a:pt x="4401557" y="-2233"/>
                    <a:pt x="4662452" y="-12122"/>
                    <a:pt x="4932090" y="0"/>
                  </a:cubicBezTo>
                  <a:cubicBezTo>
                    <a:pt x="4910366" y="148238"/>
                    <a:pt x="4946210" y="310684"/>
                    <a:pt x="4932090" y="567190"/>
                  </a:cubicBezTo>
                  <a:cubicBezTo>
                    <a:pt x="4917971" y="823696"/>
                    <a:pt x="4911585" y="925842"/>
                    <a:pt x="4932090" y="1085060"/>
                  </a:cubicBezTo>
                  <a:cubicBezTo>
                    <a:pt x="4952596" y="1244278"/>
                    <a:pt x="4926171" y="1495422"/>
                    <a:pt x="4932090" y="1602929"/>
                  </a:cubicBezTo>
                  <a:cubicBezTo>
                    <a:pt x="4938009" y="1710436"/>
                    <a:pt x="4950922" y="1939982"/>
                    <a:pt x="4932090" y="2268761"/>
                  </a:cubicBezTo>
                  <a:cubicBezTo>
                    <a:pt x="4913258" y="2597540"/>
                    <a:pt x="4897202" y="2683199"/>
                    <a:pt x="4932090" y="2983914"/>
                  </a:cubicBezTo>
                  <a:cubicBezTo>
                    <a:pt x="4966978" y="3284629"/>
                    <a:pt x="4941367" y="3282714"/>
                    <a:pt x="4932090" y="3551105"/>
                  </a:cubicBezTo>
                  <a:cubicBezTo>
                    <a:pt x="4922813" y="3819496"/>
                    <a:pt x="4929340" y="3919435"/>
                    <a:pt x="4932090" y="4167616"/>
                  </a:cubicBezTo>
                  <a:cubicBezTo>
                    <a:pt x="4934840" y="4415797"/>
                    <a:pt x="4926852" y="4574746"/>
                    <a:pt x="4932090" y="4932090"/>
                  </a:cubicBezTo>
                  <a:cubicBezTo>
                    <a:pt x="4751802" y="4937410"/>
                    <a:pt x="4429140" y="4925177"/>
                    <a:pt x="4216937" y="4932090"/>
                  </a:cubicBezTo>
                  <a:cubicBezTo>
                    <a:pt x="4004734" y="4939003"/>
                    <a:pt x="3884627" y="4946525"/>
                    <a:pt x="3649747" y="4932090"/>
                  </a:cubicBezTo>
                  <a:cubicBezTo>
                    <a:pt x="3414867" y="4917656"/>
                    <a:pt x="3300984" y="4931150"/>
                    <a:pt x="3181198" y="4932090"/>
                  </a:cubicBezTo>
                  <a:cubicBezTo>
                    <a:pt x="3061412" y="4933030"/>
                    <a:pt x="2711958" y="4907750"/>
                    <a:pt x="2515366" y="4932090"/>
                  </a:cubicBezTo>
                  <a:cubicBezTo>
                    <a:pt x="2318774" y="4956430"/>
                    <a:pt x="2088502" y="4931205"/>
                    <a:pt x="1800213" y="4932090"/>
                  </a:cubicBezTo>
                  <a:cubicBezTo>
                    <a:pt x="1511924" y="4932975"/>
                    <a:pt x="1465707" y="4956080"/>
                    <a:pt x="1134381" y="4932090"/>
                  </a:cubicBezTo>
                  <a:cubicBezTo>
                    <a:pt x="803055" y="4908100"/>
                    <a:pt x="794243" y="4925115"/>
                    <a:pt x="567190" y="4932090"/>
                  </a:cubicBezTo>
                  <a:cubicBezTo>
                    <a:pt x="340137" y="4939065"/>
                    <a:pt x="139213" y="4930337"/>
                    <a:pt x="0" y="4932090"/>
                  </a:cubicBezTo>
                  <a:cubicBezTo>
                    <a:pt x="-28443" y="4797770"/>
                    <a:pt x="9363" y="4444217"/>
                    <a:pt x="0" y="4266258"/>
                  </a:cubicBezTo>
                  <a:cubicBezTo>
                    <a:pt x="-9363" y="4088299"/>
                    <a:pt x="14442" y="3907979"/>
                    <a:pt x="0" y="3551105"/>
                  </a:cubicBezTo>
                  <a:cubicBezTo>
                    <a:pt x="-14442" y="3194231"/>
                    <a:pt x="3006" y="3037720"/>
                    <a:pt x="0" y="2835952"/>
                  </a:cubicBezTo>
                  <a:cubicBezTo>
                    <a:pt x="-3006" y="2634184"/>
                    <a:pt x="15161" y="2463350"/>
                    <a:pt x="0" y="2219441"/>
                  </a:cubicBezTo>
                  <a:cubicBezTo>
                    <a:pt x="-15161" y="1975532"/>
                    <a:pt x="10168" y="1747540"/>
                    <a:pt x="0" y="1602929"/>
                  </a:cubicBezTo>
                  <a:cubicBezTo>
                    <a:pt x="-10168" y="1458318"/>
                    <a:pt x="4078" y="1131069"/>
                    <a:pt x="0" y="887776"/>
                  </a:cubicBezTo>
                  <a:cubicBezTo>
                    <a:pt x="-4078" y="644483"/>
                    <a:pt x="-18421" y="409876"/>
                    <a:pt x="0" y="0"/>
                  </a:cubicBezTo>
                  <a:close/>
                </a:path>
              </a:pathLst>
            </a:custGeom>
            <a:pattFill prst="dotGrid">
              <a:fgClr>
                <a:schemeClr val="accent6">
                  <a:lumMod val="40000"/>
                  <a:lumOff val="60000"/>
                </a:schemeClr>
              </a:fgClr>
              <a:bgClr>
                <a:schemeClr val="bg1"/>
              </a:bgClr>
            </a:pattFill>
            <a:ln w="22225" cmpd="sng">
              <a:solidFill>
                <a:schemeClr val="tx1">
                  <a:lumMod val="85000"/>
                  <a:lumOff val="15000"/>
                </a:schemeClr>
              </a:solidFill>
              <a:extLst>
                <a:ext uri="{C807C97D-BFC1-408E-A445-0C87EB9F89A2}">
                  <ask:lineSketchStyleProps xmlns:ask="http://schemas.microsoft.com/office/drawing/2018/sketchyshapes" sd="3287694183">
                    <a:prstGeom prst="rect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pic>
        <p:nvPicPr>
          <p:cNvPr id="16" name="그림 15">
            <a:extLst>
              <a:ext uri="{FF2B5EF4-FFF2-40B4-BE49-F238E27FC236}">
                <a16:creationId xmlns:a16="http://schemas.microsoft.com/office/drawing/2014/main" id="{996B405F-9A1D-7D25-461E-C30749F71C7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49" t="33508" r="23930" b="26229"/>
          <a:stretch/>
        </p:blipFill>
        <p:spPr>
          <a:xfrm>
            <a:off x="963735" y="645387"/>
            <a:ext cx="539073" cy="607596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DA0C7F5F-7870-4513-9F5E-DE745EDB9412}"/>
              </a:ext>
            </a:extLst>
          </p:cNvPr>
          <p:cNvSpPr txBox="1"/>
          <p:nvPr/>
        </p:nvSpPr>
        <p:spPr>
          <a:xfrm>
            <a:off x="152544" y="126051"/>
            <a:ext cx="333624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50" b="1" dirty="0">
                <a:ln w="1270">
                  <a:solidFill>
                    <a:schemeClr val="tx1"/>
                  </a:solidFill>
                </a:ln>
                <a:solidFill>
                  <a:srgbClr val="FFC000"/>
                </a:solidFill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국민은행</a:t>
            </a:r>
            <a:r>
              <a:rPr lang="ko-KR" altLang="en-US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 </a:t>
            </a:r>
            <a:r>
              <a:rPr lang="en-US" altLang="ko-KR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X </a:t>
            </a:r>
            <a:r>
              <a:rPr lang="en-US" altLang="ko-KR" sz="1050" b="1" dirty="0">
                <a:solidFill>
                  <a:srgbClr val="D20000"/>
                </a:solidFill>
                <a:effectLst>
                  <a:outerShdw blurRad="50800" dist="63500" dir="2700000" algn="tl" rotWithShape="0">
                    <a:prstClr val="black">
                      <a:alpha val="30000"/>
                    </a:prstClr>
                  </a:outerShdw>
                </a:effectLst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YMCA</a:t>
            </a:r>
            <a:r>
              <a:rPr lang="en-US" altLang="ko-KR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 </a:t>
            </a:r>
            <a:r>
              <a:rPr lang="ko-KR" altLang="en-US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아시아 지역사회 혁신 프로젝트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288DBF5-B738-A3AE-88C9-C1B6A90FE99C}"/>
              </a:ext>
            </a:extLst>
          </p:cNvPr>
          <p:cNvSpPr txBox="1"/>
          <p:nvPr/>
        </p:nvSpPr>
        <p:spPr>
          <a:xfrm>
            <a:off x="4222752" y="125066"/>
            <a:ext cx="160830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50" b="1" dirty="0" err="1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라온아띠</a:t>
            </a:r>
            <a:r>
              <a:rPr lang="ko-KR" altLang="en-US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 </a:t>
            </a:r>
            <a:r>
              <a:rPr lang="en-US" altLang="ko-KR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22</a:t>
            </a:r>
            <a:r>
              <a:rPr lang="ko-KR" altLang="en-US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기 </a:t>
            </a:r>
            <a:r>
              <a:rPr lang="ko-KR" altLang="en-US" sz="1050" b="1" dirty="0" err="1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순그린</a:t>
            </a:r>
            <a:endParaRPr lang="ko-KR" altLang="en-US" sz="1050" b="1" dirty="0">
              <a:latin typeface="HY동녘B" panose="02030600000101010101" pitchFamily="18" charset="-127"/>
              <a:ea typeface="HY동녘B" panose="02030600000101010101" pitchFamily="18" charset="-127"/>
              <a:cs typeface="카페24 써라운드" pitchFamily="2" charset="-127"/>
            </a:endParaRPr>
          </a:p>
        </p:txBody>
      </p:sp>
      <p:cxnSp>
        <p:nvCxnSpPr>
          <p:cNvPr id="23" name="직선 연결선 22">
            <a:extLst>
              <a:ext uri="{FF2B5EF4-FFF2-40B4-BE49-F238E27FC236}">
                <a16:creationId xmlns:a16="http://schemas.microsoft.com/office/drawing/2014/main" id="{6C642567-998F-61BA-5196-466CD6FC5349}"/>
              </a:ext>
            </a:extLst>
          </p:cNvPr>
          <p:cNvCxnSpPr/>
          <p:nvPr/>
        </p:nvCxnSpPr>
        <p:spPr>
          <a:xfrm>
            <a:off x="0" y="92779"/>
            <a:ext cx="5759450" cy="0"/>
          </a:xfrm>
          <a:prstGeom prst="line">
            <a:avLst/>
          </a:prstGeom>
          <a:ln>
            <a:solidFill>
              <a:schemeClr val="bg2">
                <a:lumMod val="2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707242" y="1345798"/>
            <a:ext cx="3996607" cy="59503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en-US" altLang="ko-KR" sz="2500" b="1" dirty="0">
                <a:solidFill>
                  <a:schemeClr val="accent6">
                    <a:lumMod val="50000"/>
                  </a:schemeClr>
                </a:solidFill>
                <a:latin typeface="HY동녘M"/>
                <a:ea typeface="HY동녘M"/>
              </a:rPr>
              <a:t>5. </a:t>
            </a:r>
            <a:r>
              <a:rPr lang="ko-KR" altLang="en-US" sz="2500" b="1" dirty="0">
                <a:solidFill>
                  <a:schemeClr val="accent6">
                    <a:lumMod val="50000"/>
                  </a:schemeClr>
                </a:solidFill>
                <a:latin typeface="HY동녘M"/>
                <a:ea typeface="HY동녘M"/>
              </a:rPr>
              <a:t>리필스테이션 장소 섭외</a:t>
            </a:r>
          </a:p>
        </p:txBody>
      </p:sp>
      <p:cxnSp>
        <p:nvCxnSpPr>
          <p:cNvPr id="24" name="직선 연결선 23">
            <a:extLst>
              <a:ext uri="{FF2B5EF4-FFF2-40B4-BE49-F238E27FC236}">
                <a16:creationId xmlns:a16="http://schemas.microsoft.com/office/drawing/2014/main" id="{B8BA4819-8F8A-5CF4-3D41-D64824E0D7F3}"/>
              </a:ext>
            </a:extLst>
          </p:cNvPr>
          <p:cNvCxnSpPr/>
          <p:nvPr/>
        </p:nvCxnSpPr>
        <p:spPr>
          <a:xfrm>
            <a:off x="0" y="402688"/>
            <a:ext cx="5759450" cy="0"/>
          </a:xfrm>
          <a:prstGeom prst="line">
            <a:avLst/>
          </a:prstGeom>
          <a:ln>
            <a:solidFill>
              <a:schemeClr val="bg2">
                <a:lumMod val="2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1528486" y="645387"/>
            <a:ext cx="3523722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en-US" altLang="ko-KR" sz="4000" b="1" dirty="0">
                <a:ln w="19050"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bg1"/>
                </a:solidFill>
                <a:latin typeface="Y 너만을 비춤체"/>
                <a:ea typeface="Y 너만을 비춤체"/>
              </a:rPr>
              <a:t>12</a:t>
            </a:r>
            <a:r>
              <a:rPr lang="ko-KR" altLang="en-US" sz="4000" b="1" dirty="0">
                <a:ln w="19050"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bg1"/>
                </a:solidFill>
                <a:latin typeface="Y 너만을 비춤체"/>
                <a:ea typeface="Y 너만을 비춤체"/>
              </a:rPr>
              <a:t>월 활동보고</a:t>
            </a:r>
            <a:endParaRPr lang="ko-KR" altLang="en-US" sz="4000" b="1" dirty="0">
              <a:solidFill>
                <a:schemeClr val="bg1"/>
              </a:solidFill>
              <a:latin typeface="Y 너만을 비춤체"/>
              <a:ea typeface="Y 너만을 비춤체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46727" y="1939716"/>
            <a:ext cx="4955844" cy="14927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ko-KR" altLang="en-US" sz="1300" b="1" dirty="0">
                <a:latin typeface="HY동녘M"/>
                <a:ea typeface="HY동녘M"/>
              </a:rPr>
              <a:t> 기존에 리필스테이션을 진행할 장소로 결정된 인문대 벤치는 주말에 </a:t>
            </a:r>
            <a:r>
              <a:rPr lang="ko-KR" altLang="en-US" sz="1300" b="1" dirty="0" err="1">
                <a:latin typeface="HY동녘M"/>
                <a:ea typeface="HY동녘M"/>
              </a:rPr>
              <a:t>플리마켓이</a:t>
            </a:r>
            <a:r>
              <a:rPr lang="ko-KR" altLang="en-US" sz="1300" b="1" dirty="0">
                <a:latin typeface="HY동녘M"/>
                <a:ea typeface="HY동녘M"/>
              </a:rPr>
              <a:t> 진행될 가능성을 고려한 결과</a:t>
            </a:r>
            <a:r>
              <a:rPr lang="en-US" altLang="ko-KR" sz="1300" b="1" dirty="0">
                <a:latin typeface="HY동녘M"/>
                <a:ea typeface="HY동녘M"/>
              </a:rPr>
              <a:t>, </a:t>
            </a:r>
            <a:r>
              <a:rPr lang="ko-KR" altLang="en-US" sz="1300" b="1" dirty="0">
                <a:latin typeface="HY동녘M"/>
                <a:ea typeface="HY동녘M"/>
              </a:rPr>
              <a:t>무산되었다</a:t>
            </a:r>
            <a:r>
              <a:rPr lang="en-US" altLang="ko-KR" sz="1300" b="1" dirty="0">
                <a:latin typeface="HY동녘M"/>
                <a:ea typeface="HY동녘M"/>
              </a:rPr>
              <a:t>. </a:t>
            </a:r>
            <a:r>
              <a:rPr lang="ko-KR" altLang="en-US" sz="1300" b="1" dirty="0">
                <a:latin typeface="HY동녘M"/>
                <a:ea typeface="HY동녘M"/>
              </a:rPr>
              <a:t>이에 따라 토요일날 유동인구가 많을 것으로 예상할 수 있는 전남대 스포츠센터 인도와 기숙사 </a:t>
            </a:r>
            <a:r>
              <a:rPr lang="en-US" altLang="ko-KR" sz="1300" b="1" dirty="0">
                <a:latin typeface="HY동녘M"/>
                <a:ea typeface="HY동녘M"/>
              </a:rPr>
              <a:t>9</a:t>
            </a:r>
            <a:r>
              <a:rPr lang="ko-KR" altLang="en-US" sz="1300" b="1" dirty="0">
                <a:latin typeface="HY동녘M"/>
                <a:ea typeface="HY동녘M"/>
              </a:rPr>
              <a:t>동 앞이 후보로 결정되었으며</a:t>
            </a:r>
            <a:r>
              <a:rPr lang="en-US" altLang="ko-KR" sz="1300" b="1" dirty="0">
                <a:latin typeface="HY동녘M"/>
                <a:ea typeface="HY동녘M"/>
              </a:rPr>
              <a:t>, </a:t>
            </a:r>
            <a:r>
              <a:rPr lang="ko-KR" altLang="en-US" sz="1300" b="1" dirty="0">
                <a:latin typeface="HY동녘M"/>
                <a:ea typeface="HY동녘M"/>
              </a:rPr>
              <a:t>스포츠센터를 </a:t>
            </a:r>
            <a:r>
              <a:rPr lang="en-US" altLang="ko-KR" sz="1300" b="1" dirty="0">
                <a:latin typeface="HY동녘M"/>
                <a:ea typeface="HY동녘M"/>
              </a:rPr>
              <a:t>1</a:t>
            </a:r>
            <a:r>
              <a:rPr lang="ko-KR" altLang="en-US" sz="1300" b="1" dirty="0">
                <a:latin typeface="HY동녘M"/>
                <a:ea typeface="HY동녘M"/>
              </a:rPr>
              <a:t>순위로 삼았다</a:t>
            </a:r>
            <a:r>
              <a:rPr lang="en-US" altLang="ko-KR" sz="1300" b="1" dirty="0">
                <a:latin typeface="HY동녘M"/>
                <a:ea typeface="HY동녘M"/>
              </a:rPr>
              <a:t>.</a:t>
            </a:r>
          </a:p>
          <a:p>
            <a:pPr lvl="0">
              <a:defRPr/>
            </a:pPr>
            <a:r>
              <a:rPr lang="en-US" altLang="ko-KR" sz="1300" b="1" dirty="0">
                <a:latin typeface="HY동녘M"/>
                <a:ea typeface="HY동녘M"/>
              </a:rPr>
              <a:t> </a:t>
            </a:r>
            <a:r>
              <a:rPr lang="ko-KR" altLang="en-US" sz="1300" b="1" dirty="0">
                <a:latin typeface="HY동녘M"/>
                <a:ea typeface="HY동녘M"/>
              </a:rPr>
              <a:t>그 후</a:t>
            </a:r>
            <a:r>
              <a:rPr lang="en-US" altLang="ko-KR" sz="1300" b="1" dirty="0">
                <a:latin typeface="HY동녘M"/>
                <a:ea typeface="HY동녘M"/>
              </a:rPr>
              <a:t>, </a:t>
            </a:r>
            <a:r>
              <a:rPr lang="ko-KR" altLang="en-US" sz="1300" b="1" dirty="0">
                <a:latin typeface="HY동녘M"/>
                <a:ea typeface="HY동녘M"/>
              </a:rPr>
              <a:t>전남대 총무과</a:t>
            </a:r>
            <a:r>
              <a:rPr lang="en-US" altLang="ko-KR" sz="1300" b="1" dirty="0">
                <a:latin typeface="HY동녘M"/>
                <a:ea typeface="HY동녘M"/>
              </a:rPr>
              <a:t>, </a:t>
            </a:r>
            <a:r>
              <a:rPr lang="ko-KR" altLang="en-US" sz="1300" b="1" dirty="0">
                <a:latin typeface="HY동녘M"/>
                <a:ea typeface="HY동녘M"/>
              </a:rPr>
              <a:t>학생과</a:t>
            </a:r>
            <a:r>
              <a:rPr lang="en-US" altLang="ko-KR" sz="1300" b="1" dirty="0">
                <a:latin typeface="HY동녘M"/>
                <a:ea typeface="HY동녘M"/>
              </a:rPr>
              <a:t>, </a:t>
            </a:r>
            <a:r>
              <a:rPr lang="ko-KR" altLang="en-US" sz="1300" b="1" dirty="0">
                <a:latin typeface="HY동녘M"/>
                <a:ea typeface="HY동녘M"/>
              </a:rPr>
              <a:t>스포츠센터 직원들과 전화 끝에 스포츠센터 앞 사용에 대한 양해를 구할 수 있게 되었다</a:t>
            </a:r>
            <a:r>
              <a:rPr lang="en-US" altLang="ko-KR" sz="1300" b="1" dirty="0">
                <a:latin typeface="HY동녘M"/>
                <a:ea typeface="HY동녘M"/>
              </a:rPr>
              <a:t>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A69E878-2DB3-5AF2-903F-46A3C929E452}"/>
              </a:ext>
            </a:extLst>
          </p:cNvPr>
          <p:cNvSpPr txBox="1"/>
          <p:nvPr/>
        </p:nvSpPr>
        <p:spPr>
          <a:xfrm>
            <a:off x="2822579" y="5088204"/>
            <a:ext cx="194796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/>
              <a:t>&lt;</a:t>
            </a:r>
            <a:r>
              <a:rPr lang="ko-KR" altLang="en-US" sz="1200" b="1" dirty="0"/>
              <a:t>전남대 스포츠센터 정문</a:t>
            </a:r>
            <a:r>
              <a:rPr lang="en-US" altLang="ko-KR" sz="1200" b="1" dirty="0"/>
              <a:t>&gt;</a:t>
            </a:r>
            <a:endParaRPr lang="ko-KR" altLang="en-US" sz="1200" b="1" dirty="0"/>
          </a:p>
        </p:txBody>
      </p:sp>
      <p:pic>
        <p:nvPicPr>
          <p:cNvPr id="4" name="그림 3" descr="텍스트, 실외, 건물, 녹색이(가) 표시된 사진&#10;&#10;자동 생성된 설명">
            <a:extLst>
              <a:ext uri="{FF2B5EF4-FFF2-40B4-BE49-F238E27FC236}">
                <a16:creationId xmlns:a16="http://schemas.microsoft.com/office/drawing/2014/main" id="{982D9740-7ECE-B8AA-B03E-048B7FC7B81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956" y="3452052"/>
            <a:ext cx="1903418" cy="192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27665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그룹 6">
            <a:extLst>
              <a:ext uri="{FF2B5EF4-FFF2-40B4-BE49-F238E27FC236}">
                <a16:creationId xmlns:a16="http://schemas.microsoft.com/office/drawing/2014/main" id="{2A0A4B4E-DD0C-4080-1F5F-A56D2DC71060}"/>
              </a:ext>
            </a:extLst>
          </p:cNvPr>
          <p:cNvGrpSpPr>
            <a:grpSpLocks/>
          </p:cNvGrpSpPr>
          <p:nvPr/>
        </p:nvGrpSpPr>
        <p:grpSpPr>
          <a:xfrm>
            <a:off x="422085" y="532746"/>
            <a:ext cx="5028881" cy="5053439"/>
            <a:chOff x="413680" y="524038"/>
            <a:chExt cx="5028881" cy="5053439"/>
          </a:xfrm>
        </p:grpSpPr>
        <p:sp>
          <p:nvSpPr>
            <p:cNvPr id="8" name="직사각형 7">
              <a:extLst>
                <a:ext uri="{FF2B5EF4-FFF2-40B4-BE49-F238E27FC236}">
                  <a16:creationId xmlns:a16="http://schemas.microsoft.com/office/drawing/2014/main" id="{A34927D7-9141-5582-8DC9-CD165D7FBD01}"/>
                </a:ext>
              </a:extLst>
            </p:cNvPr>
            <p:cNvSpPr>
              <a:spLocks/>
            </p:cNvSpPr>
            <p:nvPr/>
          </p:nvSpPr>
          <p:spPr>
            <a:xfrm>
              <a:off x="510471" y="645387"/>
              <a:ext cx="4932090" cy="4932090"/>
            </a:xfrm>
            <a:custGeom>
              <a:avLst/>
              <a:gdLst>
                <a:gd name="connsiteX0" fmla="*/ 0 w 4932090"/>
                <a:gd name="connsiteY0" fmla="*/ 0 h 4932090"/>
                <a:gd name="connsiteX1" fmla="*/ 468549 w 4932090"/>
                <a:gd name="connsiteY1" fmla="*/ 0 h 4932090"/>
                <a:gd name="connsiteX2" fmla="*/ 937097 w 4932090"/>
                <a:gd name="connsiteY2" fmla="*/ 0 h 4932090"/>
                <a:gd name="connsiteX3" fmla="*/ 1454967 w 4932090"/>
                <a:gd name="connsiteY3" fmla="*/ 0 h 4932090"/>
                <a:gd name="connsiteX4" fmla="*/ 1972836 w 4932090"/>
                <a:gd name="connsiteY4" fmla="*/ 0 h 4932090"/>
                <a:gd name="connsiteX5" fmla="*/ 2490705 w 4932090"/>
                <a:gd name="connsiteY5" fmla="*/ 0 h 4932090"/>
                <a:gd name="connsiteX6" fmla="*/ 3156538 w 4932090"/>
                <a:gd name="connsiteY6" fmla="*/ 0 h 4932090"/>
                <a:gd name="connsiteX7" fmla="*/ 3871691 w 4932090"/>
                <a:gd name="connsiteY7" fmla="*/ 0 h 4932090"/>
                <a:gd name="connsiteX8" fmla="*/ 4932090 w 4932090"/>
                <a:gd name="connsiteY8" fmla="*/ 0 h 4932090"/>
                <a:gd name="connsiteX9" fmla="*/ 4932090 w 4932090"/>
                <a:gd name="connsiteY9" fmla="*/ 567190 h 4932090"/>
                <a:gd name="connsiteX10" fmla="*/ 4932090 w 4932090"/>
                <a:gd name="connsiteY10" fmla="*/ 1134381 h 4932090"/>
                <a:gd name="connsiteX11" fmla="*/ 4932090 w 4932090"/>
                <a:gd name="connsiteY11" fmla="*/ 1701571 h 4932090"/>
                <a:gd name="connsiteX12" fmla="*/ 4932090 w 4932090"/>
                <a:gd name="connsiteY12" fmla="*/ 2219441 h 4932090"/>
                <a:gd name="connsiteX13" fmla="*/ 4932090 w 4932090"/>
                <a:gd name="connsiteY13" fmla="*/ 2687989 h 4932090"/>
                <a:gd name="connsiteX14" fmla="*/ 4932090 w 4932090"/>
                <a:gd name="connsiteY14" fmla="*/ 3255179 h 4932090"/>
                <a:gd name="connsiteX15" fmla="*/ 4932090 w 4932090"/>
                <a:gd name="connsiteY15" fmla="*/ 3773049 h 4932090"/>
                <a:gd name="connsiteX16" fmla="*/ 4932090 w 4932090"/>
                <a:gd name="connsiteY16" fmla="*/ 4241597 h 4932090"/>
                <a:gd name="connsiteX17" fmla="*/ 4932090 w 4932090"/>
                <a:gd name="connsiteY17" fmla="*/ 4932090 h 4932090"/>
                <a:gd name="connsiteX18" fmla="*/ 4216937 w 4932090"/>
                <a:gd name="connsiteY18" fmla="*/ 4932090 h 4932090"/>
                <a:gd name="connsiteX19" fmla="*/ 3649747 w 4932090"/>
                <a:gd name="connsiteY19" fmla="*/ 4932090 h 4932090"/>
                <a:gd name="connsiteX20" fmla="*/ 3181198 w 4932090"/>
                <a:gd name="connsiteY20" fmla="*/ 4932090 h 4932090"/>
                <a:gd name="connsiteX21" fmla="*/ 2614008 w 4932090"/>
                <a:gd name="connsiteY21" fmla="*/ 4932090 h 4932090"/>
                <a:gd name="connsiteX22" fmla="*/ 2096138 w 4932090"/>
                <a:gd name="connsiteY22" fmla="*/ 4932090 h 4932090"/>
                <a:gd name="connsiteX23" fmla="*/ 1479627 w 4932090"/>
                <a:gd name="connsiteY23" fmla="*/ 4932090 h 4932090"/>
                <a:gd name="connsiteX24" fmla="*/ 961758 w 4932090"/>
                <a:gd name="connsiteY24" fmla="*/ 4932090 h 4932090"/>
                <a:gd name="connsiteX25" fmla="*/ 0 w 4932090"/>
                <a:gd name="connsiteY25" fmla="*/ 4932090 h 4932090"/>
                <a:gd name="connsiteX26" fmla="*/ 0 w 4932090"/>
                <a:gd name="connsiteY26" fmla="*/ 4364900 h 4932090"/>
                <a:gd name="connsiteX27" fmla="*/ 0 w 4932090"/>
                <a:gd name="connsiteY27" fmla="*/ 3896351 h 4932090"/>
                <a:gd name="connsiteX28" fmla="*/ 0 w 4932090"/>
                <a:gd name="connsiteY28" fmla="*/ 3279840 h 4932090"/>
                <a:gd name="connsiteX29" fmla="*/ 0 w 4932090"/>
                <a:gd name="connsiteY29" fmla="*/ 2614008 h 4932090"/>
                <a:gd name="connsiteX30" fmla="*/ 0 w 4932090"/>
                <a:gd name="connsiteY30" fmla="*/ 2096138 h 4932090"/>
                <a:gd name="connsiteX31" fmla="*/ 0 w 4932090"/>
                <a:gd name="connsiteY31" fmla="*/ 1578269 h 4932090"/>
                <a:gd name="connsiteX32" fmla="*/ 0 w 4932090"/>
                <a:gd name="connsiteY32" fmla="*/ 961758 h 4932090"/>
                <a:gd name="connsiteX33" fmla="*/ 0 w 4932090"/>
                <a:gd name="connsiteY33" fmla="*/ 0 h 49320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4932090" h="4932090" fill="none" extrusionOk="0">
                  <a:moveTo>
                    <a:pt x="0" y="0"/>
                  </a:moveTo>
                  <a:cubicBezTo>
                    <a:pt x="172859" y="16894"/>
                    <a:pt x="315648" y="-2253"/>
                    <a:pt x="468549" y="0"/>
                  </a:cubicBezTo>
                  <a:cubicBezTo>
                    <a:pt x="621450" y="2253"/>
                    <a:pt x="784637" y="7678"/>
                    <a:pt x="937097" y="0"/>
                  </a:cubicBezTo>
                  <a:cubicBezTo>
                    <a:pt x="1089557" y="-7678"/>
                    <a:pt x="1348109" y="10289"/>
                    <a:pt x="1454967" y="0"/>
                  </a:cubicBezTo>
                  <a:cubicBezTo>
                    <a:pt x="1561825" y="-10289"/>
                    <a:pt x="1730911" y="-4557"/>
                    <a:pt x="1972836" y="0"/>
                  </a:cubicBezTo>
                  <a:cubicBezTo>
                    <a:pt x="2214761" y="4557"/>
                    <a:pt x="2268731" y="-1385"/>
                    <a:pt x="2490705" y="0"/>
                  </a:cubicBezTo>
                  <a:cubicBezTo>
                    <a:pt x="2712679" y="1385"/>
                    <a:pt x="2954235" y="-18043"/>
                    <a:pt x="3156538" y="0"/>
                  </a:cubicBezTo>
                  <a:cubicBezTo>
                    <a:pt x="3358841" y="18043"/>
                    <a:pt x="3547271" y="-4117"/>
                    <a:pt x="3871691" y="0"/>
                  </a:cubicBezTo>
                  <a:cubicBezTo>
                    <a:pt x="4196111" y="4117"/>
                    <a:pt x="4626465" y="-33167"/>
                    <a:pt x="4932090" y="0"/>
                  </a:cubicBezTo>
                  <a:cubicBezTo>
                    <a:pt x="4942357" y="174364"/>
                    <a:pt x="4958882" y="305750"/>
                    <a:pt x="4932090" y="567190"/>
                  </a:cubicBezTo>
                  <a:cubicBezTo>
                    <a:pt x="4905299" y="828630"/>
                    <a:pt x="4947816" y="903000"/>
                    <a:pt x="4932090" y="1134381"/>
                  </a:cubicBezTo>
                  <a:cubicBezTo>
                    <a:pt x="4916364" y="1365762"/>
                    <a:pt x="4943872" y="1534634"/>
                    <a:pt x="4932090" y="1701571"/>
                  </a:cubicBezTo>
                  <a:cubicBezTo>
                    <a:pt x="4920309" y="1868508"/>
                    <a:pt x="4928914" y="2018960"/>
                    <a:pt x="4932090" y="2219441"/>
                  </a:cubicBezTo>
                  <a:cubicBezTo>
                    <a:pt x="4935267" y="2419922"/>
                    <a:pt x="4928993" y="2480657"/>
                    <a:pt x="4932090" y="2687989"/>
                  </a:cubicBezTo>
                  <a:cubicBezTo>
                    <a:pt x="4935187" y="2895321"/>
                    <a:pt x="4906285" y="3124338"/>
                    <a:pt x="4932090" y="3255179"/>
                  </a:cubicBezTo>
                  <a:cubicBezTo>
                    <a:pt x="4957896" y="3386020"/>
                    <a:pt x="4913653" y="3652360"/>
                    <a:pt x="4932090" y="3773049"/>
                  </a:cubicBezTo>
                  <a:cubicBezTo>
                    <a:pt x="4950528" y="3893738"/>
                    <a:pt x="4918875" y="4109331"/>
                    <a:pt x="4932090" y="4241597"/>
                  </a:cubicBezTo>
                  <a:cubicBezTo>
                    <a:pt x="4945305" y="4373863"/>
                    <a:pt x="4952291" y="4672417"/>
                    <a:pt x="4932090" y="4932090"/>
                  </a:cubicBezTo>
                  <a:cubicBezTo>
                    <a:pt x="4679581" y="4940926"/>
                    <a:pt x="4568397" y="4911280"/>
                    <a:pt x="4216937" y="4932090"/>
                  </a:cubicBezTo>
                  <a:cubicBezTo>
                    <a:pt x="3865477" y="4952900"/>
                    <a:pt x="3840963" y="4916170"/>
                    <a:pt x="3649747" y="4932090"/>
                  </a:cubicBezTo>
                  <a:cubicBezTo>
                    <a:pt x="3458531" y="4948011"/>
                    <a:pt x="3356711" y="4924842"/>
                    <a:pt x="3181198" y="4932090"/>
                  </a:cubicBezTo>
                  <a:cubicBezTo>
                    <a:pt x="3005685" y="4939338"/>
                    <a:pt x="2772167" y="4937958"/>
                    <a:pt x="2614008" y="4932090"/>
                  </a:cubicBezTo>
                  <a:cubicBezTo>
                    <a:pt x="2455849" y="4926223"/>
                    <a:pt x="2200877" y="4955958"/>
                    <a:pt x="2096138" y="4932090"/>
                  </a:cubicBezTo>
                  <a:cubicBezTo>
                    <a:pt x="1991399" y="4908223"/>
                    <a:pt x="1727374" y="4906403"/>
                    <a:pt x="1479627" y="4932090"/>
                  </a:cubicBezTo>
                  <a:cubicBezTo>
                    <a:pt x="1231880" y="4957777"/>
                    <a:pt x="1088329" y="4946207"/>
                    <a:pt x="961758" y="4932090"/>
                  </a:cubicBezTo>
                  <a:cubicBezTo>
                    <a:pt x="835187" y="4917973"/>
                    <a:pt x="312292" y="4899178"/>
                    <a:pt x="0" y="4932090"/>
                  </a:cubicBezTo>
                  <a:cubicBezTo>
                    <a:pt x="-12645" y="4768719"/>
                    <a:pt x="24493" y="4552410"/>
                    <a:pt x="0" y="4364900"/>
                  </a:cubicBezTo>
                  <a:cubicBezTo>
                    <a:pt x="-24493" y="4177390"/>
                    <a:pt x="-16394" y="4116500"/>
                    <a:pt x="0" y="3896351"/>
                  </a:cubicBezTo>
                  <a:cubicBezTo>
                    <a:pt x="16394" y="3676202"/>
                    <a:pt x="11523" y="3413481"/>
                    <a:pt x="0" y="3279840"/>
                  </a:cubicBezTo>
                  <a:cubicBezTo>
                    <a:pt x="-11523" y="3146199"/>
                    <a:pt x="-13927" y="2772448"/>
                    <a:pt x="0" y="2614008"/>
                  </a:cubicBezTo>
                  <a:cubicBezTo>
                    <a:pt x="13927" y="2455568"/>
                    <a:pt x="-7740" y="2214240"/>
                    <a:pt x="0" y="2096138"/>
                  </a:cubicBezTo>
                  <a:cubicBezTo>
                    <a:pt x="7740" y="1978036"/>
                    <a:pt x="-1909" y="1828827"/>
                    <a:pt x="0" y="1578269"/>
                  </a:cubicBezTo>
                  <a:cubicBezTo>
                    <a:pt x="1909" y="1327711"/>
                    <a:pt x="10961" y="1205043"/>
                    <a:pt x="0" y="961758"/>
                  </a:cubicBezTo>
                  <a:cubicBezTo>
                    <a:pt x="-10961" y="718473"/>
                    <a:pt x="-25765" y="445645"/>
                    <a:pt x="0" y="0"/>
                  </a:cubicBezTo>
                  <a:close/>
                </a:path>
                <a:path w="4932090" h="4932090" stroke="0" extrusionOk="0">
                  <a:moveTo>
                    <a:pt x="0" y="0"/>
                  </a:moveTo>
                  <a:cubicBezTo>
                    <a:pt x="218817" y="3297"/>
                    <a:pt x="373587" y="8186"/>
                    <a:pt x="468549" y="0"/>
                  </a:cubicBezTo>
                  <a:cubicBezTo>
                    <a:pt x="563511" y="-8186"/>
                    <a:pt x="815199" y="6370"/>
                    <a:pt x="1085060" y="0"/>
                  </a:cubicBezTo>
                  <a:cubicBezTo>
                    <a:pt x="1354921" y="-6370"/>
                    <a:pt x="1533355" y="-18784"/>
                    <a:pt x="1652250" y="0"/>
                  </a:cubicBezTo>
                  <a:cubicBezTo>
                    <a:pt x="1771145" y="18784"/>
                    <a:pt x="2009577" y="9511"/>
                    <a:pt x="2170120" y="0"/>
                  </a:cubicBezTo>
                  <a:cubicBezTo>
                    <a:pt x="2330663" y="-9511"/>
                    <a:pt x="2519569" y="-16302"/>
                    <a:pt x="2835952" y="0"/>
                  </a:cubicBezTo>
                  <a:cubicBezTo>
                    <a:pt x="3152335" y="16302"/>
                    <a:pt x="3315188" y="16441"/>
                    <a:pt x="3452463" y="0"/>
                  </a:cubicBezTo>
                  <a:cubicBezTo>
                    <a:pt x="3589738" y="-16441"/>
                    <a:pt x="3835033" y="2233"/>
                    <a:pt x="4118295" y="0"/>
                  </a:cubicBezTo>
                  <a:cubicBezTo>
                    <a:pt x="4401557" y="-2233"/>
                    <a:pt x="4662452" y="-12122"/>
                    <a:pt x="4932090" y="0"/>
                  </a:cubicBezTo>
                  <a:cubicBezTo>
                    <a:pt x="4910366" y="148238"/>
                    <a:pt x="4946210" y="310684"/>
                    <a:pt x="4932090" y="567190"/>
                  </a:cubicBezTo>
                  <a:cubicBezTo>
                    <a:pt x="4917971" y="823696"/>
                    <a:pt x="4911585" y="925842"/>
                    <a:pt x="4932090" y="1085060"/>
                  </a:cubicBezTo>
                  <a:cubicBezTo>
                    <a:pt x="4952596" y="1244278"/>
                    <a:pt x="4926171" y="1495422"/>
                    <a:pt x="4932090" y="1602929"/>
                  </a:cubicBezTo>
                  <a:cubicBezTo>
                    <a:pt x="4938009" y="1710436"/>
                    <a:pt x="4950922" y="1939982"/>
                    <a:pt x="4932090" y="2268761"/>
                  </a:cubicBezTo>
                  <a:cubicBezTo>
                    <a:pt x="4913258" y="2597540"/>
                    <a:pt x="4897202" y="2683199"/>
                    <a:pt x="4932090" y="2983914"/>
                  </a:cubicBezTo>
                  <a:cubicBezTo>
                    <a:pt x="4966978" y="3284629"/>
                    <a:pt x="4941367" y="3282714"/>
                    <a:pt x="4932090" y="3551105"/>
                  </a:cubicBezTo>
                  <a:cubicBezTo>
                    <a:pt x="4922813" y="3819496"/>
                    <a:pt x="4929340" y="3919435"/>
                    <a:pt x="4932090" y="4167616"/>
                  </a:cubicBezTo>
                  <a:cubicBezTo>
                    <a:pt x="4934840" y="4415797"/>
                    <a:pt x="4926852" y="4574746"/>
                    <a:pt x="4932090" y="4932090"/>
                  </a:cubicBezTo>
                  <a:cubicBezTo>
                    <a:pt x="4751802" y="4937410"/>
                    <a:pt x="4429140" y="4925177"/>
                    <a:pt x="4216937" y="4932090"/>
                  </a:cubicBezTo>
                  <a:cubicBezTo>
                    <a:pt x="4004734" y="4939003"/>
                    <a:pt x="3884627" y="4946525"/>
                    <a:pt x="3649747" y="4932090"/>
                  </a:cubicBezTo>
                  <a:cubicBezTo>
                    <a:pt x="3414867" y="4917656"/>
                    <a:pt x="3300984" y="4931150"/>
                    <a:pt x="3181198" y="4932090"/>
                  </a:cubicBezTo>
                  <a:cubicBezTo>
                    <a:pt x="3061412" y="4933030"/>
                    <a:pt x="2711958" y="4907750"/>
                    <a:pt x="2515366" y="4932090"/>
                  </a:cubicBezTo>
                  <a:cubicBezTo>
                    <a:pt x="2318774" y="4956430"/>
                    <a:pt x="2088502" y="4931205"/>
                    <a:pt x="1800213" y="4932090"/>
                  </a:cubicBezTo>
                  <a:cubicBezTo>
                    <a:pt x="1511924" y="4932975"/>
                    <a:pt x="1465707" y="4956080"/>
                    <a:pt x="1134381" y="4932090"/>
                  </a:cubicBezTo>
                  <a:cubicBezTo>
                    <a:pt x="803055" y="4908100"/>
                    <a:pt x="794243" y="4925115"/>
                    <a:pt x="567190" y="4932090"/>
                  </a:cubicBezTo>
                  <a:cubicBezTo>
                    <a:pt x="340137" y="4939065"/>
                    <a:pt x="139213" y="4930337"/>
                    <a:pt x="0" y="4932090"/>
                  </a:cubicBezTo>
                  <a:cubicBezTo>
                    <a:pt x="-28443" y="4797770"/>
                    <a:pt x="9363" y="4444217"/>
                    <a:pt x="0" y="4266258"/>
                  </a:cubicBezTo>
                  <a:cubicBezTo>
                    <a:pt x="-9363" y="4088299"/>
                    <a:pt x="14442" y="3907979"/>
                    <a:pt x="0" y="3551105"/>
                  </a:cubicBezTo>
                  <a:cubicBezTo>
                    <a:pt x="-14442" y="3194231"/>
                    <a:pt x="3006" y="3037720"/>
                    <a:pt x="0" y="2835952"/>
                  </a:cubicBezTo>
                  <a:cubicBezTo>
                    <a:pt x="-3006" y="2634184"/>
                    <a:pt x="15161" y="2463350"/>
                    <a:pt x="0" y="2219441"/>
                  </a:cubicBezTo>
                  <a:cubicBezTo>
                    <a:pt x="-15161" y="1975532"/>
                    <a:pt x="10168" y="1747540"/>
                    <a:pt x="0" y="1602929"/>
                  </a:cubicBezTo>
                  <a:cubicBezTo>
                    <a:pt x="-10168" y="1458318"/>
                    <a:pt x="4078" y="1131069"/>
                    <a:pt x="0" y="887776"/>
                  </a:cubicBezTo>
                  <a:cubicBezTo>
                    <a:pt x="-4078" y="644483"/>
                    <a:pt x="-18421" y="409876"/>
                    <a:pt x="0" y="0"/>
                  </a:cubicBezTo>
                  <a:close/>
                </a:path>
              </a:pathLst>
            </a:custGeom>
            <a:solidFill>
              <a:schemeClr val="bg2">
                <a:lumMod val="75000"/>
                <a:alpha val="60000"/>
              </a:schemeClr>
            </a:solidFill>
            <a:ln cmpd="sng">
              <a:solidFill>
                <a:schemeClr val="bg2">
                  <a:lumMod val="75000"/>
                  <a:alpha val="60000"/>
                </a:schemeClr>
              </a:solidFill>
              <a:extLst>
                <a:ext uri="{C807C97D-BFC1-408E-A445-0C87EB9F89A2}">
                  <ask:lineSketchStyleProps xmlns:ask="http://schemas.microsoft.com/office/drawing/2018/sketchyshapes" sd="3287694183">
                    <a:prstGeom prst="rect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99146C71-ED3F-8242-C099-16BEC293E204}"/>
                </a:ext>
              </a:extLst>
            </p:cNvPr>
            <p:cNvSpPr>
              <a:spLocks/>
            </p:cNvSpPr>
            <p:nvPr/>
          </p:nvSpPr>
          <p:spPr>
            <a:xfrm>
              <a:off x="413680" y="524038"/>
              <a:ext cx="4932090" cy="4932090"/>
            </a:xfrm>
            <a:custGeom>
              <a:avLst/>
              <a:gdLst>
                <a:gd name="connsiteX0" fmla="*/ 0 w 4932090"/>
                <a:gd name="connsiteY0" fmla="*/ 0 h 4932090"/>
                <a:gd name="connsiteX1" fmla="*/ 468549 w 4932090"/>
                <a:gd name="connsiteY1" fmla="*/ 0 h 4932090"/>
                <a:gd name="connsiteX2" fmla="*/ 937097 w 4932090"/>
                <a:gd name="connsiteY2" fmla="*/ 0 h 4932090"/>
                <a:gd name="connsiteX3" fmla="*/ 1454967 w 4932090"/>
                <a:gd name="connsiteY3" fmla="*/ 0 h 4932090"/>
                <a:gd name="connsiteX4" fmla="*/ 1972836 w 4932090"/>
                <a:gd name="connsiteY4" fmla="*/ 0 h 4932090"/>
                <a:gd name="connsiteX5" fmla="*/ 2490705 w 4932090"/>
                <a:gd name="connsiteY5" fmla="*/ 0 h 4932090"/>
                <a:gd name="connsiteX6" fmla="*/ 3156538 w 4932090"/>
                <a:gd name="connsiteY6" fmla="*/ 0 h 4932090"/>
                <a:gd name="connsiteX7" fmla="*/ 3871691 w 4932090"/>
                <a:gd name="connsiteY7" fmla="*/ 0 h 4932090"/>
                <a:gd name="connsiteX8" fmla="*/ 4932090 w 4932090"/>
                <a:gd name="connsiteY8" fmla="*/ 0 h 4932090"/>
                <a:gd name="connsiteX9" fmla="*/ 4932090 w 4932090"/>
                <a:gd name="connsiteY9" fmla="*/ 567190 h 4932090"/>
                <a:gd name="connsiteX10" fmla="*/ 4932090 w 4932090"/>
                <a:gd name="connsiteY10" fmla="*/ 1134381 h 4932090"/>
                <a:gd name="connsiteX11" fmla="*/ 4932090 w 4932090"/>
                <a:gd name="connsiteY11" fmla="*/ 1701571 h 4932090"/>
                <a:gd name="connsiteX12" fmla="*/ 4932090 w 4932090"/>
                <a:gd name="connsiteY12" fmla="*/ 2219441 h 4932090"/>
                <a:gd name="connsiteX13" fmla="*/ 4932090 w 4932090"/>
                <a:gd name="connsiteY13" fmla="*/ 2687989 h 4932090"/>
                <a:gd name="connsiteX14" fmla="*/ 4932090 w 4932090"/>
                <a:gd name="connsiteY14" fmla="*/ 3255179 h 4932090"/>
                <a:gd name="connsiteX15" fmla="*/ 4932090 w 4932090"/>
                <a:gd name="connsiteY15" fmla="*/ 3773049 h 4932090"/>
                <a:gd name="connsiteX16" fmla="*/ 4932090 w 4932090"/>
                <a:gd name="connsiteY16" fmla="*/ 4241597 h 4932090"/>
                <a:gd name="connsiteX17" fmla="*/ 4932090 w 4932090"/>
                <a:gd name="connsiteY17" fmla="*/ 4932090 h 4932090"/>
                <a:gd name="connsiteX18" fmla="*/ 4216937 w 4932090"/>
                <a:gd name="connsiteY18" fmla="*/ 4932090 h 4932090"/>
                <a:gd name="connsiteX19" fmla="*/ 3649747 w 4932090"/>
                <a:gd name="connsiteY19" fmla="*/ 4932090 h 4932090"/>
                <a:gd name="connsiteX20" fmla="*/ 3181198 w 4932090"/>
                <a:gd name="connsiteY20" fmla="*/ 4932090 h 4932090"/>
                <a:gd name="connsiteX21" fmla="*/ 2614008 w 4932090"/>
                <a:gd name="connsiteY21" fmla="*/ 4932090 h 4932090"/>
                <a:gd name="connsiteX22" fmla="*/ 2096138 w 4932090"/>
                <a:gd name="connsiteY22" fmla="*/ 4932090 h 4932090"/>
                <a:gd name="connsiteX23" fmla="*/ 1479627 w 4932090"/>
                <a:gd name="connsiteY23" fmla="*/ 4932090 h 4932090"/>
                <a:gd name="connsiteX24" fmla="*/ 961758 w 4932090"/>
                <a:gd name="connsiteY24" fmla="*/ 4932090 h 4932090"/>
                <a:gd name="connsiteX25" fmla="*/ 0 w 4932090"/>
                <a:gd name="connsiteY25" fmla="*/ 4932090 h 4932090"/>
                <a:gd name="connsiteX26" fmla="*/ 0 w 4932090"/>
                <a:gd name="connsiteY26" fmla="*/ 4364900 h 4932090"/>
                <a:gd name="connsiteX27" fmla="*/ 0 w 4932090"/>
                <a:gd name="connsiteY27" fmla="*/ 3896351 h 4932090"/>
                <a:gd name="connsiteX28" fmla="*/ 0 w 4932090"/>
                <a:gd name="connsiteY28" fmla="*/ 3279840 h 4932090"/>
                <a:gd name="connsiteX29" fmla="*/ 0 w 4932090"/>
                <a:gd name="connsiteY29" fmla="*/ 2614008 h 4932090"/>
                <a:gd name="connsiteX30" fmla="*/ 0 w 4932090"/>
                <a:gd name="connsiteY30" fmla="*/ 2096138 h 4932090"/>
                <a:gd name="connsiteX31" fmla="*/ 0 w 4932090"/>
                <a:gd name="connsiteY31" fmla="*/ 1578269 h 4932090"/>
                <a:gd name="connsiteX32" fmla="*/ 0 w 4932090"/>
                <a:gd name="connsiteY32" fmla="*/ 961758 h 4932090"/>
                <a:gd name="connsiteX33" fmla="*/ 0 w 4932090"/>
                <a:gd name="connsiteY33" fmla="*/ 0 h 49320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4932090" h="4932090" fill="none" extrusionOk="0">
                  <a:moveTo>
                    <a:pt x="0" y="0"/>
                  </a:moveTo>
                  <a:cubicBezTo>
                    <a:pt x="172859" y="16894"/>
                    <a:pt x="315648" y="-2253"/>
                    <a:pt x="468549" y="0"/>
                  </a:cubicBezTo>
                  <a:cubicBezTo>
                    <a:pt x="621450" y="2253"/>
                    <a:pt x="784637" y="7678"/>
                    <a:pt x="937097" y="0"/>
                  </a:cubicBezTo>
                  <a:cubicBezTo>
                    <a:pt x="1089557" y="-7678"/>
                    <a:pt x="1348109" y="10289"/>
                    <a:pt x="1454967" y="0"/>
                  </a:cubicBezTo>
                  <a:cubicBezTo>
                    <a:pt x="1561825" y="-10289"/>
                    <a:pt x="1730911" y="-4557"/>
                    <a:pt x="1972836" y="0"/>
                  </a:cubicBezTo>
                  <a:cubicBezTo>
                    <a:pt x="2214761" y="4557"/>
                    <a:pt x="2268731" y="-1385"/>
                    <a:pt x="2490705" y="0"/>
                  </a:cubicBezTo>
                  <a:cubicBezTo>
                    <a:pt x="2712679" y="1385"/>
                    <a:pt x="2954235" y="-18043"/>
                    <a:pt x="3156538" y="0"/>
                  </a:cubicBezTo>
                  <a:cubicBezTo>
                    <a:pt x="3358841" y="18043"/>
                    <a:pt x="3547271" y="-4117"/>
                    <a:pt x="3871691" y="0"/>
                  </a:cubicBezTo>
                  <a:cubicBezTo>
                    <a:pt x="4196111" y="4117"/>
                    <a:pt x="4626465" y="-33167"/>
                    <a:pt x="4932090" y="0"/>
                  </a:cubicBezTo>
                  <a:cubicBezTo>
                    <a:pt x="4942357" y="174364"/>
                    <a:pt x="4958882" y="305750"/>
                    <a:pt x="4932090" y="567190"/>
                  </a:cubicBezTo>
                  <a:cubicBezTo>
                    <a:pt x="4905299" y="828630"/>
                    <a:pt x="4947816" y="903000"/>
                    <a:pt x="4932090" y="1134381"/>
                  </a:cubicBezTo>
                  <a:cubicBezTo>
                    <a:pt x="4916364" y="1365762"/>
                    <a:pt x="4943872" y="1534634"/>
                    <a:pt x="4932090" y="1701571"/>
                  </a:cubicBezTo>
                  <a:cubicBezTo>
                    <a:pt x="4920309" y="1868508"/>
                    <a:pt x="4928914" y="2018960"/>
                    <a:pt x="4932090" y="2219441"/>
                  </a:cubicBezTo>
                  <a:cubicBezTo>
                    <a:pt x="4935267" y="2419922"/>
                    <a:pt x="4928993" y="2480657"/>
                    <a:pt x="4932090" y="2687989"/>
                  </a:cubicBezTo>
                  <a:cubicBezTo>
                    <a:pt x="4935187" y="2895321"/>
                    <a:pt x="4906285" y="3124338"/>
                    <a:pt x="4932090" y="3255179"/>
                  </a:cubicBezTo>
                  <a:cubicBezTo>
                    <a:pt x="4957896" y="3386020"/>
                    <a:pt x="4913653" y="3652360"/>
                    <a:pt x="4932090" y="3773049"/>
                  </a:cubicBezTo>
                  <a:cubicBezTo>
                    <a:pt x="4950528" y="3893738"/>
                    <a:pt x="4918875" y="4109331"/>
                    <a:pt x="4932090" y="4241597"/>
                  </a:cubicBezTo>
                  <a:cubicBezTo>
                    <a:pt x="4945305" y="4373863"/>
                    <a:pt x="4952291" y="4672417"/>
                    <a:pt x="4932090" y="4932090"/>
                  </a:cubicBezTo>
                  <a:cubicBezTo>
                    <a:pt x="4679581" y="4940926"/>
                    <a:pt x="4568397" y="4911280"/>
                    <a:pt x="4216937" y="4932090"/>
                  </a:cubicBezTo>
                  <a:cubicBezTo>
                    <a:pt x="3865477" y="4952900"/>
                    <a:pt x="3840963" y="4916170"/>
                    <a:pt x="3649747" y="4932090"/>
                  </a:cubicBezTo>
                  <a:cubicBezTo>
                    <a:pt x="3458531" y="4948011"/>
                    <a:pt x="3356711" y="4924842"/>
                    <a:pt x="3181198" y="4932090"/>
                  </a:cubicBezTo>
                  <a:cubicBezTo>
                    <a:pt x="3005685" y="4939338"/>
                    <a:pt x="2772167" y="4937958"/>
                    <a:pt x="2614008" y="4932090"/>
                  </a:cubicBezTo>
                  <a:cubicBezTo>
                    <a:pt x="2455849" y="4926223"/>
                    <a:pt x="2200877" y="4955958"/>
                    <a:pt x="2096138" y="4932090"/>
                  </a:cubicBezTo>
                  <a:cubicBezTo>
                    <a:pt x="1991399" y="4908223"/>
                    <a:pt x="1727374" y="4906403"/>
                    <a:pt x="1479627" y="4932090"/>
                  </a:cubicBezTo>
                  <a:cubicBezTo>
                    <a:pt x="1231880" y="4957777"/>
                    <a:pt x="1088329" y="4946207"/>
                    <a:pt x="961758" y="4932090"/>
                  </a:cubicBezTo>
                  <a:cubicBezTo>
                    <a:pt x="835187" y="4917973"/>
                    <a:pt x="312292" y="4899178"/>
                    <a:pt x="0" y="4932090"/>
                  </a:cubicBezTo>
                  <a:cubicBezTo>
                    <a:pt x="-12645" y="4768719"/>
                    <a:pt x="24493" y="4552410"/>
                    <a:pt x="0" y="4364900"/>
                  </a:cubicBezTo>
                  <a:cubicBezTo>
                    <a:pt x="-24493" y="4177390"/>
                    <a:pt x="-16394" y="4116500"/>
                    <a:pt x="0" y="3896351"/>
                  </a:cubicBezTo>
                  <a:cubicBezTo>
                    <a:pt x="16394" y="3676202"/>
                    <a:pt x="11523" y="3413481"/>
                    <a:pt x="0" y="3279840"/>
                  </a:cubicBezTo>
                  <a:cubicBezTo>
                    <a:pt x="-11523" y="3146199"/>
                    <a:pt x="-13927" y="2772448"/>
                    <a:pt x="0" y="2614008"/>
                  </a:cubicBezTo>
                  <a:cubicBezTo>
                    <a:pt x="13927" y="2455568"/>
                    <a:pt x="-7740" y="2214240"/>
                    <a:pt x="0" y="2096138"/>
                  </a:cubicBezTo>
                  <a:cubicBezTo>
                    <a:pt x="7740" y="1978036"/>
                    <a:pt x="-1909" y="1828827"/>
                    <a:pt x="0" y="1578269"/>
                  </a:cubicBezTo>
                  <a:cubicBezTo>
                    <a:pt x="1909" y="1327711"/>
                    <a:pt x="10961" y="1205043"/>
                    <a:pt x="0" y="961758"/>
                  </a:cubicBezTo>
                  <a:cubicBezTo>
                    <a:pt x="-10961" y="718473"/>
                    <a:pt x="-25765" y="445645"/>
                    <a:pt x="0" y="0"/>
                  </a:cubicBezTo>
                  <a:close/>
                </a:path>
                <a:path w="4932090" h="4932090" stroke="0" extrusionOk="0">
                  <a:moveTo>
                    <a:pt x="0" y="0"/>
                  </a:moveTo>
                  <a:cubicBezTo>
                    <a:pt x="218817" y="3297"/>
                    <a:pt x="373587" y="8186"/>
                    <a:pt x="468549" y="0"/>
                  </a:cubicBezTo>
                  <a:cubicBezTo>
                    <a:pt x="563511" y="-8186"/>
                    <a:pt x="815199" y="6370"/>
                    <a:pt x="1085060" y="0"/>
                  </a:cubicBezTo>
                  <a:cubicBezTo>
                    <a:pt x="1354921" y="-6370"/>
                    <a:pt x="1533355" y="-18784"/>
                    <a:pt x="1652250" y="0"/>
                  </a:cubicBezTo>
                  <a:cubicBezTo>
                    <a:pt x="1771145" y="18784"/>
                    <a:pt x="2009577" y="9511"/>
                    <a:pt x="2170120" y="0"/>
                  </a:cubicBezTo>
                  <a:cubicBezTo>
                    <a:pt x="2330663" y="-9511"/>
                    <a:pt x="2519569" y="-16302"/>
                    <a:pt x="2835952" y="0"/>
                  </a:cubicBezTo>
                  <a:cubicBezTo>
                    <a:pt x="3152335" y="16302"/>
                    <a:pt x="3315188" y="16441"/>
                    <a:pt x="3452463" y="0"/>
                  </a:cubicBezTo>
                  <a:cubicBezTo>
                    <a:pt x="3589738" y="-16441"/>
                    <a:pt x="3835033" y="2233"/>
                    <a:pt x="4118295" y="0"/>
                  </a:cubicBezTo>
                  <a:cubicBezTo>
                    <a:pt x="4401557" y="-2233"/>
                    <a:pt x="4662452" y="-12122"/>
                    <a:pt x="4932090" y="0"/>
                  </a:cubicBezTo>
                  <a:cubicBezTo>
                    <a:pt x="4910366" y="148238"/>
                    <a:pt x="4946210" y="310684"/>
                    <a:pt x="4932090" y="567190"/>
                  </a:cubicBezTo>
                  <a:cubicBezTo>
                    <a:pt x="4917971" y="823696"/>
                    <a:pt x="4911585" y="925842"/>
                    <a:pt x="4932090" y="1085060"/>
                  </a:cubicBezTo>
                  <a:cubicBezTo>
                    <a:pt x="4952596" y="1244278"/>
                    <a:pt x="4926171" y="1495422"/>
                    <a:pt x="4932090" y="1602929"/>
                  </a:cubicBezTo>
                  <a:cubicBezTo>
                    <a:pt x="4938009" y="1710436"/>
                    <a:pt x="4950922" y="1939982"/>
                    <a:pt x="4932090" y="2268761"/>
                  </a:cubicBezTo>
                  <a:cubicBezTo>
                    <a:pt x="4913258" y="2597540"/>
                    <a:pt x="4897202" y="2683199"/>
                    <a:pt x="4932090" y="2983914"/>
                  </a:cubicBezTo>
                  <a:cubicBezTo>
                    <a:pt x="4966978" y="3284629"/>
                    <a:pt x="4941367" y="3282714"/>
                    <a:pt x="4932090" y="3551105"/>
                  </a:cubicBezTo>
                  <a:cubicBezTo>
                    <a:pt x="4922813" y="3819496"/>
                    <a:pt x="4929340" y="3919435"/>
                    <a:pt x="4932090" y="4167616"/>
                  </a:cubicBezTo>
                  <a:cubicBezTo>
                    <a:pt x="4934840" y="4415797"/>
                    <a:pt x="4926852" y="4574746"/>
                    <a:pt x="4932090" y="4932090"/>
                  </a:cubicBezTo>
                  <a:cubicBezTo>
                    <a:pt x="4751802" y="4937410"/>
                    <a:pt x="4429140" y="4925177"/>
                    <a:pt x="4216937" y="4932090"/>
                  </a:cubicBezTo>
                  <a:cubicBezTo>
                    <a:pt x="4004734" y="4939003"/>
                    <a:pt x="3884627" y="4946525"/>
                    <a:pt x="3649747" y="4932090"/>
                  </a:cubicBezTo>
                  <a:cubicBezTo>
                    <a:pt x="3414867" y="4917656"/>
                    <a:pt x="3300984" y="4931150"/>
                    <a:pt x="3181198" y="4932090"/>
                  </a:cubicBezTo>
                  <a:cubicBezTo>
                    <a:pt x="3061412" y="4933030"/>
                    <a:pt x="2711958" y="4907750"/>
                    <a:pt x="2515366" y="4932090"/>
                  </a:cubicBezTo>
                  <a:cubicBezTo>
                    <a:pt x="2318774" y="4956430"/>
                    <a:pt x="2088502" y="4931205"/>
                    <a:pt x="1800213" y="4932090"/>
                  </a:cubicBezTo>
                  <a:cubicBezTo>
                    <a:pt x="1511924" y="4932975"/>
                    <a:pt x="1465707" y="4956080"/>
                    <a:pt x="1134381" y="4932090"/>
                  </a:cubicBezTo>
                  <a:cubicBezTo>
                    <a:pt x="803055" y="4908100"/>
                    <a:pt x="794243" y="4925115"/>
                    <a:pt x="567190" y="4932090"/>
                  </a:cubicBezTo>
                  <a:cubicBezTo>
                    <a:pt x="340137" y="4939065"/>
                    <a:pt x="139213" y="4930337"/>
                    <a:pt x="0" y="4932090"/>
                  </a:cubicBezTo>
                  <a:cubicBezTo>
                    <a:pt x="-28443" y="4797770"/>
                    <a:pt x="9363" y="4444217"/>
                    <a:pt x="0" y="4266258"/>
                  </a:cubicBezTo>
                  <a:cubicBezTo>
                    <a:pt x="-9363" y="4088299"/>
                    <a:pt x="14442" y="3907979"/>
                    <a:pt x="0" y="3551105"/>
                  </a:cubicBezTo>
                  <a:cubicBezTo>
                    <a:pt x="-14442" y="3194231"/>
                    <a:pt x="3006" y="3037720"/>
                    <a:pt x="0" y="2835952"/>
                  </a:cubicBezTo>
                  <a:cubicBezTo>
                    <a:pt x="-3006" y="2634184"/>
                    <a:pt x="15161" y="2463350"/>
                    <a:pt x="0" y="2219441"/>
                  </a:cubicBezTo>
                  <a:cubicBezTo>
                    <a:pt x="-15161" y="1975532"/>
                    <a:pt x="10168" y="1747540"/>
                    <a:pt x="0" y="1602929"/>
                  </a:cubicBezTo>
                  <a:cubicBezTo>
                    <a:pt x="-10168" y="1458318"/>
                    <a:pt x="4078" y="1131069"/>
                    <a:pt x="0" y="887776"/>
                  </a:cubicBezTo>
                  <a:cubicBezTo>
                    <a:pt x="-4078" y="644483"/>
                    <a:pt x="-18421" y="409876"/>
                    <a:pt x="0" y="0"/>
                  </a:cubicBezTo>
                  <a:close/>
                </a:path>
              </a:pathLst>
            </a:custGeom>
            <a:pattFill prst="dotGrid">
              <a:fgClr>
                <a:schemeClr val="accent6">
                  <a:lumMod val="40000"/>
                  <a:lumOff val="60000"/>
                </a:schemeClr>
              </a:fgClr>
              <a:bgClr>
                <a:schemeClr val="bg1"/>
              </a:bgClr>
            </a:pattFill>
            <a:ln w="22225" cmpd="sng">
              <a:solidFill>
                <a:schemeClr val="tx1">
                  <a:lumMod val="85000"/>
                  <a:lumOff val="15000"/>
                </a:schemeClr>
              </a:solidFill>
              <a:extLst>
                <a:ext uri="{C807C97D-BFC1-408E-A445-0C87EB9F89A2}">
                  <ask:lineSketchStyleProps xmlns:ask="http://schemas.microsoft.com/office/drawing/2018/sketchyshapes" sd="3287694183">
                    <a:prstGeom prst="rect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pic>
        <p:nvPicPr>
          <p:cNvPr id="16" name="그림 15">
            <a:extLst>
              <a:ext uri="{FF2B5EF4-FFF2-40B4-BE49-F238E27FC236}">
                <a16:creationId xmlns:a16="http://schemas.microsoft.com/office/drawing/2014/main" id="{996B405F-9A1D-7D25-461E-C30749F71C7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49" t="33508" r="23930" b="26229"/>
          <a:stretch/>
        </p:blipFill>
        <p:spPr>
          <a:xfrm>
            <a:off x="963735" y="645387"/>
            <a:ext cx="539073" cy="607596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DA0C7F5F-7870-4513-9F5E-DE745EDB9412}"/>
              </a:ext>
            </a:extLst>
          </p:cNvPr>
          <p:cNvSpPr txBox="1"/>
          <p:nvPr/>
        </p:nvSpPr>
        <p:spPr>
          <a:xfrm>
            <a:off x="152544" y="126051"/>
            <a:ext cx="333624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50" b="1" dirty="0">
                <a:ln w="1270">
                  <a:solidFill>
                    <a:schemeClr val="tx1"/>
                  </a:solidFill>
                </a:ln>
                <a:solidFill>
                  <a:srgbClr val="FFC000"/>
                </a:solidFill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국민은행</a:t>
            </a:r>
            <a:r>
              <a:rPr lang="ko-KR" altLang="en-US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 </a:t>
            </a:r>
            <a:r>
              <a:rPr lang="en-US" altLang="ko-KR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X </a:t>
            </a:r>
            <a:r>
              <a:rPr lang="en-US" altLang="ko-KR" sz="1050" b="1" dirty="0">
                <a:solidFill>
                  <a:srgbClr val="D20000"/>
                </a:solidFill>
                <a:effectLst>
                  <a:outerShdw blurRad="50800" dist="63500" dir="2700000" algn="tl" rotWithShape="0">
                    <a:prstClr val="black">
                      <a:alpha val="30000"/>
                    </a:prstClr>
                  </a:outerShdw>
                </a:effectLst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YMCA</a:t>
            </a:r>
            <a:r>
              <a:rPr lang="en-US" altLang="ko-KR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 </a:t>
            </a:r>
            <a:r>
              <a:rPr lang="ko-KR" altLang="en-US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아시아 지역사회 혁신 프로젝트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288DBF5-B738-A3AE-88C9-C1B6A90FE99C}"/>
              </a:ext>
            </a:extLst>
          </p:cNvPr>
          <p:cNvSpPr txBox="1"/>
          <p:nvPr/>
        </p:nvSpPr>
        <p:spPr>
          <a:xfrm>
            <a:off x="4222752" y="125066"/>
            <a:ext cx="160830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50" b="1" dirty="0" err="1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라온아띠</a:t>
            </a:r>
            <a:r>
              <a:rPr lang="ko-KR" altLang="en-US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 </a:t>
            </a:r>
            <a:r>
              <a:rPr lang="en-US" altLang="ko-KR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22</a:t>
            </a:r>
            <a:r>
              <a:rPr lang="ko-KR" altLang="en-US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기 </a:t>
            </a:r>
            <a:r>
              <a:rPr lang="ko-KR" altLang="en-US" sz="1050" b="1" dirty="0" err="1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순그린</a:t>
            </a:r>
            <a:endParaRPr lang="ko-KR" altLang="en-US" sz="1050" b="1" dirty="0">
              <a:latin typeface="HY동녘B" panose="02030600000101010101" pitchFamily="18" charset="-127"/>
              <a:ea typeface="HY동녘B" panose="02030600000101010101" pitchFamily="18" charset="-127"/>
              <a:cs typeface="카페24 써라운드" pitchFamily="2" charset="-127"/>
            </a:endParaRPr>
          </a:p>
        </p:txBody>
      </p:sp>
      <p:cxnSp>
        <p:nvCxnSpPr>
          <p:cNvPr id="23" name="직선 연결선 22">
            <a:extLst>
              <a:ext uri="{FF2B5EF4-FFF2-40B4-BE49-F238E27FC236}">
                <a16:creationId xmlns:a16="http://schemas.microsoft.com/office/drawing/2014/main" id="{6C642567-998F-61BA-5196-466CD6FC5349}"/>
              </a:ext>
            </a:extLst>
          </p:cNvPr>
          <p:cNvCxnSpPr/>
          <p:nvPr/>
        </p:nvCxnSpPr>
        <p:spPr>
          <a:xfrm>
            <a:off x="0" y="92779"/>
            <a:ext cx="5759450" cy="0"/>
          </a:xfrm>
          <a:prstGeom prst="line">
            <a:avLst/>
          </a:prstGeom>
          <a:ln>
            <a:solidFill>
              <a:schemeClr val="bg2">
                <a:lumMod val="2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405275" y="1206871"/>
            <a:ext cx="5070619" cy="59503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en-US" altLang="ko-KR" sz="2500" b="1" dirty="0">
                <a:solidFill>
                  <a:schemeClr val="accent6">
                    <a:lumMod val="50000"/>
                  </a:schemeClr>
                </a:solidFill>
                <a:latin typeface="HY동녘M"/>
                <a:ea typeface="HY동녘M"/>
              </a:rPr>
              <a:t>6. </a:t>
            </a:r>
            <a:r>
              <a:rPr lang="ko-KR" altLang="en-US" sz="2500" b="1" dirty="0">
                <a:solidFill>
                  <a:schemeClr val="accent6">
                    <a:lumMod val="50000"/>
                  </a:schemeClr>
                </a:solidFill>
                <a:latin typeface="HY동녘M"/>
                <a:ea typeface="HY동녘M"/>
              </a:rPr>
              <a:t>마스크 분리배출 카드뉴스 제작</a:t>
            </a:r>
          </a:p>
        </p:txBody>
      </p:sp>
      <p:cxnSp>
        <p:nvCxnSpPr>
          <p:cNvPr id="24" name="직선 연결선 23">
            <a:extLst>
              <a:ext uri="{FF2B5EF4-FFF2-40B4-BE49-F238E27FC236}">
                <a16:creationId xmlns:a16="http://schemas.microsoft.com/office/drawing/2014/main" id="{B8BA4819-8F8A-5CF4-3D41-D64824E0D7F3}"/>
              </a:ext>
            </a:extLst>
          </p:cNvPr>
          <p:cNvCxnSpPr/>
          <p:nvPr/>
        </p:nvCxnSpPr>
        <p:spPr>
          <a:xfrm>
            <a:off x="0" y="402688"/>
            <a:ext cx="5759450" cy="0"/>
          </a:xfrm>
          <a:prstGeom prst="line">
            <a:avLst/>
          </a:prstGeom>
          <a:ln>
            <a:solidFill>
              <a:schemeClr val="bg2">
                <a:lumMod val="2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1528486" y="645387"/>
            <a:ext cx="3523722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en-US" altLang="ko-KR" sz="4000" b="1" dirty="0">
                <a:ln w="19050"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bg1"/>
                </a:solidFill>
                <a:latin typeface="Y 너만을 비춤체"/>
                <a:ea typeface="Y 너만을 비춤체"/>
              </a:rPr>
              <a:t>12</a:t>
            </a:r>
            <a:r>
              <a:rPr lang="ko-KR" altLang="en-US" sz="4000" b="1" dirty="0">
                <a:ln w="19050"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bg1"/>
                </a:solidFill>
                <a:latin typeface="Y 너만을 비춤체"/>
                <a:ea typeface="Y 너만을 비춤체"/>
              </a:rPr>
              <a:t>월 활동보고</a:t>
            </a:r>
            <a:endParaRPr lang="ko-KR" altLang="en-US" sz="4000" b="1" dirty="0">
              <a:solidFill>
                <a:schemeClr val="bg1"/>
              </a:solidFill>
              <a:latin typeface="Y 너만을 비춤체"/>
              <a:ea typeface="Y 너만을 비춤체"/>
            </a:endParaRPr>
          </a:p>
        </p:txBody>
      </p:sp>
      <p:pic>
        <p:nvPicPr>
          <p:cNvPr id="6" name="그림 5" descr="텍스트이(가) 표시된 사진&#10;&#10;자동 생성된 설명">
            <a:extLst>
              <a:ext uri="{FF2B5EF4-FFF2-40B4-BE49-F238E27FC236}">
                <a16:creationId xmlns:a16="http://schemas.microsoft.com/office/drawing/2014/main" id="{4FF35864-9A25-F187-9BCD-E43913F28CE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2400" y="1951494"/>
            <a:ext cx="1505226" cy="1505226"/>
          </a:xfrm>
          <a:prstGeom prst="rect">
            <a:avLst/>
          </a:prstGeom>
        </p:spPr>
      </p:pic>
      <p:pic>
        <p:nvPicPr>
          <p:cNvPr id="11" name="그림 10" descr="텍스트이(가) 표시된 사진&#10;&#10;자동 생성된 설명">
            <a:extLst>
              <a:ext uri="{FF2B5EF4-FFF2-40B4-BE49-F238E27FC236}">
                <a16:creationId xmlns:a16="http://schemas.microsoft.com/office/drawing/2014/main" id="{0A98D57D-2EAC-22C5-8C46-2FB56BE42C5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4363" y="1951494"/>
            <a:ext cx="1505226" cy="1505226"/>
          </a:xfrm>
          <a:prstGeom prst="rect">
            <a:avLst/>
          </a:prstGeom>
        </p:spPr>
      </p:pic>
      <p:pic>
        <p:nvPicPr>
          <p:cNvPr id="13" name="그림 12">
            <a:extLst>
              <a:ext uri="{FF2B5EF4-FFF2-40B4-BE49-F238E27FC236}">
                <a16:creationId xmlns:a16="http://schemas.microsoft.com/office/drawing/2014/main" id="{7F5D5CA5-42B8-25DE-403C-3429C2BF415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678" y="3522332"/>
            <a:ext cx="1505226" cy="1505226"/>
          </a:xfrm>
          <a:prstGeom prst="rect">
            <a:avLst/>
          </a:prstGeom>
        </p:spPr>
      </p:pic>
      <p:pic>
        <p:nvPicPr>
          <p:cNvPr id="20" name="그림 19">
            <a:extLst>
              <a:ext uri="{FF2B5EF4-FFF2-40B4-BE49-F238E27FC236}">
                <a16:creationId xmlns:a16="http://schemas.microsoft.com/office/drawing/2014/main" id="{3D4953EE-BAE8-ECB9-C82C-6AFDAA085D5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5517" y="3522332"/>
            <a:ext cx="1505226" cy="1505226"/>
          </a:xfrm>
          <a:prstGeom prst="rect">
            <a:avLst/>
          </a:prstGeom>
        </p:spPr>
      </p:pic>
      <p:pic>
        <p:nvPicPr>
          <p:cNvPr id="22" name="그림 21" descr="텍스트이(가) 표시된 사진&#10;&#10;자동 생성된 설명">
            <a:extLst>
              <a:ext uri="{FF2B5EF4-FFF2-40B4-BE49-F238E27FC236}">
                <a16:creationId xmlns:a16="http://schemas.microsoft.com/office/drawing/2014/main" id="{A90570B4-CD3A-B9AB-B5FC-F79DC8A0091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4980" y="3522332"/>
            <a:ext cx="1505226" cy="1505226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B23A0F27-23B4-47D4-427D-429C641D5F29}"/>
              </a:ext>
            </a:extLst>
          </p:cNvPr>
          <p:cNvSpPr txBox="1"/>
          <p:nvPr/>
        </p:nvSpPr>
        <p:spPr>
          <a:xfrm>
            <a:off x="1197895" y="5093170"/>
            <a:ext cx="3485378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500" dirty="0">
                <a:latin typeface="Arial Black" panose="020B0A04020102020204" pitchFamily="34" charset="0"/>
              </a:rPr>
              <a:t>@_sun.green_</a:t>
            </a:r>
            <a:r>
              <a:rPr lang="ko-KR" altLang="en-US" sz="1500" dirty="0">
                <a:latin typeface="Arial Black" panose="020B0A04020102020204" pitchFamily="34" charset="0"/>
              </a:rPr>
              <a:t> 에 업로드하였습니다</a:t>
            </a:r>
            <a:r>
              <a:rPr lang="en-US" altLang="ko-KR" sz="1500" dirty="0">
                <a:latin typeface="Arial Black" panose="020B0A04020102020204" pitchFamily="34" charset="0"/>
              </a:rPr>
              <a:t>!</a:t>
            </a:r>
            <a:endParaRPr lang="ko-KR" altLang="en-US" sz="15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1970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그룹 6">
            <a:extLst>
              <a:ext uri="{FF2B5EF4-FFF2-40B4-BE49-F238E27FC236}">
                <a16:creationId xmlns:a16="http://schemas.microsoft.com/office/drawing/2014/main" id="{5C275257-372D-15C0-F1BE-B8A495CB549F}"/>
              </a:ext>
            </a:extLst>
          </p:cNvPr>
          <p:cNvGrpSpPr>
            <a:grpSpLocks/>
          </p:cNvGrpSpPr>
          <p:nvPr/>
        </p:nvGrpSpPr>
        <p:grpSpPr>
          <a:xfrm>
            <a:off x="413680" y="524038"/>
            <a:ext cx="5028881" cy="5053439"/>
            <a:chOff x="413680" y="524038"/>
            <a:chExt cx="5028881" cy="5053439"/>
          </a:xfrm>
        </p:grpSpPr>
        <p:sp>
          <p:nvSpPr>
            <p:cNvPr id="8" name="직사각형 7">
              <a:extLst>
                <a:ext uri="{FF2B5EF4-FFF2-40B4-BE49-F238E27FC236}">
                  <a16:creationId xmlns:a16="http://schemas.microsoft.com/office/drawing/2014/main" id="{88C00D85-1573-B21D-63A3-54A717B5955E}"/>
                </a:ext>
              </a:extLst>
            </p:cNvPr>
            <p:cNvSpPr>
              <a:spLocks/>
            </p:cNvSpPr>
            <p:nvPr/>
          </p:nvSpPr>
          <p:spPr>
            <a:xfrm>
              <a:off x="510471" y="645387"/>
              <a:ext cx="4932090" cy="4932090"/>
            </a:xfrm>
            <a:custGeom>
              <a:avLst/>
              <a:gdLst>
                <a:gd name="connsiteX0" fmla="*/ 0 w 4932090"/>
                <a:gd name="connsiteY0" fmla="*/ 0 h 4932090"/>
                <a:gd name="connsiteX1" fmla="*/ 468549 w 4932090"/>
                <a:gd name="connsiteY1" fmla="*/ 0 h 4932090"/>
                <a:gd name="connsiteX2" fmla="*/ 937097 w 4932090"/>
                <a:gd name="connsiteY2" fmla="*/ 0 h 4932090"/>
                <a:gd name="connsiteX3" fmla="*/ 1454967 w 4932090"/>
                <a:gd name="connsiteY3" fmla="*/ 0 h 4932090"/>
                <a:gd name="connsiteX4" fmla="*/ 1972836 w 4932090"/>
                <a:gd name="connsiteY4" fmla="*/ 0 h 4932090"/>
                <a:gd name="connsiteX5" fmla="*/ 2490705 w 4932090"/>
                <a:gd name="connsiteY5" fmla="*/ 0 h 4932090"/>
                <a:gd name="connsiteX6" fmla="*/ 3156538 w 4932090"/>
                <a:gd name="connsiteY6" fmla="*/ 0 h 4932090"/>
                <a:gd name="connsiteX7" fmla="*/ 3871691 w 4932090"/>
                <a:gd name="connsiteY7" fmla="*/ 0 h 4932090"/>
                <a:gd name="connsiteX8" fmla="*/ 4932090 w 4932090"/>
                <a:gd name="connsiteY8" fmla="*/ 0 h 4932090"/>
                <a:gd name="connsiteX9" fmla="*/ 4932090 w 4932090"/>
                <a:gd name="connsiteY9" fmla="*/ 567190 h 4932090"/>
                <a:gd name="connsiteX10" fmla="*/ 4932090 w 4932090"/>
                <a:gd name="connsiteY10" fmla="*/ 1134381 h 4932090"/>
                <a:gd name="connsiteX11" fmla="*/ 4932090 w 4932090"/>
                <a:gd name="connsiteY11" fmla="*/ 1701571 h 4932090"/>
                <a:gd name="connsiteX12" fmla="*/ 4932090 w 4932090"/>
                <a:gd name="connsiteY12" fmla="*/ 2219441 h 4932090"/>
                <a:gd name="connsiteX13" fmla="*/ 4932090 w 4932090"/>
                <a:gd name="connsiteY13" fmla="*/ 2687989 h 4932090"/>
                <a:gd name="connsiteX14" fmla="*/ 4932090 w 4932090"/>
                <a:gd name="connsiteY14" fmla="*/ 3255179 h 4932090"/>
                <a:gd name="connsiteX15" fmla="*/ 4932090 w 4932090"/>
                <a:gd name="connsiteY15" fmla="*/ 3773049 h 4932090"/>
                <a:gd name="connsiteX16" fmla="*/ 4932090 w 4932090"/>
                <a:gd name="connsiteY16" fmla="*/ 4241597 h 4932090"/>
                <a:gd name="connsiteX17" fmla="*/ 4932090 w 4932090"/>
                <a:gd name="connsiteY17" fmla="*/ 4932090 h 4932090"/>
                <a:gd name="connsiteX18" fmla="*/ 4216937 w 4932090"/>
                <a:gd name="connsiteY18" fmla="*/ 4932090 h 4932090"/>
                <a:gd name="connsiteX19" fmla="*/ 3649747 w 4932090"/>
                <a:gd name="connsiteY19" fmla="*/ 4932090 h 4932090"/>
                <a:gd name="connsiteX20" fmla="*/ 3181198 w 4932090"/>
                <a:gd name="connsiteY20" fmla="*/ 4932090 h 4932090"/>
                <a:gd name="connsiteX21" fmla="*/ 2614008 w 4932090"/>
                <a:gd name="connsiteY21" fmla="*/ 4932090 h 4932090"/>
                <a:gd name="connsiteX22" fmla="*/ 2096138 w 4932090"/>
                <a:gd name="connsiteY22" fmla="*/ 4932090 h 4932090"/>
                <a:gd name="connsiteX23" fmla="*/ 1479627 w 4932090"/>
                <a:gd name="connsiteY23" fmla="*/ 4932090 h 4932090"/>
                <a:gd name="connsiteX24" fmla="*/ 961758 w 4932090"/>
                <a:gd name="connsiteY24" fmla="*/ 4932090 h 4932090"/>
                <a:gd name="connsiteX25" fmla="*/ 0 w 4932090"/>
                <a:gd name="connsiteY25" fmla="*/ 4932090 h 4932090"/>
                <a:gd name="connsiteX26" fmla="*/ 0 w 4932090"/>
                <a:gd name="connsiteY26" fmla="*/ 4364900 h 4932090"/>
                <a:gd name="connsiteX27" fmla="*/ 0 w 4932090"/>
                <a:gd name="connsiteY27" fmla="*/ 3896351 h 4932090"/>
                <a:gd name="connsiteX28" fmla="*/ 0 w 4932090"/>
                <a:gd name="connsiteY28" fmla="*/ 3279840 h 4932090"/>
                <a:gd name="connsiteX29" fmla="*/ 0 w 4932090"/>
                <a:gd name="connsiteY29" fmla="*/ 2614008 h 4932090"/>
                <a:gd name="connsiteX30" fmla="*/ 0 w 4932090"/>
                <a:gd name="connsiteY30" fmla="*/ 2096138 h 4932090"/>
                <a:gd name="connsiteX31" fmla="*/ 0 w 4932090"/>
                <a:gd name="connsiteY31" fmla="*/ 1578269 h 4932090"/>
                <a:gd name="connsiteX32" fmla="*/ 0 w 4932090"/>
                <a:gd name="connsiteY32" fmla="*/ 961758 h 4932090"/>
                <a:gd name="connsiteX33" fmla="*/ 0 w 4932090"/>
                <a:gd name="connsiteY33" fmla="*/ 0 h 49320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4932090" h="4932090" fill="none" extrusionOk="0">
                  <a:moveTo>
                    <a:pt x="0" y="0"/>
                  </a:moveTo>
                  <a:cubicBezTo>
                    <a:pt x="172859" y="16894"/>
                    <a:pt x="315648" y="-2253"/>
                    <a:pt x="468549" y="0"/>
                  </a:cubicBezTo>
                  <a:cubicBezTo>
                    <a:pt x="621450" y="2253"/>
                    <a:pt x="784637" y="7678"/>
                    <a:pt x="937097" y="0"/>
                  </a:cubicBezTo>
                  <a:cubicBezTo>
                    <a:pt x="1089557" y="-7678"/>
                    <a:pt x="1348109" y="10289"/>
                    <a:pt x="1454967" y="0"/>
                  </a:cubicBezTo>
                  <a:cubicBezTo>
                    <a:pt x="1561825" y="-10289"/>
                    <a:pt x="1730911" y="-4557"/>
                    <a:pt x="1972836" y="0"/>
                  </a:cubicBezTo>
                  <a:cubicBezTo>
                    <a:pt x="2214761" y="4557"/>
                    <a:pt x="2268731" y="-1385"/>
                    <a:pt x="2490705" y="0"/>
                  </a:cubicBezTo>
                  <a:cubicBezTo>
                    <a:pt x="2712679" y="1385"/>
                    <a:pt x="2954235" y="-18043"/>
                    <a:pt x="3156538" y="0"/>
                  </a:cubicBezTo>
                  <a:cubicBezTo>
                    <a:pt x="3358841" y="18043"/>
                    <a:pt x="3547271" y="-4117"/>
                    <a:pt x="3871691" y="0"/>
                  </a:cubicBezTo>
                  <a:cubicBezTo>
                    <a:pt x="4196111" y="4117"/>
                    <a:pt x="4626465" y="-33167"/>
                    <a:pt x="4932090" y="0"/>
                  </a:cubicBezTo>
                  <a:cubicBezTo>
                    <a:pt x="4942357" y="174364"/>
                    <a:pt x="4958882" y="305750"/>
                    <a:pt x="4932090" y="567190"/>
                  </a:cubicBezTo>
                  <a:cubicBezTo>
                    <a:pt x="4905299" y="828630"/>
                    <a:pt x="4947816" y="903000"/>
                    <a:pt x="4932090" y="1134381"/>
                  </a:cubicBezTo>
                  <a:cubicBezTo>
                    <a:pt x="4916364" y="1365762"/>
                    <a:pt x="4943872" y="1534634"/>
                    <a:pt x="4932090" y="1701571"/>
                  </a:cubicBezTo>
                  <a:cubicBezTo>
                    <a:pt x="4920309" y="1868508"/>
                    <a:pt x="4928914" y="2018960"/>
                    <a:pt x="4932090" y="2219441"/>
                  </a:cubicBezTo>
                  <a:cubicBezTo>
                    <a:pt x="4935267" y="2419922"/>
                    <a:pt x="4928993" y="2480657"/>
                    <a:pt x="4932090" y="2687989"/>
                  </a:cubicBezTo>
                  <a:cubicBezTo>
                    <a:pt x="4935187" y="2895321"/>
                    <a:pt x="4906285" y="3124338"/>
                    <a:pt x="4932090" y="3255179"/>
                  </a:cubicBezTo>
                  <a:cubicBezTo>
                    <a:pt x="4957896" y="3386020"/>
                    <a:pt x="4913653" y="3652360"/>
                    <a:pt x="4932090" y="3773049"/>
                  </a:cubicBezTo>
                  <a:cubicBezTo>
                    <a:pt x="4950528" y="3893738"/>
                    <a:pt x="4918875" y="4109331"/>
                    <a:pt x="4932090" y="4241597"/>
                  </a:cubicBezTo>
                  <a:cubicBezTo>
                    <a:pt x="4945305" y="4373863"/>
                    <a:pt x="4952291" y="4672417"/>
                    <a:pt x="4932090" y="4932090"/>
                  </a:cubicBezTo>
                  <a:cubicBezTo>
                    <a:pt x="4679581" y="4940926"/>
                    <a:pt x="4568397" y="4911280"/>
                    <a:pt x="4216937" y="4932090"/>
                  </a:cubicBezTo>
                  <a:cubicBezTo>
                    <a:pt x="3865477" y="4952900"/>
                    <a:pt x="3840963" y="4916170"/>
                    <a:pt x="3649747" y="4932090"/>
                  </a:cubicBezTo>
                  <a:cubicBezTo>
                    <a:pt x="3458531" y="4948011"/>
                    <a:pt x="3356711" y="4924842"/>
                    <a:pt x="3181198" y="4932090"/>
                  </a:cubicBezTo>
                  <a:cubicBezTo>
                    <a:pt x="3005685" y="4939338"/>
                    <a:pt x="2772167" y="4937958"/>
                    <a:pt x="2614008" y="4932090"/>
                  </a:cubicBezTo>
                  <a:cubicBezTo>
                    <a:pt x="2455849" y="4926223"/>
                    <a:pt x="2200877" y="4955958"/>
                    <a:pt x="2096138" y="4932090"/>
                  </a:cubicBezTo>
                  <a:cubicBezTo>
                    <a:pt x="1991399" y="4908223"/>
                    <a:pt x="1727374" y="4906403"/>
                    <a:pt x="1479627" y="4932090"/>
                  </a:cubicBezTo>
                  <a:cubicBezTo>
                    <a:pt x="1231880" y="4957777"/>
                    <a:pt x="1088329" y="4946207"/>
                    <a:pt x="961758" y="4932090"/>
                  </a:cubicBezTo>
                  <a:cubicBezTo>
                    <a:pt x="835187" y="4917973"/>
                    <a:pt x="312292" y="4899178"/>
                    <a:pt x="0" y="4932090"/>
                  </a:cubicBezTo>
                  <a:cubicBezTo>
                    <a:pt x="-12645" y="4768719"/>
                    <a:pt x="24493" y="4552410"/>
                    <a:pt x="0" y="4364900"/>
                  </a:cubicBezTo>
                  <a:cubicBezTo>
                    <a:pt x="-24493" y="4177390"/>
                    <a:pt x="-16394" y="4116500"/>
                    <a:pt x="0" y="3896351"/>
                  </a:cubicBezTo>
                  <a:cubicBezTo>
                    <a:pt x="16394" y="3676202"/>
                    <a:pt x="11523" y="3413481"/>
                    <a:pt x="0" y="3279840"/>
                  </a:cubicBezTo>
                  <a:cubicBezTo>
                    <a:pt x="-11523" y="3146199"/>
                    <a:pt x="-13927" y="2772448"/>
                    <a:pt x="0" y="2614008"/>
                  </a:cubicBezTo>
                  <a:cubicBezTo>
                    <a:pt x="13927" y="2455568"/>
                    <a:pt x="-7740" y="2214240"/>
                    <a:pt x="0" y="2096138"/>
                  </a:cubicBezTo>
                  <a:cubicBezTo>
                    <a:pt x="7740" y="1978036"/>
                    <a:pt x="-1909" y="1828827"/>
                    <a:pt x="0" y="1578269"/>
                  </a:cubicBezTo>
                  <a:cubicBezTo>
                    <a:pt x="1909" y="1327711"/>
                    <a:pt x="10961" y="1205043"/>
                    <a:pt x="0" y="961758"/>
                  </a:cubicBezTo>
                  <a:cubicBezTo>
                    <a:pt x="-10961" y="718473"/>
                    <a:pt x="-25765" y="445645"/>
                    <a:pt x="0" y="0"/>
                  </a:cubicBezTo>
                  <a:close/>
                </a:path>
                <a:path w="4932090" h="4932090" stroke="0" extrusionOk="0">
                  <a:moveTo>
                    <a:pt x="0" y="0"/>
                  </a:moveTo>
                  <a:cubicBezTo>
                    <a:pt x="218817" y="3297"/>
                    <a:pt x="373587" y="8186"/>
                    <a:pt x="468549" y="0"/>
                  </a:cubicBezTo>
                  <a:cubicBezTo>
                    <a:pt x="563511" y="-8186"/>
                    <a:pt x="815199" y="6370"/>
                    <a:pt x="1085060" y="0"/>
                  </a:cubicBezTo>
                  <a:cubicBezTo>
                    <a:pt x="1354921" y="-6370"/>
                    <a:pt x="1533355" y="-18784"/>
                    <a:pt x="1652250" y="0"/>
                  </a:cubicBezTo>
                  <a:cubicBezTo>
                    <a:pt x="1771145" y="18784"/>
                    <a:pt x="2009577" y="9511"/>
                    <a:pt x="2170120" y="0"/>
                  </a:cubicBezTo>
                  <a:cubicBezTo>
                    <a:pt x="2330663" y="-9511"/>
                    <a:pt x="2519569" y="-16302"/>
                    <a:pt x="2835952" y="0"/>
                  </a:cubicBezTo>
                  <a:cubicBezTo>
                    <a:pt x="3152335" y="16302"/>
                    <a:pt x="3315188" y="16441"/>
                    <a:pt x="3452463" y="0"/>
                  </a:cubicBezTo>
                  <a:cubicBezTo>
                    <a:pt x="3589738" y="-16441"/>
                    <a:pt x="3835033" y="2233"/>
                    <a:pt x="4118295" y="0"/>
                  </a:cubicBezTo>
                  <a:cubicBezTo>
                    <a:pt x="4401557" y="-2233"/>
                    <a:pt x="4662452" y="-12122"/>
                    <a:pt x="4932090" y="0"/>
                  </a:cubicBezTo>
                  <a:cubicBezTo>
                    <a:pt x="4910366" y="148238"/>
                    <a:pt x="4946210" y="310684"/>
                    <a:pt x="4932090" y="567190"/>
                  </a:cubicBezTo>
                  <a:cubicBezTo>
                    <a:pt x="4917971" y="823696"/>
                    <a:pt x="4911585" y="925842"/>
                    <a:pt x="4932090" y="1085060"/>
                  </a:cubicBezTo>
                  <a:cubicBezTo>
                    <a:pt x="4952596" y="1244278"/>
                    <a:pt x="4926171" y="1495422"/>
                    <a:pt x="4932090" y="1602929"/>
                  </a:cubicBezTo>
                  <a:cubicBezTo>
                    <a:pt x="4938009" y="1710436"/>
                    <a:pt x="4950922" y="1939982"/>
                    <a:pt x="4932090" y="2268761"/>
                  </a:cubicBezTo>
                  <a:cubicBezTo>
                    <a:pt x="4913258" y="2597540"/>
                    <a:pt x="4897202" y="2683199"/>
                    <a:pt x="4932090" y="2983914"/>
                  </a:cubicBezTo>
                  <a:cubicBezTo>
                    <a:pt x="4966978" y="3284629"/>
                    <a:pt x="4941367" y="3282714"/>
                    <a:pt x="4932090" y="3551105"/>
                  </a:cubicBezTo>
                  <a:cubicBezTo>
                    <a:pt x="4922813" y="3819496"/>
                    <a:pt x="4929340" y="3919435"/>
                    <a:pt x="4932090" y="4167616"/>
                  </a:cubicBezTo>
                  <a:cubicBezTo>
                    <a:pt x="4934840" y="4415797"/>
                    <a:pt x="4926852" y="4574746"/>
                    <a:pt x="4932090" y="4932090"/>
                  </a:cubicBezTo>
                  <a:cubicBezTo>
                    <a:pt x="4751802" y="4937410"/>
                    <a:pt x="4429140" y="4925177"/>
                    <a:pt x="4216937" y="4932090"/>
                  </a:cubicBezTo>
                  <a:cubicBezTo>
                    <a:pt x="4004734" y="4939003"/>
                    <a:pt x="3884627" y="4946525"/>
                    <a:pt x="3649747" y="4932090"/>
                  </a:cubicBezTo>
                  <a:cubicBezTo>
                    <a:pt x="3414867" y="4917656"/>
                    <a:pt x="3300984" y="4931150"/>
                    <a:pt x="3181198" y="4932090"/>
                  </a:cubicBezTo>
                  <a:cubicBezTo>
                    <a:pt x="3061412" y="4933030"/>
                    <a:pt x="2711958" y="4907750"/>
                    <a:pt x="2515366" y="4932090"/>
                  </a:cubicBezTo>
                  <a:cubicBezTo>
                    <a:pt x="2318774" y="4956430"/>
                    <a:pt x="2088502" y="4931205"/>
                    <a:pt x="1800213" y="4932090"/>
                  </a:cubicBezTo>
                  <a:cubicBezTo>
                    <a:pt x="1511924" y="4932975"/>
                    <a:pt x="1465707" y="4956080"/>
                    <a:pt x="1134381" y="4932090"/>
                  </a:cubicBezTo>
                  <a:cubicBezTo>
                    <a:pt x="803055" y="4908100"/>
                    <a:pt x="794243" y="4925115"/>
                    <a:pt x="567190" y="4932090"/>
                  </a:cubicBezTo>
                  <a:cubicBezTo>
                    <a:pt x="340137" y="4939065"/>
                    <a:pt x="139213" y="4930337"/>
                    <a:pt x="0" y="4932090"/>
                  </a:cubicBezTo>
                  <a:cubicBezTo>
                    <a:pt x="-28443" y="4797770"/>
                    <a:pt x="9363" y="4444217"/>
                    <a:pt x="0" y="4266258"/>
                  </a:cubicBezTo>
                  <a:cubicBezTo>
                    <a:pt x="-9363" y="4088299"/>
                    <a:pt x="14442" y="3907979"/>
                    <a:pt x="0" y="3551105"/>
                  </a:cubicBezTo>
                  <a:cubicBezTo>
                    <a:pt x="-14442" y="3194231"/>
                    <a:pt x="3006" y="3037720"/>
                    <a:pt x="0" y="2835952"/>
                  </a:cubicBezTo>
                  <a:cubicBezTo>
                    <a:pt x="-3006" y="2634184"/>
                    <a:pt x="15161" y="2463350"/>
                    <a:pt x="0" y="2219441"/>
                  </a:cubicBezTo>
                  <a:cubicBezTo>
                    <a:pt x="-15161" y="1975532"/>
                    <a:pt x="10168" y="1747540"/>
                    <a:pt x="0" y="1602929"/>
                  </a:cubicBezTo>
                  <a:cubicBezTo>
                    <a:pt x="-10168" y="1458318"/>
                    <a:pt x="4078" y="1131069"/>
                    <a:pt x="0" y="887776"/>
                  </a:cubicBezTo>
                  <a:cubicBezTo>
                    <a:pt x="-4078" y="644483"/>
                    <a:pt x="-18421" y="409876"/>
                    <a:pt x="0" y="0"/>
                  </a:cubicBezTo>
                  <a:close/>
                </a:path>
              </a:pathLst>
            </a:custGeom>
            <a:solidFill>
              <a:schemeClr val="bg2">
                <a:lumMod val="75000"/>
                <a:alpha val="60000"/>
              </a:schemeClr>
            </a:solidFill>
            <a:ln cmpd="sng">
              <a:solidFill>
                <a:schemeClr val="bg2">
                  <a:lumMod val="75000"/>
                  <a:alpha val="60000"/>
                </a:schemeClr>
              </a:solidFill>
              <a:extLst>
                <a:ext uri="{C807C97D-BFC1-408E-A445-0C87EB9F89A2}">
                  <ask:lineSketchStyleProps xmlns:ask="http://schemas.microsoft.com/office/drawing/2018/sketchyshapes" sd="3287694183">
                    <a:prstGeom prst="rect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4FF9B756-A5BD-6F6D-569C-4DC473E15288}"/>
                </a:ext>
              </a:extLst>
            </p:cNvPr>
            <p:cNvSpPr>
              <a:spLocks/>
            </p:cNvSpPr>
            <p:nvPr/>
          </p:nvSpPr>
          <p:spPr>
            <a:xfrm>
              <a:off x="413680" y="524038"/>
              <a:ext cx="4932090" cy="4932090"/>
            </a:xfrm>
            <a:custGeom>
              <a:avLst/>
              <a:gdLst>
                <a:gd name="connsiteX0" fmla="*/ 0 w 4932090"/>
                <a:gd name="connsiteY0" fmla="*/ 0 h 4932090"/>
                <a:gd name="connsiteX1" fmla="*/ 468549 w 4932090"/>
                <a:gd name="connsiteY1" fmla="*/ 0 h 4932090"/>
                <a:gd name="connsiteX2" fmla="*/ 937097 w 4932090"/>
                <a:gd name="connsiteY2" fmla="*/ 0 h 4932090"/>
                <a:gd name="connsiteX3" fmla="*/ 1454967 w 4932090"/>
                <a:gd name="connsiteY3" fmla="*/ 0 h 4932090"/>
                <a:gd name="connsiteX4" fmla="*/ 1972836 w 4932090"/>
                <a:gd name="connsiteY4" fmla="*/ 0 h 4932090"/>
                <a:gd name="connsiteX5" fmla="*/ 2490705 w 4932090"/>
                <a:gd name="connsiteY5" fmla="*/ 0 h 4932090"/>
                <a:gd name="connsiteX6" fmla="*/ 3156538 w 4932090"/>
                <a:gd name="connsiteY6" fmla="*/ 0 h 4932090"/>
                <a:gd name="connsiteX7" fmla="*/ 3871691 w 4932090"/>
                <a:gd name="connsiteY7" fmla="*/ 0 h 4932090"/>
                <a:gd name="connsiteX8" fmla="*/ 4932090 w 4932090"/>
                <a:gd name="connsiteY8" fmla="*/ 0 h 4932090"/>
                <a:gd name="connsiteX9" fmla="*/ 4932090 w 4932090"/>
                <a:gd name="connsiteY9" fmla="*/ 567190 h 4932090"/>
                <a:gd name="connsiteX10" fmla="*/ 4932090 w 4932090"/>
                <a:gd name="connsiteY10" fmla="*/ 1134381 h 4932090"/>
                <a:gd name="connsiteX11" fmla="*/ 4932090 w 4932090"/>
                <a:gd name="connsiteY11" fmla="*/ 1701571 h 4932090"/>
                <a:gd name="connsiteX12" fmla="*/ 4932090 w 4932090"/>
                <a:gd name="connsiteY12" fmla="*/ 2219441 h 4932090"/>
                <a:gd name="connsiteX13" fmla="*/ 4932090 w 4932090"/>
                <a:gd name="connsiteY13" fmla="*/ 2687989 h 4932090"/>
                <a:gd name="connsiteX14" fmla="*/ 4932090 w 4932090"/>
                <a:gd name="connsiteY14" fmla="*/ 3255179 h 4932090"/>
                <a:gd name="connsiteX15" fmla="*/ 4932090 w 4932090"/>
                <a:gd name="connsiteY15" fmla="*/ 3773049 h 4932090"/>
                <a:gd name="connsiteX16" fmla="*/ 4932090 w 4932090"/>
                <a:gd name="connsiteY16" fmla="*/ 4241597 h 4932090"/>
                <a:gd name="connsiteX17" fmla="*/ 4932090 w 4932090"/>
                <a:gd name="connsiteY17" fmla="*/ 4932090 h 4932090"/>
                <a:gd name="connsiteX18" fmla="*/ 4216937 w 4932090"/>
                <a:gd name="connsiteY18" fmla="*/ 4932090 h 4932090"/>
                <a:gd name="connsiteX19" fmla="*/ 3649747 w 4932090"/>
                <a:gd name="connsiteY19" fmla="*/ 4932090 h 4932090"/>
                <a:gd name="connsiteX20" fmla="*/ 3181198 w 4932090"/>
                <a:gd name="connsiteY20" fmla="*/ 4932090 h 4932090"/>
                <a:gd name="connsiteX21" fmla="*/ 2614008 w 4932090"/>
                <a:gd name="connsiteY21" fmla="*/ 4932090 h 4932090"/>
                <a:gd name="connsiteX22" fmla="*/ 2096138 w 4932090"/>
                <a:gd name="connsiteY22" fmla="*/ 4932090 h 4932090"/>
                <a:gd name="connsiteX23" fmla="*/ 1479627 w 4932090"/>
                <a:gd name="connsiteY23" fmla="*/ 4932090 h 4932090"/>
                <a:gd name="connsiteX24" fmla="*/ 961758 w 4932090"/>
                <a:gd name="connsiteY24" fmla="*/ 4932090 h 4932090"/>
                <a:gd name="connsiteX25" fmla="*/ 0 w 4932090"/>
                <a:gd name="connsiteY25" fmla="*/ 4932090 h 4932090"/>
                <a:gd name="connsiteX26" fmla="*/ 0 w 4932090"/>
                <a:gd name="connsiteY26" fmla="*/ 4364900 h 4932090"/>
                <a:gd name="connsiteX27" fmla="*/ 0 w 4932090"/>
                <a:gd name="connsiteY27" fmla="*/ 3896351 h 4932090"/>
                <a:gd name="connsiteX28" fmla="*/ 0 w 4932090"/>
                <a:gd name="connsiteY28" fmla="*/ 3279840 h 4932090"/>
                <a:gd name="connsiteX29" fmla="*/ 0 w 4932090"/>
                <a:gd name="connsiteY29" fmla="*/ 2614008 h 4932090"/>
                <a:gd name="connsiteX30" fmla="*/ 0 w 4932090"/>
                <a:gd name="connsiteY30" fmla="*/ 2096138 h 4932090"/>
                <a:gd name="connsiteX31" fmla="*/ 0 w 4932090"/>
                <a:gd name="connsiteY31" fmla="*/ 1578269 h 4932090"/>
                <a:gd name="connsiteX32" fmla="*/ 0 w 4932090"/>
                <a:gd name="connsiteY32" fmla="*/ 961758 h 4932090"/>
                <a:gd name="connsiteX33" fmla="*/ 0 w 4932090"/>
                <a:gd name="connsiteY33" fmla="*/ 0 h 49320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4932090" h="4932090" fill="none" extrusionOk="0">
                  <a:moveTo>
                    <a:pt x="0" y="0"/>
                  </a:moveTo>
                  <a:cubicBezTo>
                    <a:pt x="172859" y="16894"/>
                    <a:pt x="315648" y="-2253"/>
                    <a:pt x="468549" y="0"/>
                  </a:cubicBezTo>
                  <a:cubicBezTo>
                    <a:pt x="621450" y="2253"/>
                    <a:pt x="784637" y="7678"/>
                    <a:pt x="937097" y="0"/>
                  </a:cubicBezTo>
                  <a:cubicBezTo>
                    <a:pt x="1089557" y="-7678"/>
                    <a:pt x="1348109" y="10289"/>
                    <a:pt x="1454967" y="0"/>
                  </a:cubicBezTo>
                  <a:cubicBezTo>
                    <a:pt x="1561825" y="-10289"/>
                    <a:pt x="1730911" y="-4557"/>
                    <a:pt x="1972836" y="0"/>
                  </a:cubicBezTo>
                  <a:cubicBezTo>
                    <a:pt x="2214761" y="4557"/>
                    <a:pt x="2268731" y="-1385"/>
                    <a:pt x="2490705" y="0"/>
                  </a:cubicBezTo>
                  <a:cubicBezTo>
                    <a:pt x="2712679" y="1385"/>
                    <a:pt x="2954235" y="-18043"/>
                    <a:pt x="3156538" y="0"/>
                  </a:cubicBezTo>
                  <a:cubicBezTo>
                    <a:pt x="3358841" y="18043"/>
                    <a:pt x="3547271" y="-4117"/>
                    <a:pt x="3871691" y="0"/>
                  </a:cubicBezTo>
                  <a:cubicBezTo>
                    <a:pt x="4196111" y="4117"/>
                    <a:pt x="4626465" y="-33167"/>
                    <a:pt x="4932090" y="0"/>
                  </a:cubicBezTo>
                  <a:cubicBezTo>
                    <a:pt x="4942357" y="174364"/>
                    <a:pt x="4958882" y="305750"/>
                    <a:pt x="4932090" y="567190"/>
                  </a:cubicBezTo>
                  <a:cubicBezTo>
                    <a:pt x="4905299" y="828630"/>
                    <a:pt x="4947816" y="903000"/>
                    <a:pt x="4932090" y="1134381"/>
                  </a:cubicBezTo>
                  <a:cubicBezTo>
                    <a:pt x="4916364" y="1365762"/>
                    <a:pt x="4943872" y="1534634"/>
                    <a:pt x="4932090" y="1701571"/>
                  </a:cubicBezTo>
                  <a:cubicBezTo>
                    <a:pt x="4920309" y="1868508"/>
                    <a:pt x="4928914" y="2018960"/>
                    <a:pt x="4932090" y="2219441"/>
                  </a:cubicBezTo>
                  <a:cubicBezTo>
                    <a:pt x="4935267" y="2419922"/>
                    <a:pt x="4928993" y="2480657"/>
                    <a:pt x="4932090" y="2687989"/>
                  </a:cubicBezTo>
                  <a:cubicBezTo>
                    <a:pt x="4935187" y="2895321"/>
                    <a:pt x="4906285" y="3124338"/>
                    <a:pt x="4932090" y="3255179"/>
                  </a:cubicBezTo>
                  <a:cubicBezTo>
                    <a:pt x="4957896" y="3386020"/>
                    <a:pt x="4913653" y="3652360"/>
                    <a:pt x="4932090" y="3773049"/>
                  </a:cubicBezTo>
                  <a:cubicBezTo>
                    <a:pt x="4950528" y="3893738"/>
                    <a:pt x="4918875" y="4109331"/>
                    <a:pt x="4932090" y="4241597"/>
                  </a:cubicBezTo>
                  <a:cubicBezTo>
                    <a:pt x="4945305" y="4373863"/>
                    <a:pt x="4952291" y="4672417"/>
                    <a:pt x="4932090" y="4932090"/>
                  </a:cubicBezTo>
                  <a:cubicBezTo>
                    <a:pt x="4679581" y="4940926"/>
                    <a:pt x="4568397" y="4911280"/>
                    <a:pt x="4216937" y="4932090"/>
                  </a:cubicBezTo>
                  <a:cubicBezTo>
                    <a:pt x="3865477" y="4952900"/>
                    <a:pt x="3840963" y="4916170"/>
                    <a:pt x="3649747" y="4932090"/>
                  </a:cubicBezTo>
                  <a:cubicBezTo>
                    <a:pt x="3458531" y="4948011"/>
                    <a:pt x="3356711" y="4924842"/>
                    <a:pt x="3181198" y="4932090"/>
                  </a:cubicBezTo>
                  <a:cubicBezTo>
                    <a:pt x="3005685" y="4939338"/>
                    <a:pt x="2772167" y="4937958"/>
                    <a:pt x="2614008" y="4932090"/>
                  </a:cubicBezTo>
                  <a:cubicBezTo>
                    <a:pt x="2455849" y="4926223"/>
                    <a:pt x="2200877" y="4955958"/>
                    <a:pt x="2096138" y="4932090"/>
                  </a:cubicBezTo>
                  <a:cubicBezTo>
                    <a:pt x="1991399" y="4908223"/>
                    <a:pt x="1727374" y="4906403"/>
                    <a:pt x="1479627" y="4932090"/>
                  </a:cubicBezTo>
                  <a:cubicBezTo>
                    <a:pt x="1231880" y="4957777"/>
                    <a:pt x="1088329" y="4946207"/>
                    <a:pt x="961758" y="4932090"/>
                  </a:cubicBezTo>
                  <a:cubicBezTo>
                    <a:pt x="835187" y="4917973"/>
                    <a:pt x="312292" y="4899178"/>
                    <a:pt x="0" y="4932090"/>
                  </a:cubicBezTo>
                  <a:cubicBezTo>
                    <a:pt x="-12645" y="4768719"/>
                    <a:pt x="24493" y="4552410"/>
                    <a:pt x="0" y="4364900"/>
                  </a:cubicBezTo>
                  <a:cubicBezTo>
                    <a:pt x="-24493" y="4177390"/>
                    <a:pt x="-16394" y="4116500"/>
                    <a:pt x="0" y="3896351"/>
                  </a:cubicBezTo>
                  <a:cubicBezTo>
                    <a:pt x="16394" y="3676202"/>
                    <a:pt x="11523" y="3413481"/>
                    <a:pt x="0" y="3279840"/>
                  </a:cubicBezTo>
                  <a:cubicBezTo>
                    <a:pt x="-11523" y="3146199"/>
                    <a:pt x="-13927" y="2772448"/>
                    <a:pt x="0" y="2614008"/>
                  </a:cubicBezTo>
                  <a:cubicBezTo>
                    <a:pt x="13927" y="2455568"/>
                    <a:pt x="-7740" y="2214240"/>
                    <a:pt x="0" y="2096138"/>
                  </a:cubicBezTo>
                  <a:cubicBezTo>
                    <a:pt x="7740" y="1978036"/>
                    <a:pt x="-1909" y="1828827"/>
                    <a:pt x="0" y="1578269"/>
                  </a:cubicBezTo>
                  <a:cubicBezTo>
                    <a:pt x="1909" y="1327711"/>
                    <a:pt x="10961" y="1205043"/>
                    <a:pt x="0" y="961758"/>
                  </a:cubicBezTo>
                  <a:cubicBezTo>
                    <a:pt x="-10961" y="718473"/>
                    <a:pt x="-25765" y="445645"/>
                    <a:pt x="0" y="0"/>
                  </a:cubicBezTo>
                  <a:close/>
                </a:path>
                <a:path w="4932090" h="4932090" stroke="0" extrusionOk="0">
                  <a:moveTo>
                    <a:pt x="0" y="0"/>
                  </a:moveTo>
                  <a:cubicBezTo>
                    <a:pt x="218817" y="3297"/>
                    <a:pt x="373587" y="8186"/>
                    <a:pt x="468549" y="0"/>
                  </a:cubicBezTo>
                  <a:cubicBezTo>
                    <a:pt x="563511" y="-8186"/>
                    <a:pt x="815199" y="6370"/>
                    <a:pt x="1085060" y="0"/>
                  </a:cubicBezTo>
                  <a:cubicBezTo>
                    <a:pt x="1354921" y="-6370"/>
                    <a:pt x="1533355" y="-18784"/>
                    <a:pt x="1652250" y="0"/>
                  </a:cubicBezTo>
                  <a:cubicBezTo>
                    <a:pt x="1771145" y="18784"/>
                    <a:pt x="2009577" y="9511"/>
                    <a:pt x="2170120" y="0"/>
                  </a:cubicBezTo>
                  <a:cubicBezTo>
                    <a:pt x="2330663" y="-9511"/>
                    <a:pt x="2519569" y="-16302"/>
                    <a:pt x="2835952" y="0"/>
                  </a:cubicBezTo>
                  <a:cubicBezTo>
                    <a:pt x="3152335" y="16302"/>
                    <a:pt x="3315188" y="16441"/>
                    <a:pt x="3452463" y="0"/>
                  </a:cubicBezTo>
                  <a:cubicBezTo>
                    <a:pt x="3589738" y="-16441"/>
                    <a:pt x="3835033" y="2233"/>
                    <a:pt x="4118295" y="0"/>
                  </a:cubicBezTo>
                  <a:cubicBezTo>
                    <a:pt x="4401557" y="-2233"/>
                    <a:pt x="4662452" y="-12122"/>
                    <a:pt x="4932090" y="0"/>
                  </a:cubicBezTo>
                  <a:cubicBezTo>
                    <a:pt x="4910366" y="148238"/>
                    <a:pt x="4946210" y="310684"/>
                    <a:pt x="4932090" y="567190"/>
                  </a:cubicBezTo>
                  <a:cubicBezTo>
                    <a:pt x="4917971" y="823696"/>
                    <a:pt x="4911585" y="925842"/>
                    <a:pt x="4932090" y="1085060"/>
                  </a:cubicBezTo>
                  <a:cubicBezTo>
                    <a:pt x="4952596" y="1244278"/>
                    <a:pt x="4926171" y="1495422"/>
                    <a:pt x="4932090" y="1602929"/>
                  </a:cubicBezTo>
                  <a:cubicBezTo>
                    <a:pt x="4938009" y="1710436"/>
                    <a:pt x="4950922" y="1939982"/>
                    <a:pt x="4932090" y="2268761"/>
                  </a:cubicBezTo>
                  <a:cubicBezTo>
                    <a:pt x="4913258" y="2597540"/>
                    <a:pt x="4897202" y="2683199"/>
                    <a:pt x="4932090" y="2983914"/>
                  </a:cubicBezTo>
                  <a:cubicBezTo>
                    <a:pt x="4966978" y="3284629"/>
                    <a:pt x="4941367" y="3282714"/>
                    <a:pt x="4932090" y="3551105"/>
                  </a:cubicBezTo>
                  <a:cubicBezTo>
                    <a:pt x="4922813" y="3819496"/>
                    <a:pt x="4929340" y="3919435"/>
                    <a:pt x="4932090" y="4167616"/>
                  </a:cubicBezTo>
                  <a:cubicBezTo>
                    <a:pt x="4934840" y="4415797"/>
                    <a:pt x="4926852" y="4574746"/>
                    <a:pt x="4932090" y="4932090"/>
                  </a:cubicBezTo>
                  <a:cubicBezTo>
                    <a:pt x="4751802" y="4937410"/>
                    <a:pt x="4429140" y="4925177"/>
                    <a:pt x="4216937" y="4932090"/>
                  </a:cubicBezTo>
                  <a:cubicBezTo>
                    <a:pt x="4004734" y="4939003"/>
                    <a:pt x="3884627" y="4946525"/>
                    <a:pt x="3649747" y="4932090"/>
                  </a:cubicBezTo>
                  <a:cubicBezTo>
                    <a:pt x="3414867" y="4917656"/>
                    <a:pt x="3300984" y="4931150"/>
                    <a:pt x="3181198" y="4932090"/>
                  </a:cubicBezTo>
                  <a:cubicBezTo>
                    <a:pt x="3061412" y="4933030"/>
                    <a:pt x="2711958" y="4907750"/>
                    <a:pt x="2515366" y="4932090"/>
                  </a:cubicBezTo>
                  <a:cubicBezTo>
                    <a:pt x="2318774" y="4956430"/>
                    <a:pt x="2088502" y="4931205"/>
                    <a:pt x="1800213" y="4932090"/>
                  </a:cubicBezTo>
                  <a:cubicBezTo>
                    <a:pt x="1511924" y="4932975"/>
                    <a:pt x="1465707" y="4956080"/>
                    <a:pt x="1134381" y="4932090"/>
                  </a:cubicBezTo>
                  <a:cubicBezTo>
                    <a:pt x="803055" y="4908100"/>
                    <a:pt x="794243" y="4925115"/>
                    <a:pt x="567190" y="4932090"/>
                  </a:cubicBezTo>
                  <a:cubicBezTo>
                    <a:pt x="340137" y="4939065"/>
                    <a:pt x="139213" y="4930337"/>
                    <a:pt x="0" y="4932090"/>
                  </a:cubicBezTo>
                  <a:cubicBezTo>
                    <a:pt x="-28443" y="4797770"/>
                    <a:pt x="9363" y="4444217"/>
                    <a:pt x="0" y="4266258"/>
                  </a:cubicBezTo>
                  <a:cubicBezTo>
                    <a:pt x="-9363" y="4088299"/>
                    <a:pt x="14442" y="3907979"/>
                    <a:pt x="0" y="3551105"/>
                  </a:cubicBezTo>
                  <a:cubicBezTo>
                    <a:pt x="-14442" y="3194231"/>
                    <a:pt x="3006" y="3037720"/>
                    <a:pt x="0" y="2835952"/>
                  </a:cubicBezTo>
                  <a:cubicBezTo>
                    <a:pt x="-3006" y="2634184"/>
                    <a:pt x="15161" y="2463350"/>
                    <a:pt x="0" y="2219441"/>
                  </a:cubicBezTo>
                  <a:cubicBezTo>
                    <a:pt x="-15161" y="1975532"/>
                    <a:pt x="10168" y="1747540"/>
                    <a:pt x="0" y="1602929"/>
                  </a:cubicBezTo>
                  <a:cubicBezTo>
                    <a:pt x="-10168" y="1458318"/>
                    <a:pt x="4078" y="1131069"/>
                    <a:pt x="0" y="887776"/>
                  </a:cubicBezTo>
                  <a:cubicBezTo>
                    <a:pt x="-4078" y="644483"/>
                    <a:pt x="-18421" y="409876"/>
                    <a:pt x="0" y="0"/>
                  </a:cubicBezTo>
                  <a:close/>
                </a:path>
              </a:pathLst>
            </a:custGeom>
            <a:pattFill prst="dotGrid">
              <a:fgClr>
                <a:schemeClr val="accent6">
                  <a:lumMod val="40000"/>
                  <a:lumOff val="60000"/>
                </a:schemeClr>
              </a:fgClr>
              <a:bgClr>
                <a:schemeClr val="bg1"/>
              </a:bgClr>
            </a:pattFill>
            <a:ln w="22225" cmpd="sng">
              <a:solidFill>
                <a:schemeClr val="tx1">
                  <a:lumMod val="85000"/>
                  <a:lumOff val="15000"/>
                </a:schemeClr>
              </a:solidFill>
              <a:extLst>
                <a:ext uri="{C807C97D-BFC1-408E-A445-0C87EB9F89A2}">
                  <ask:lineSketchStyleProps xmlns:ask="http://schemas.microsoft.com/office/drawing/2018/sketchyshapes" sd="3287694183">
                    <a:prstGeom prst="rect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pic>
        <p:nvPicPr>
          <p:cNvPr id="16" name="그림 15">
            <a:extLst>
              <a:ext uri="{FF2B5EF4-FFF2-40B4-BE49-F238E27FC236}">
                <a16:creationId xmlns:a16="http://schemas.microsoft.com/office/drawing/2014/main" id="{996B405F-9A1D-7D25-461E-C30749F71C7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49" t="33508" r="23930" b="26229"/>
          <a:stretch/>
        </p:blipFill>
        <p:spPr>
          <a:xfrm>
            <a:off x="811663" y="645387"/>
            <a:ext cx="539073" cy="607596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DA0C7F5F-7870-4513-9F5E-DE745EDB9412}"/>
              </a:ext>
            </a:extLst>
          </p:cNvPr>
          <p:cNvSpPr txBox="1"/>
          <p:nvPr/>
        </p:nvSpPr>
        <p:spPr>
          <a:xfrm>
            <a:off x="152545" y="126051"/>
            <a:ext cx="335734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50" b="1" dirty="0">
                <a:ln w="1270">
                  <a:solidFill>
                    <a:schemeClr val="tx1"/>
                  </a:solidFill>
                </a:ln>
                <a:solidFill>
                  <a:srgbClr val="FFC000"/>
                </a:solidFill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국민은행</a:t>
            </a:r>
            <a:r>
              <a:rPr lang="ko-KR" altLang="en-US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 </a:t>
            </a:r>
            <a:r>
              <a:rPr lang="en-US" altLang="ko-KR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X </a:t>
            </a:r>
            <a:r>
              <a:rPr lang="en-US" altLang="ko-KR" sz="1050" b="1" dirty="0">
                <a:solidFill>
                  <a:srgbClr val="D20000"/>
                </a:solidFill>
                <a:effectLst>
                  <a:outerShdw blurRad="50800" dist="63500" dir="2700000" algn="tl" rotWithShape="0">
                    <a:prstClr val="black">
                      <a:alpha val="30000"/>
                    </a:prstClr>
                  </a:outerShdw>
                </a:effectLst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YMCA</a:t>
            </a:r>
            <a:r>
              <a:rPr lang="en-US" altLang="ko-KR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 </a:t>
            </a:r>
            <a:r>
              <a:rPr lang="ko-KR" altLang="en-US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아시아 지역사회 혁신 프로젝트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288DBF5-B738-A3AE-88C9-C1B6A90FE99C}"/>
              </a:ext>
            </a:extLst>
          </p:cNvPr>
          <p:cNvSpPr txBox="1"/>
          <p:nvPr/>
        </p:nvSpPr>
        <p:spPr>
          <a:xfrm>
            <a:off x="4222752" y="125066"/>
            <a:ext cx="158720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50" b="1" dirty="0" err="1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라온아띠</a:t>
            </a:r>
            <a:r>
              <a:rPr lang="ko-KR" altLang="en-US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 </a:t>
            </a:r>
            <a:r>
              <a:rPr lang="en-US" altLang="ko-KR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22</a:t>
            </a:r>
            <a:r>
              <a:rPr lang="ko-KR" altLang="en-US" sz="1050" b="1" dirty="0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기 </a:t>
            </a:r>
            <a:r>
              <a:rPr lang="ko-KR" altLang="en-US" sz="1050" b="1" dirty="0" err="1"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순그린</a:t>
            </a:r>
            <a:endParaRPr lang="ko-KR" altLang="en-US" sz="1050" b="1" dirty="0">
              <a:latin typeface="HY동녘B" panose="02030600000101010101" pitchFamily="18" charset="-127"/>
              <a:ea typeface="HY동녘B" panose="02030600000101010101" pitchFamily="18" charset="-127"/>
              <a:cs typeface="카페24 써라운드" pitchFamily="2" charset="-127"/>
            </a:endParaRPr>
          </a:p>
        </p:txBody>
      </p:sp>
      <p:cxnSp>
        <p:nvCxnSpPr>
          <p:cNvPr id="23" name="직선 연결선 22">
            <a:extLst>
              <a:ext uri="{FF2B5EF4-FFF2-40B4-BE49-F238E27FC236}">
                <a16:creationId xmlns:a16="http://schemas.microsoft.com/office/drawing/2014/main" id="{6C642567-998F-61BA-5196-466CD6FC5349}"/>
              </a:ext>
            </a:extLst>
          </p:cNvPr>
          <p:cNvCxnSpPr/>
          <p:nvPr/>
        </p:nvCxnSpPr>
        <p:spPr>
          <a:xfrm>
            <a:off x="0" y="92779"/>
            <a:ext cx="5759450" cy="0"/>
          </a:xfrm>
          <a:prstGeom prst="line">
            <a:avLst/>
          </a:prstGeom>
          <a:ln>
            <a:solidFill>
              <a:schemeClr val="bg2">
                <a:lumMod val="2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직선 연결선 23">
            <a:extLst>
              <a:ext uri="{FF2B5EF4-FFF2-40B4-BE49-F238E27FC236}">
                <a16:creationId xmlns:a16="http://schemas.microsoft.com/office/drawing/2014/main" id="{B8BA4819-8F8A-5CF4-3D41-D64824E0D7F3}"/>
              </a:ext>
            </a:extLst>
          </p:cNvPr>
          <p:cNvCxnSpPr/>
          <p:nvPr/>
        </p:nvCxnSpPr>
        <p:spPr>
          <a:xfrm>
            <a:off x="0" y="402688"/>
            <a:ext cx="5759450" cy="0"/>
          </a:xfrm>
          <a:prstGeom prst="line">
            <a:avLst/>
          </a:prstGeom>
          <a:ln>
            <a:solidFill>
              <a:schemeClr val="bg2">
                <a:lumMod val="2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A24722BE-820E-D466-2DF7-CF21C401685C}"/>
              </a:ext>
            </a:extLst>
          </p:cNvPr>
          <p:cNvSpPr txBox="1"/>
          <p:nvPr/>
        </p:nvSpPr>
        <p:spPr>
          <a:xfrm>
            <a:off x="1376414" y="645387"/>
            <a:ext cx="396935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4000" b="1" dirty="0" err="1">
                <a:ln w="19050"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bg1"/>
                </a:solidFill>
                <a:latin typeface="Y 너만을 비춤체" panose="020B0600000101010101" pitchFamily="50" charset="-127"/>
                <a:ea typeface="Y 너만을 비춤체" panose="020B0600000101010101" pitchFamily="50" charset="-127"/>
              </a:rPr>
              <a:t>활동평가</a:t>
            </a:r>
            <a:r>
              <a:rPr lang="en-US" altLang="ko-KR" sz="4000" b="1" dirty="0">
                <a:ln w="19050"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bg1"/>
                </a:solidFill>
                <a:latin typeface="Y 너만을 비춤체" panose="020B0600000101010101" pitchFamily="50" charset="-127"/>
                <a:ea typeface="Y 너만을 비춤체" panose="020B0600000101010101" pitchFamily="50" charset="-127"/>
              </a:rPr>
              <a:t>(O</a:t>
            </a:r>
            <a:r>
              <a:rPr lang="ko-KR" altLang="en-US" sz="4000" b="1" dirty="0">
                <a:ln w="19050"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bg1"/>
                </a:solidFill>
                <a:latin typeface="Y 너만을 비춤체" panose="020B0600000101010101" pitchFamily="50" charset="-127"/>
                <a:ea typeface="Y 너만을 비춤체" panose="020B0600000101010101" pitchFamily="50" charset="-127"/>
              </a:rPr>
              <a:t>△</a:t>
            </a:r>
            <a:r>
              <a:rPr lang="en-US" altLang="ko-KR" sz="4000" b="1" dirty="0">
                <a:ln w="19050"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bg1"/>
                </a:solidFill>
                <a:latin typeface="Y 너만을 비춤체" panose="020B0600000101010101" pitchFamily="50" charset="-127"/>
                <a:ea typeface="Y 너만을 비춤체" panose="020B0600000101010101" pitchFamily="50" charset="-127"/>
              </a:rPr>
              <a:t>X)</a:t>
            </a:r>
            <a:endParaRPr lang="ko-KR" altLang="en-US" sz="4000" b="1" dirty="0">
              <a:ln w="19050">
                <a:solidFill>
                  <a:schemeClr val="accent6">
                    <a:lumMod val="50000"/>
                  </a:schemeClr>
                </a:solidFill>
              </a:ln>
              <a:solidFill>
                <a:schemeClr val="bg1"/>
              </a:solidFill>
              <a:latin typeface="Y 너만을 비춤체" panose="020B0600000101010101" pitchFamily="50" charset="-127"/>
              <a:ea typeface="Y 너만을 비춤체" panose="020B0600000101010101" pitchFamily="50" charset="-127"/>
            </a:endParaRPr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026295"/>
              </p:ext>
            </p:extLst>
          </p:nvPr>
        </p:nvGraphicFramePr>
        <p:xfrm>
          <a:off x="743088" y="2032427"/>
          <a:ext cx="4301410" cy="3039966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860282">
                  <a:extLst>
                    <a:ext uri="{9D8B030D-6E8A-4147-A177-3AD203B41FA5}">
                      <a16:colId xmlns:a16="http://schemas.microsoft.com/office/drawing/2014/main" val="3706273093"/>
                    </a:ext>
                  </a:extLst>
                </a:gridCol>
                <a:gridCol w="860282">
                  <a:extLst>
                    <a:ext uri="{9D8B030D-6E8A-4147-A177-3AD203B41FA5}">
                      <a16:colId xmlns:a16="http://schemas.microsoft.com/office/drawing/2014/main" val="2901666911"/>
                    </a:ext>
                  </a:extLst>
                </a:gridCol>
                <a:gridCol w="860282">
                  <a:extLst>
                    <a:ext uri="{9D8B030D-6E8A-4147-A177-3AD203B41FA5}">
                      <a16:colId xmlns:a16="http://schemas.microsoft.com/office/drawing/2014/main" val="461709107"/>
                    </a:ext>
                  </a:extLst>
                </a:gridCol>
                <a:gridCol w="860282">
                  <a:extLst>
                    <a:ext uri="{9D8B030D-6E8A-4147-A177-3AD203B41FA5}">
                      <a16:colId xmlns:a16="http://schemas.microsoft.com/office/drawing/2014/main" val="3717125924"/>
                    </a:ext>
                  </a:extLst>
                </a:gridCol>
                <a:gridCol w="860282">
                  <a:extLst>
                    <a:ext uri="{9D8B030D-6E8A-4147-A177-3AD203B41FA5}">
                      <a16:colId xmlns:a16="http://schemas.microsoft.com/office/drawing/2014/main" val="2779398936"/>
                    </a:ext>
                  </a:extLst>
                </a:gridCol>
              </a:tblGrid>
              <a:tr h="506661"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latin typeface="HY동녘M" panose="02030600000101010101" pitchFamily="18" charset="-127"/>
                        <a:ea typeface="HY동녘M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>
                          <a:latin typeface="HY동녘M" panose="02030600000101010101" pitchFamily="18" charset="-127"/>
                          <a:ea typeface="HY동녘M" panose="02030600000101010101" pitchFamily="18" charset="-127"/>
                        </a:rPr>
                        <a:t>참여도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>
                          <a:latin typeface="HY동녘M" panose="02030600000101010101" pitchFamily="18" charset="-127"/>
                          <a:ea typeface="HY동녘M" panose="02030600000101010101" pitchFamily="18" charset="-127"/>
                        </a:rPr>
                        <a:t>진척도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>
                          <a:latin typeface="HY동녘M" panose="02030600000101010101" pitchFamily="18" charset="-127"/>
                          <a:ea typeface="HY동녘M" panose="02030600000101010101" pitchFamily="18" charset="-127"/>
                        </a:rPr>
                        <a:t>성취도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>
                          <a:latin typeface="HY동녘M" panose="02030600000101010101" pitchFamily="18" charset="-127"/>
                          <a:ea typeface="HY동녘M" panose="02030600000101010101" pitchFamily="18" charset="-127"/>
                        </a:rPr>
                        <a:t>종합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37897231"/>
                  </a:ext>
                </a:extLst>
              </a:tr>
              <a:tr h="50666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>
                          <a:latin typeface="HY동녘M" panose="02030600000101010101" pitchFamily="18" charset="-127"/>
                          <a:ea typeface="HY동녘M" panose="02030600000101010101" pitchFamily="18" charset="-127"/>
                        </a:rPr>
                        <a:t>송민영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57598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rgbClr val="D20000"/>
                          </a:solidFill>
                          <a:latin typeface="HY동녘M" panose="02030600000101010101" pitchFamily="18" charset="-127"/>
                          <a:ea typeface="HY동녘M" panose="02030600000101010101" pitchFamily="18" charset="-127"/>
                        </a:rPr>
                        <a:t>B</a:t>
                      </a:r>
                      <a:endParaRPr lang="ko-KR" altLang="en-US" sz="1200" b="0" dirty="0">
                        <a:solidFill>
                          <a:srgbClr val="D20000"/>
                        </a:solidFill>
                        <a:latin typeface="HY동녘M" panose="02030600000101010101" pitchFamily="18" charset="-127"/>
                        <a:ea typeface="HY동녘M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>
                          <a:solidFill>
                            <a:srgbClr val="D20000"/>
                          </a:solidFill>
                          <a:latin typeface="HY동녘M" panose="02030600000101010101" pitchFamily="18" charset="-127"/>
                          <a:ea typeface="HY동녘M" panose="02030600000101010101" pitchFamily="18" charset="-127"/>
                        </a:rPr>
                        <a:t>C</a:t>
                      </a:r>
                      <a:endParaRPr lang="ko-KR" altLang="en-US" sz="1200" b="0" dirty="0">
                        <a:solidFill>
                          <a:srgbClr val="D20000"/>
                        </a:solidFill>
                        <a:latin typeface="HY동녘M" panose="02030600000101010101" pitchFamily="18" charset="-127"/>
                        <a:ea typeface="HY동녘M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>
                          <a:solidFill>
                            <a:srgbClr val="D20000"/>
                          </a:solidFill>
                          <a:latin typeface="HY동녘M" panose="02030600000101010101" pitchFamily="18" charset="-127"/>
                          <a:ea typeface="HY동녘M" panose="02030600000101010101" pitchFamily="18" charset="-127"/>
                        </a:rPr>
                        <a:t>C</a:t>
                      </a:r>
                      <a:endParaRPr lang="ko-KR" altLang="en-US" sz="1200" b="0" dirty="0">
                        <a:solidFill>
                          <a:srgbClr val="D20000"/>
                        </a:solidFill>
                        <a:latin typeface="HY동녘M" panose="02030600000101010101" pitchFamily="18" charset="-127"/>
                        <a:ea typeface="HY동녘M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>
                          <a:solidFill>
                            <a:srgbClr val="FF0000"/>
                          </a:solidFill>
                          <a:latin typeface="HY동녘M" panose="02030600000101010101" pitchFamily="18" charset="-127"/>
                          <a:ea typeface="HY동녘M" panose="02030600000101010101" pitchFamily="18" charset="-127"/>
                        </a:rPr>
                        <a:t>C+</a:t>
                      </a:r>
                      <a:endParaRPr lang="ko-KR" altLang="en-US" sz="1200" b="1" dirty="0">
                        <a:solidFill>
                          <a:srgbClr val="FF0000"/>
                        </a:solidFill>
                        <a:latin typeface="HY동녘M" panose="02030600000101010101" pitchFamily="18" charset="-127"/>
                        <a:ea typeface="HY동녘M" panose="02030600000101010101" pitchFamily="18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65621536"/>
                  </a:ext>
                </a:extLst>
              </a:tr>
              <a:tr h="50666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>
                          <a:latin typeface="HY동녘M" panose="02030600000101010101" pitchFamily="18" charset="-127"/>
                          <a:ea typeface="HY동녘M" panose="02030600000101010101" pitchFamily="18" charset="-127"/>
                        </a:rPr>
                        <a:t>김현정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>
                          <a:latin typeface="HY동녘M" panose="02030600000101010101" pitchFamily="18" charset="-127"/>
                          <a:ea typeface="HY동녘M" panose="02030600000101010101" pitchFamily="18" charset="-127"/>
                        </a:rPr>
                        <a:t>A</a:t>
                      </a:r>
                      <a:endParaRPr lang="ko-KR" altLang="en-US" sz="1200" b="0" dirty="0">
                        <a:latin typeface="HY동녘M" panose="02030600000101010101" pitchFamily="18" charset="-127"/>
                        <a:ea typeface="HY동녘M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>
                          <a:latin typeface="HY동녘M" panose="02030600000101010101" pitchFamily="18" charset="-127"/>
                          <a:ea typeface="HY동녘M" panose="02030600000101010101" pitchFamily="18" charset="-127"/>
                        </a:rPr>
                        <a:t>A</a:t>
                      </a:r>
                      <a:endParaRPr lang="ko-KR" altLang="en-US" sz="1200" b="0" dirty="0">
                        <a:latin typeface="HY동녘M" panose="02030600000101010101" pitchFamily="18" charset="-127"/>
                        <a:ea typeface="HY동녘M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57598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latin typeface="HY동녘M" panose="02030600000101010101" pitchFamily="18" charset="-127"/>
                          <a:ea typeface="HY동녘M" panose="02030600000101010101" pitchFamily="18" charset="-127"/>
                        </a:rPr>
                        <a:t>A</a:t>
                      </a:r>
                      <a:endParaRPr lang="ko-KR" altLang="en-US" sz="1200" b="0" dirty="0">
                        <a:latin typeface="HY동녘M" panose="02030600000101010101" pitchFamily="18" charset="-127"/>
                        <a:ea typeface="HY동녘M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57598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rgbClr val="FF0000"/>
                          </a:solidFill>
                          <a:latin typeface="HY동녘M" panose="02030600000101010101" pitchFamily="18" charset="-127"/>
                          <a:ea typeface="HY동녘M" panose="02030600000101010101" pitchFamily="18" charset="-127"/>
                        </a:rPr>
                        <a:t>A+</a:t>
                      </a:r>
                      <a:endParaRPr lang="ko-KR" altLang="en-US" sz="1200" b="1" dirty="0">
                        <a:solidFill>
                          <a:srgbClr val="FF0000"/>
                        </a:solidFill>
                        <a:latin typeface="HY동녘M" panose="02030600000101010101" pitchFamily="18" charset="-127"/>
                        <a:ea typeface="HY동녘M" panose="02030600000101010101" pitchFamily="18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94327832"/>
                  </a:ext>
                </a:extLst>
              </a:tr>
              <a:tr h="50666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err="1">
                          <a:latin typeface="HY동녘M" panose="02030600000101010101" pitchFamily="18" charset="-127"/>
                          <a:ea typeface="HY동녘M" panose="02030600000101010101" pitchFamily="18" charset="-127"/>
                        </a:rPr>
                        <a:t>박찬진</a:t>
                      </a:r>
                      <a:endParaRPr lang="ko-KR" altLang="en-US" sz="1200" b="1" dirty="0">
                        <a:latin typeface="HY동녘M" panose="02030600000101010101" pitchFamily="18" charset="-127"/>
                        <a:ea typeface="HY동녘M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57598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rgbClr val="D20000"/>
                          </a:solidFill>
                          <a:latin typeface="HY동녘M" panose="02030600000101010101" pitchFamily="18" charset="-127"/>
                          <a:ea typeface="HY동녘M" panose="02030600000101010101" pitchFamily="18" charset="-127"/>
                        </a:rPr>
                        <a:t>B</a:t>
                      </a:r>
                      <a:endParaRPr lang="ko-KR" altLang="en-US" sz="1200" b="0" dirty="0">
                        <a:solidFill>
                          <a:srgbClr val="D20000"/>
                        </a:solidFill>
                        <a:latin typeface="HY동녘M" panose="02030600000101010101" pitchFamily="18" charset="-127"/>
                        <a:ea typeface="HY동녘M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57598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rgbClr val="D20000"/>
                          </a:solidFill>
                          <a:latin typeface="HY동녘M" panose="02030600000101010101" pitchFamily="18" charset="-127"/>
                          <a:ea typeface="HY동녘M" panose="02030600000101010101" pitchFamily="18" charset="-127"/>
                        </a:rPr>
                        <a:t>B</a:t>
                      </a:r>
                      <a:endParaRPr lang="ko-KR" altLang="en-US" sz="1200" b="0" dirty="0">
                        <a:solidFill>
                          <a:srgbClr val="D20000"/>
                        </a:solidFill>
                        <a:latin typeface="HY동녘M" panose="02030600000101010101" pitchFamily="18" charset="-127"/>
                        <a:ea typeface="HY동녘M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57598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latin typeface="HY동녘M" panose="02030600000101010101" pitchFamily="18" charset="-127"/>
                          <a:ea typeface="HY동녘M" panose="02030600000101010101" pitchFamily="18" charset="-127"/>
                        </a:rPr>
                        <a:t>A</a:t>
                      </a:r>
                      <a:endParaRPr lang="ko-KR" altLang="en-US" sz="1200" b="0" dirty="0">
                        <a:latin typeface="HY동녘M" panose="02030600000101010101" pitchFamily="18" charset="-127"/>
                        <a:ea typeface="HY동녘M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57598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rgbClr val="FF0000"/>
                          </a:solidFill>
                          <a:latin typeface="HY동녘M" panose="02030600000101010101" pitchFamily="18" charset="-127"/>
                          <a:ea typeface="HY동녘M" panose="02030600000101010101" pitchFamily="18" charset="-127"/>
                        </a:rPr>
                        <a:t>B+</a:t>
                      </a:r>
                      <a:endParaRPr lang="ko-KR" altLang="en-US" sz="1200" b="1" dirty="0">
                        <a:solidFill>
                          <a:srgbClr val="FF0000"/>
                        </a:solidFill>
                        <a:latin typeface="HY동녘M" panose="02030600000101010101" pitchFamily="18" charset="-127"/>
                        <a:ea typeface="HY동녘M" panose="02030600000101010101" pitchFamily="18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50602403"/>
                  </a:ext>
                </a:extLst>
              </a:tr>
              <a:tr h="50666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>
                          <a:latin typeface="HY동녘M" panose="02030600000101010101" pitchFamily="18" charset="-127"/>
                          <a:ea typeface="HY동녘M" panose="02030600000101010101" pitchFamily="18" charset="-127"/>
                        </a:rPr>
                        <a:t>박재민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>
                          <a:latin typeface="HY동녘M" panose="02030600000101010101" pitchFamily="18" charset="-127"/>
                          <a:ea typeface="HY동녘M" panose="02030600000101010101" pitchFamily="18" charset="-127"/>
                        </a:rPr>
                        <a:t>A</a:t>
                      </a:r>
                      <a:endParaRPr lang="ko-KR" altLang="en-US" sz="1200" b="0" dirty="0">
                        <a:latin typeface="HY동녘M" panose="02030600000101010101" pitchFamily="18" charset="-127"/>
                        <a:ea typeface="HY동녘M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57598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latin typeface="HY동녘M" panose="02030600000101010101" pitchFamily="18" charset="-127"/>
                          <a:ea typeface="HY동녘M" panose="02030600000101010101" pitchFamily="18" charset="-127"/>
                        </a:rPr>
                        <a:t>A</a:t>
                      </a:r>
                      <a:endParaRPr lang="ko-KR" altLang="en-US" sz="1200" b="0" dirty="0">
                        <a:latin typeface="HY동녘M" panose="02030600000101010101" pitchFamily="18" charset="-127"/>
                        <a:ea typeface="HY동녘M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57598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latin typeface="HY동녘M" panose="02030600000101010101" pitchFamily="18" charset="-127"/>
                          <a:ea typeface="HY동녘M" panose="02030600000101010101" pitchFamily="18" charset="-127"/>
                        </a:rPr>
                        <a:t>A</a:t>
                      </a:r>
                      <a:endParaRPr lang="ko-KR" altLang="en-US" sz="1200" b="0" dirty="0">
                        <a:latin typeface="HY동녘M" panose="02030600000101010101" pitchFamily="18" charset="-127"/>
                        <a:ea typeface="HY동녘M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57598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rgbClr val="FF0000"/>
                          </a:solidFill>
                          <a:latin typeface="HY동녘M" panose="02030600000101010101" pitchFamily="18" charset="-127"/>
                          <a:ea typeface="HY동녘M" panose="02030600000101010101" pitchFamily="18" charset="-127"/>
                        </a:rPr>
                        <a:t>A+</a:t>
                      </a:r>
                      <a:endParaRPr lang="ko-KR" altLang="en-US" sz="1200" b="1" dirty="0">
                        <a:solidFill>
                          <a:srgbClr val="FF0000"/>
                        </a:solidFill>
                        <a:latin typeface="HY동녘M" panose="02030600000101010101" pitchFamily="18" charset="-127"/>
                        <a:ea typeface="HY동녘M" panose="02030600000101010101" pitchFamily="18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68684607"/>
                  </a:ext>
                </a:extLst>
              </a:tr>
              <a:tr h="50666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err="1">
                          <a:latin typeface="HY동녘M" panose="02030600000101010101" pitchFamily="18" charset="-127"/>
                          <a:ea typeface="HY동녘M" panose="02030600000101010101" pitchFamily="18" charset="-127"/>
                        </a:rPr>
                        <a:t>송예원</a:t>
                      </a:r>
                      <a:endParaRPr lang="ko-KR" altLang="en-US" sz="1200" b="1" dirty="0">
                        <a:latin typeface="HY동녘M" panose="02030600000101010101" pitchFamily="18" charset="-127"/>
                        <a:ea typeface="HY동녘M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>
                          <a:latin typeface="HY동녘M" panose="02030600000101010101" pitchFamily="18" charset="-127"/>
                          <a:ea typeface="HY동녘M" panose="02030600000101010101" pitchFamily="18" charset="-127"/>
                        </a:rPr>
                        <a:t>A</a:t>
                      </a:r>
                      <a:endParaRPr lang="ko-KR" altLang="en-US" sz="1200" b="0" dirty="0">
                        <a:latin typeface="HY동녘M" panose="02030600000101010101" pitchFamily="18" charset="-127"/>
                        <a:ea typeface="HY동녘M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57598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latin typeface="HY동녘M" panose="02030600000101010101" pitchFamily="18" charset="-127"/>
                          <a:ea typeface="HY동녘M" panose="02030600000101010101" pitchFamily="18" charset="-127"/>
                        </a:rPr>
                        <a:t>A</a:t>
                      </a:r>
                      <a:endParaRPr lang="ko-KR" altLang="en-US" sz="1200" b="0" dirty="0">
                        <a:latin typeface="HY동녘M" panose="02030600000101010101" pitchFamily="18" charset="-127"/>
                        <a:ea typeface="HY동녘M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57598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latin typeface="HY동녘M" panose="02030600000101010101" pitchFamily="18" charset="-127"/>
                          <a:ea typeface="HY동녘M" panose="02030600000101010101" pitchFamily="18" charset="-127"/>
                        </a:rPr>
                        <a:t>A</a:t>
                      </a:r>
                      <a:endParaRPr lang="ko-KR" altLang="en-US" sz="1200" b="0" dirty="0">
                        <a:latin typeface="HY동녘M" panose="02030600000101010101" pitchFamily="18" charset="-127"/>
                        <a:ea typeface="HY동녘M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57598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rgbClr val="FF0000"/>
                          </a:solidFill>
                          <a:latin typeface="HY동녘M" panose="02030600000101010101" pitchFamily="18" charset="-127"/>
                          <a:ea typeface="HY동녘M" panose="02030600000101010101" pitchFamily="18" charset="-127"/>
                        </a:rPr>
                        <a:t>A+</a:t>
                      </a:r>
                      <a:endParaRPr lang="ko-KR" altLang="en-US" sz="1200" b="1" dirty="0">
                        <a:solidFill>
                          <a:srgbClr val="FF0000"/>
                        </a:solidFill>
                        <a:latin typeface="HY동녘M" panose="02030600000101010101" pitchFamily="18" charset="-127"/>
                        <a:ea typeface="HY동녘M" panose="02030600000101010101" pitchFamily="18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35591549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045655" y="1755428"/>
            <a:ext cx="199884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>
                <a:latin typeface="HY동녘M" panose="02030600000101010101" pitchFamily="18" charset="-127"/>
                <a:ea typeface="HY동녘M" panose="02030600000101010101" pitchFamily="18" charset="-127"/>
              </a:rPr>
              <a:t>O-</a:t>
            </a:r>
            <a:r>
              <a:rPr lang="ko-KR" altLang="en-US" sz="1200" b="1" dirty="0">
                <a:latin typeface="HY동녘M" panose="02030600000101010101" pitchFamily="18" charset="-127"/>
                <a:ea typeface="HY동녘M" panose="02030600000101010101" pitchFamily="18" charset="-127"/>
              </a:rPr>
              <a:t>적정  △</a:t>
            </a:r>
            <a:r>
              <a:rPr lang="en-US" altLang="ko-KR" sz="1200" b="1" dirty="0">
                <a:latin typeface="HY동녘M" panose="02030600000101010101" pitchFamily="18" charset="-127"/>
                <a:ea typeface="HY동녘M" panose="02030600000101010101" pitchFamily="18" charset="-127"/>
              </a:rPr>
              <a:t>-</a:t>
            </a:r>
            <a:r>
              <a:rPr lang="ko-KR" altLang="en-US" sz="1200" b="1" dirty="0">
                <a:latin typeface="HY동녘M" panose="02030600000101010101" pitchFamily="18" charset="-127"/>
                <a:ea typeface="HY동녘M" panose="02030600000101010101" pitchFamily="18" charset="-127"/>
              </a:rPr>
              <a:t>미흡  </a:t>
            </a:r>
            <a:r>
              <a:rPr lang="en-US" altLang="ko-KR" sz="1200" b="1" dirty="0">
                <a:latin typeface="HY동녘M" panose="02030600000101010101" pitchFamily="18" charset="-127"/>
                <a:ea typeface="HY동녘M" panose="02030600000101010101" pitchFamily="18" charset="-127"/>
              </a:rPr>
              <a:t>X-</a:t>
            </a:r>
            <a:r>
              <a:rPr lang="ko-KR" altLang="en-US" sz="1200" b="1" dirty="0">
                <a:latin typeface="HY동녘M" panose="02030600000101010101" pitchFamily="18" charset="-127"/>
                <a:ea typeface="HY동녘M" panose="02030600000101010101" pitchFamily="18" charset="-127"/>
              </a:rPr>
              <a:t>부족</a:t>
            </a: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78518">
            <a:off x="572896" y="1517008"/>
            <a:ext cx="819895" cy="879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38939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그룹 6">
            <a:extLst>
              <a:ext uri="{FF2B5EF4-FFF2-40B4-BE49-F238E27FC236}">
                <a16:creationId xmlns:a16="http://schemas.microsoft.com/office/drawing/2014/main" id="{5C275257-372D-15C0-F1BE-B8A495CB549F}"/>
              </a:ext>
            </a:extLst>
          </p:cNvPr>
          <p:cNvGrpSpPr>
            <a:grpSpLocks/>
          </p:cNvGrpSpPr>
          <p:nvPr/>
        </p:nvGrpSpPr>
        <p:grpSpPr>
          <a:xfrm>
            <a:off x="413680" y="524038"/>
            <a:ext cx="5028881" cy="5053439"/>
            <a:chOff x="413680" y="524038"/>
            <a:chExt cx="5028881" cy="5053439"/>
          </a:xfrm>
        </p:grpSpPr>
        <p:sp>
          <p:nvSpPr>
            <p:cNvPr id="8" name="직사각형 7">
              <a:extLst>
                <a:ext uri="{FF2B5EF4-FFF2-40B4-BE49-F238E27FC236}">
                  <a16:creationId xmlns:a16="http://schemas.microsoft.com/office/drawing/2014/main" id="{88C00D85-1573-B21D-63A3-54A717B5955E}"/>
                </a:ext>
              </a:extLst>
            </p:cNvPr>
            <p:cNvSpPr>
              <a:spLocks/>
            </p:cNvSpPr>
            <p:nvPr/>
          </p:nvSpPr>
          <p:spPr>
            <a:xfrm>
              <a:off x="510471" y="645387"/>
              <a:ext cx="4932090" cy="4932090"/>
            </a:xfrm>
            <a:custGeom>
              <a:avLst/>
              <a:gdLst>
                <a:gd name="connsiteX0" fmla="*/ 0 w 4932090"/>
                <a:gd name="connsiteY0" fmla="*/ 0 h 4932090"/>
                <a:gd name="connsiteX1" fmla="*/ 468549 w 4932090"/>
                <a:gd name="connsiteY1" fmla="*/ 0 h 4932090"/>
                <a:gd name="connsiteX2" fmla="*/ 937097 w 4932090"/>
                <a:gd name="connsiteY2" fmla="*/ 0 h 4932090"/>
                <a:gd name="connsiteX3" fmla="*/ 1454967 w 4932090"/>
                <a:gd name="connsiteY3" fmla="*/ 0 h 4932090"/>
                <a:gd name="connsiteX4" fmla="*/ 1972836 w 4932090"/>
                <a:gd name="connsiteY4" fmla="*/ 0 h 4932090"/>
                <a:gd name="connsiteX5" fmla="*/ 2490705 w 4932090"/>
                <a:gd name="connsiteY5" fmla="*/ 0 h 4932090"/>
                <a:gd name="connsiteX6" fmla="*/ 3156538 w 4932090"/>
                <a:gd name="connsiteY6" fmla="*/ 0 h 4932090"/>
                <a:gd name="connsiteX7" fmla="*/ 3871691 w 4932090"/>
                <a:gd name="connsiteY7" fmla="*/ 0 h 4932090"/>
                <a:gd name="connsiteX8" fmla="*/ 4932090 w 4932090"/>
                <a:gd name="connsiteY8" fmla="*/ 0 h 4932090"/>
                <a:gd name="connsiteX9" fmla="*/ 4932090 w 4932090"/>
                <a:gd name="connsiteY9" fmla="*/ 567190 h 4932090"/>
                <a:gd name="connsiteX10" fmla="*/ 4932090 w 4932090"/>
                <a:gd name="connsiteY10" fmla="*/ 1134381 h 4932090"/>
                <a:gd name="connsiteX11" fmla="*/ 4932090 w 4932090"/>
                <a:gd name="connsiteY11" fmla="*/ 1701571 h 4932090"/>
                <a:gd name="connsiteX12" fmla="*/ 4932090 w 4932090"/>
                <a:gd name="connsiteY12" fmla="*/ 2219441 h 4932090"/>
                <a:gd name="connsiteX13" fmla="*/ 4932090 w 4932090"/>
                <a:gd name="connsiteY13" fmla="*/ 2687989 h 4932090"/>
                <a:gd name="connsiteX14" fmla="*/ 4932090 w 4932090"/>
                <a:gd name="connsiteY14" fmla="*/ 3255179 h 4932090"/>
                <a:gd name="connsiteX15" fmla="*/ 4932090 w 4932090"/>
                <a:gd name="connsiteY15" fmla="*/ 3773049 h 4932090"/>
                <a:gd name="connsiteX16" fmla="*/ 4932090 w 4932090"/>
                <a:gd name="connsiteY16" fmla="*/ 4241597 h 4932090"/>
                <a:gd name="connsiteX17" fmla="*/ 4932090 w 4932090"/>
                <a:gd name="connsiteY17" fmla="*/ 4932090 h 4932090"/>
                <a:gd name="connsiteX18" fmla="*/ 4216937 w 4932090"/>
                <a:gd name="connsiteY18" fmla="*/ 4932090 h 4932090"/>
                <a:gd name="connsiteX19" fmla="*/ 3649747 w 4932090"/>
                <a:gd name="connsiteY19" fmla="*/ 4932090 h 4932090"/>
                <a:gd name="connsiteX20" fmla="*/ 3181198 w 4932090"/>
                <a:gd name="connsiteY20" fmla="*/ 4932090 h 4932090"/>
                <a:gd name="connsiteX21" fmla="*/ 2614008 w 4932090"/>
                <a:gd name="connsiteY21" fmla="*/ 4932090 h 4932090"/>
                <a:gd name="connsiteX22" fmla="*/ 2096138 w 4932090"/>
                <a:gd name="connsiteY22" fmla="*/ 4932090 h 4932090"/>
                <a:gd name="connsiteX23" fmla="*/ 1479627 w 4932090"/>
                <a:gd name="connsiteY23" fmla="*/ 4932090 h 4932090"/>
                <a:gd name="connsiteX24" fmla="*/ 961758 w 4932090"/>
                <a:gd name="connsiteY24" fmla="*/ 4932090 h 4932090"/>
                <a:gd name="connsiteX25" fmla="*/ 0 w 4932090"/>
                <a:gd name="connsiteY25" fmla="*/ 4932090 h 4932090"/>
                <a:gd name="connsiteX26" fmla="*/ 0 w 4932090"/>
                <a:gd name="connsiteY26" fmla="*/ 4364900 h 4932090"/>
                <a:gd name="connsiteX27" fmla="*/ 0 w 4932090"/>
                <a:gd name="connsiteY27" fmla="*/ 3896351 h 4932090"/>
                <a:gd name="connsiteX28" fmla="*/ 0 w 4932090"/>
                <a:gd name="connsiteY28" fmla="*/ 3279840 h 4932090"/>
                <a:gd name="connsiteX29" fmla="*/ 0 w 4932090"/>
                <a:gd name="connsiteY29" fmla="*/ 2614008 h 4932090"/>
                <a:gd name="connsiteX30" fmla="*/ 0 w 4932090"/>
                <a:gd name="connsiteY30" fmla="*/ 2096138 h 4932090"/>
                <a:gd name="connsiteX31" fmla="*/ 0 w 4932090"/>
                <a:gd name="connsiteY31" fmla="*/ 1578269 h 4932090"/>
                <a:gd name="connsiteX32" fmla="*/ 0 w 4932090"/>
                <a:gd name="connsiteY32" fmla="*/ 961758 h 4932090"/>
                <a:gd name="connsiteX33" fmla="*/ 0 w 4932090"/>
                <a:gd name="connsiteY33" fmla="*/ 0 h 49320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4932090" h="4932090" fill="none" extrusionOk="0">
                  <a:moveTo>
                    <a:pt x="0" y="0"/>
                  </a:moveTo>
                  <a:cubicBezTo>
                    <a:pt x="172859" y="16894"/>
                    <a:pt x="315648" y="-2253"/>
                    <a:pt x="468549" y="0"/>
                  </a:cubicBezTo>
                  <a:cubicBezTo>
                    <a:pt x="621450" y="2253"/>
                    <a:pt x="784637" y="7678"/>
                    <a:pt x="937097" y="0"/>
                  </a:cubicBezTo>
                  <a:cubicBezTo>
                    <a:pt x="1089557" y="-7678"/>
                    <a:pt x="1348109" y="10289"/>
                    <a:pt x="1454967" y="0"/>
                  </a:cubicBezTo>
                  <a:cubicBezTo>
                    <a:pt x="1561825" y="-10289"/>
                    <a:pt x="1730911" y="-4557"/>
                    <a:pt x="1972836" y="0"/>
                  </a:cubicBezTo>
                  <a:cubicBezTo>
                    <a:pt x="2214761" y="4557"/>
                    <a:pt x="2268731" y="-1385"/>
                    <a:pt x="2490705" y="0"/>
                  </a:cubicBezTo>
                  <a:cubicBezTo>
                    <a:pt x="2712679" y="1385"/>
                    <a:pt x="2954235" y="-18043"/>
                    <a:pt x="3156538" y="0"/>
                  </a:cubicBezTo>
                  <a:cubicBezTo>
                    <a:pt x="3358841" y="18043"/>
                    <a:pt x="3547271" y="-4117"/>
                    <a:pt x="3871691" y="0"/>
                  </a:cubicBezTo>
                  <a:cubicBezTo>
                    <a:pt x="4196111" y="4117"/>
                    <a:pt x="4626465" y="-33167"/>
                    <a:pt x="4932090" y="0"/>
                  </a:cubicBezTo>
                  <a:cubicBezTo>
                    <a:pt x="4942357" y="174364"/>
                    <a:pt x="4958882" y="305750"/>
                    <a:pt x="4932090" y="567190"/>
                  </a:cubicBezTo>
                  <a:cubicBezTo>
                    <a:pt x="4905299" y="828630"/>
                    <a:pt x="4947816" y="903000"/>
                    <a:pt x="4932090" y="1134381"/>
                  </a:cubicBezTo>
                  <a:cubicBezTo>
                    <a:pt x="4916364" y="1365762"/>
                    <a:pt x="4943872" y="1534634"/>
                    <a:pt x="4932090" y="1701571"/>
                  </a:cubicBezTo>
                  <a:cubicBezTo>
                    <a:pt x="4920309" y="1868508"/>
                    <a:pt x="4928914" y="2018960"/>
                    <a:pt x="4932090" y="2219441"/>
                  </a:cubicBezTo>
                  <a:cubicBezTo>
                    <a:pt x="4935267" y="2419922"/>
                    <a:pt x="4928993" y="2480657"/>
                    <a:pt x="4932090" y="2687989"/>
                  </a:cubicBezTo>
                  <a:cubicBezTo>
                    <a:pt x="4935187" y="2895321"/>
                    <a:pt x="4906285" y="3124338"/>
                    <a:pt x="4932090" y="3255179"/>
                  </a:cubicBezTo>
                  <a:cubicBezTo>
                    <a:pt x="4957896" y="3386020"/>
                    <a:pt x="4913653" y="3652360"/>
                    <a:pt x="4932090" y="3773049"/>
                  </a:cubicBezTo>
                  <a:cubicBezTo>
                    <a:pt x="4950528" y="3893738"/>
                    <a:pt x="4918875" y="4109331"/>
                    <a:pt x="4932090" y="4241597"/>
                  </a:cubicBezTo>
                  <a:cubicBezTo>
                    <a:pt x="4945305" y="4373863"/>
                    <a:pt x="4952291" y="4672417"/>
                    <a:pt x="4932090" y="4932090"/>
                  </a:cubicBezTo>
                  <a:cubicBezTo>
                    <a:pt x="4679581" y="4940926"/>
                    <a:pt x="4568397" y="4911280"/>
                    <a:pt x="4216937" y="4932090"/>
                  </a:cubicBezTo>
                  <a:cubicBezTo>
                    <a:pt x="3865477" y="4952900"/>
                    <a:pt x="3840963" y="4916170"/>
                    <a:pt x="3649747" y="4932090"/>
                  </a:cubicBezTo>
                  <a:cubicBezTo>
                    <a:pt x="3458531" y="4948011"/>
                    <a:pt x="3356711" y="4924842"/>
                    <a:pt x="3181198" y="4932090"/>
                  </a:cubicBezTo>
                  <a:cubicBezTo>
                    <a:pt x="3005685" y="4939338"/>
                    <a:pt x="2772167" y="4937958"/>
                    <a:pt x="2614008" y="4932090"/>
                  </a:cubicBezTo>
                  <a:cubicBezTo>
                    <a:pt x="2455849" y="4926223"/>
                    <a:pt x="2200877" y="4955958"/>
                    <a:pt x="2096138" y="4932090"/>
                  </a:cubicBezTo>
                  <a:cubicBezTo>
                    <a:pt x="1991399" y="4908223"/>
                    <a:pt x="1727374" y="4906403"/>
                    <a:pt x="1479627" y="4932090"/>
                  </a:cubicBezTo>
                  <a:cubicBezTo>
                    <a:pt x="1231880" y="4957777"/>
                    <a:pt x="1088329" y="4946207"/>
                    <a:pt x="961758" y="4932090"/>
                  </a:cubicBezTo>
                  <a:cubicBezTo>
                    <a:pt x="835187" y="4917973"/>
                    <a:pt x="312292" y="4899178"/>
                    <a:pt x="0" y="4932090"/>
                  </a:cubicBezTo>
                  <a:cubicBezTo>
                    <a:pt x="-12645" y="4768719"/>
                    <a:pt x="24493" y="4552410"/>
                    <a:pt x="0" y="4364900"/>
                  </a:cubicBezTo>
                  <a:cubicBezTo>
                    <a:pt x="-24493" y="4177390"/>
                    <a:pt x="-16394" y="4116500"/>
                    <a:pt x="0" y="3896351"/>
                  </a:cubicBezTo>
                  <a:cubicBezTo>
                    <a:pt x="16394" y="3676202"/>
                    <a:pt x="11523" y="3413481"/>
                    <a:pt x="0" y="3279840"/>
                  </a:cubicBezTo>
                  <a:cubicBezTo>
                    <a:pt x="-11523" y="3146199"/>
                    <a:pt x="-13927" y="2772448"/>
                    <a:pt x="0" y="2614008"/>
                  </a:cubicBezTo>
                  <a:cubicBezTo>
                    <a:pt x="13927" y="2455568"/>
                    <a:pt x="-7740" y="2214240"/>
                    <a:pt x="0" y="2096138"/>
                  </a:cubicBezTo>
                  <a:cubicBezTo>
                    <a:pt x="7740" y="1978036"/>
                    <a:pt x="-1909" y="1828827"/>
                    <a:pt x="0" y="1578269"/>
                  </a:cubicBezTo>
                  <a:cubicBezTo>
                    <a:pt x="1909" y="1327711"/>
                    <a:pt x="10961" y="1205043"/>
                    <a:pt x="0" y="961758"/>
                  </a:cubicBezTo>
                  <a:cubicBezTo>
                    <a:pt x="-10961" y="718473"/>
                    <a:pt x="-25765" y="445645"/>
                    <a:pt x="0" y="0"/>
                  </a:cubicBezTo>
                  <a:close/>
                </a:path>
                <a:path w="4932090" h="4932090" stroke="0" extrusionOk="0">
                  <a:moveTo>
                    <a:pt x="0" y="0"/>
                  </a:moveTo>
                  <a:cubicBezTo>
                    <a:pt x="218817" y="3297"/>
                    <a:pt x="373587" y="8186"/>
                    <a:pt x="468549" y="0"/>
                  </a:cubicBezTo>
                  <a:cubicBezTo>
                    <a:pt x="563511" y="-8186"/>
                    <a:pt x="815199" y="6370"/>
                    <a:pt x="1085060" y="0"/>
                  </a:cubicBezTo>
                  <a:cubicBezTo>
                    <a:pt x="1354921" y="-6370"/>
                    <a:pt x="1533355" y="-18784"/>
                    <a:pt x="1652250" y="0"/>
                  </a:cubicBezTo>
                  <a:cubicBezTo>
                    <a:pt x="1771145" y="18784"/>
                    <a:pt x="2009577" y="9511"/>
                    <a:pt x="2170120" y="0"/>
                  </a:cubicBezTo>
                  <a:cubicBezTo>
                    <a:pt x="2330663" y="-9511"/>
                    <a:pt x="2519569" y="-16302"/>
                    <a:pt x="2835952" y="0"/>
                  </a:cubicBezTo>
                  <a:cubicBezTo>
                    <a:pt x="3152335" y="16302"/>
                    <a:pt x="3315188" y="16441"/>
                    <a:pt x="3452463" y="0"/>
                  </a:cubicBezTo>
                  <a:cubicBezTo>
                    <a:pt x="3589738" y="-16441"/>
                    <a:pt x="3835033" y="2233"/>
                    <a:pt x="4118295" y="0"/>
                  </a:cubicBezTo>
                  <a:cubicBezTo>
                    <a:pt x="4401557" y="-2233"/>
                    <a:pt x="4662452" y="-12122"/>
                    <a:pt x="4932090" y="0"/>
                  </a:cubicBezTo>
                  <a:cubicBezTo>
                    <a:pt x="4910366" y="148238"/>
                    <a:pt x="4946210" y="310684"/>
                    <a:pt x="4932090" y="567190"/>
                  </a:cubicBezTo>
                  <a:cubicBezTo>
                    <a:pt x="4917971" y="823696"/>
                    <a:pt x="4911585" y="925842"/>
                    <a:pt x="4932090" y="1085060"/>
                  </a:cubicBezTo>
                  <a:cubicBezTo>
                    <a:pt x="4952596" y="1244278"/>
                    <a:pt x="4926171" y="1495422"/>
                    <a:pt x="4932090" y="1602929"/>
                  </a:cubicBezTo>
                  <a:cubicBezTo>
                    <a:pt x="4938009" y="1710436"/>
                    <a:pt x="4950922" y="1939982"/>
                    <a:pt x="4932090" y="2268761"/>
                  </a:cubicBezTo>
                  <a:cubicBezTo>
                    <a:pt x="4913258" y="2597540"/>
                    <a:pt x="4897202" y="2683199"/>
                    <a:pt x="4932090" y="2983914"/>
                  </a:cubicBezTo>
                  <a:cubicBezTo>
                    <a:pt x="4966978" y="3284629"/>
                    <a:pt x="4941367" y="3282714"/>
                    <a:pt x="4932090" y="3551105"/>
                  </a:cubicBezTo>
                  <a:cubicBezTo>
                    <a:pt x="4922813" y="3819496"/>
                    <a:pt x="4929340" y="3919435"/>
                    <a:pt x="4932090" y="4167616"/>
                  </a:cubicBezTo>
                  <a:cubicBezTo>
                    <a:pt x="4934840" y="4415797"/>
                    <a:pt x="4926852" y="4574746"/>
                    <a:pt x="4932090" y="4932090"/>
                  </a:cubicBezTo>
                  <a:cubicBezTo>
                    <a:pt x="4751802" y="4937410"/>
                    <a:pt x="4429140" y="4925177"/>
                    <a:pt x="4216937" y="4932090"/>
                  </a:cubicBezTo>
                  <a:cubicBezTo>
                    <a:pt x="4004734" y="4939003"/>
                    <a:pt x="3884627" y="4946525"/>
                    <a:pt x="3649747" y="4932090"/>
                  </a:cubicBezTo>
                  <a:cubicBezTo>
                    <a:pt x="3414867" y="4917656"/>
                    <a:pt x="3300984" y="4931150"/>
                    <a:pt x="3181198" y="4932090"/>
                  </a:cubicBezTo>
                  <a:cubicBezTo>
                    <a:pt x="3061412" y="4933030"/>
                    <a:pt x="2711958" y="4907750"/>
                    <a:pt x="2515366" y="4932090"/>
                  </a:cubicBezTo>
                  <a:cubicBezTo>
                    <a:pt x="2318774" y="4956430"/>
                    <a:pt x="2088502" y="4931205"/>
                    <a:pt x="1800213" y="4932090"/>
                  </a:cubicBezTo>
                  <a:cubicBezTo>
                    <a:pt x="1511924" y="4932975"/>
                    <a:pt x="1465707" y="4956080"/>
                    <a:pt x="1134381" y="4932090"/>
                  </a:cubicBezTo>
                  <a:cubicBezTo>
                    <a:pt x="803055" y="4908100"/>
                    <a:pt x="794243" y="4925115"/>
                    <a:pt x="567190" y="4932090"/>
                  </a:cubicBezTo>
                  <a:cubicBezTo>
                    <a:pt x="340137" y="4939065"/>
                    <a:pt x="139213" y="4930337"/>
                    <a:pt x="0" y="4932090"/>
                  </a:cubicBezTo>
                  <a:cubicBezTo>
                    <a:pt x="-28443" y="4797770"/>
                    <a:pt x="9363" y="4444217"/>
                    <a:pt x="0" y="4266258"/>
                  </a:cubicBezTo>
                  <a:cubicBezTo>
                    <a:pt x="-9363" y="4088299"/>
                    <a:pt x="14442" y="3907979"/>
                    <a:pt x="0" y="3551105"/>
                  </a:cubicBezTo>
                  <a:cubicBezTo>
                    <a:pt x="-14442" y="3194231"/>
                    <a:pt x="3006" y="3037720"/>
                    <a:pt x="0" y="2835952"/>
                  </a:cubicBezTo>
                  <a:cubicBezTo>
                    <a:pt x="-3006" y="2634184"/>
                    <a:pt x="15161" y="2463350"/>
                    <a:pt x="0" y="2219441"/>
                  </a:cubicBezTo>
                  <a:cubicBezTo>
                    <a:pt x="-15161" y="1975532"/>
                    <a:pt x="10168" y="1747540"/>
                    <a:pt x="0" y="1602929"/>
                  </a:cubicBezTo>
                  <a:cubicBezTo>
                    <a:pt x="-10168" y="1458318"/>
                    <a:pt x="4078" y="1131069"/>
                    <a:pt x="0" y="887776"/>
                  </a:cubicBezTo>
                  <a:cubicBezTo>
                    <a:pt x="-4078" y="644483"/>
                    <a:pt x="-18421" y="409876"/>
                    <a:pt x="0" y="0"/>
                  </a:cubicBezTo>
                  <a:close/>
                </a:path>
              </a:pathLst>
            </a:custGeom>
            <a:solidFill>
              <a:schemeClr val="bg2">
                <a:lumMod val="75000"/>
                <a:alpha val="60000"/>
              </a:schemeClr>
            </a:solidFill>
            <a:ln cmpd="sng">
              <a:solidFill>
                <a:schemeClr val="bg2">
                  <a:lumMod val="75000"/>
                  <a:alpha val="60000"/>
                </a:schemeClr>
              </a:solidFill>
              <a:extLst>
                <a:ext uri="{C807C97D-BFC1-408E-A445-0C87EB9F89A2}">
                  <ask:lineSketchStyleProps xmlns:ask="http://schemas.microsoft.com/office/drawing/2018/sketchyshapes" sd="3287694183">
                    <a:prstGeom prst="rect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endParaRPr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4FF9B756-A5BD-6F6D-569C-4DC473E15288}"/>
                </a:ext>
              </a:extLst>
            </p:cNvPr>
            <p:cNvSpPr>
              <a:spLocks/>
            </p:cNvSpPr>
            <p:nvPr/>
          </p:nvSpPr>
          <p:spPr>
            <a:xfrm>
              <a:off x="413680" y="524038"/>
              <a:ext cx="4932090" cy="4932090"/>
            </a:xfrm>
            <a:custGeom>
              <a:avLst/>
              <a:gdLst>
                <a:gd name="connsiteX0" fmla="*/ 0 w 4932090"/>
                <a:gd name="connsiteY0" fmla="*/ 0 h 4932090"/>
                <a:gd name="connsiteX1" fmla="*/ 468549 w 4932090"/>
                <a:gd name="connsiteY1" fmla="*/ 0 h 4932090"/>
                <a:gd name="connsiteX2" fmla="*/ 937097 w 4932090"/>
                <a:gd name="connsiteY2" fmla="*/ 0 h 4932090"/>
                <a:gd name="connsiteX3" fmla="*/ 1454967 w 4932090"/>
                <a:gd name="connsiteY3" fmla="*/ 0 h 4932090"/>
                <a:gd name="connsiteX4" fmla="*/ 1972836 w 4932090"/>
                <a:gd name="connsiteY4" fmla="*/ 0 h 4932090"/>
                <a:gd name="connsiteX5" fmla="*/ 2490705 w 4932090"/>
                <a:gd name="connsiteY5" fmla="*/ 0 h 4932090"/>
                <a:gd name="connsiteX6" fmla="*/ 3156538 w 4932090"/>
                <a:gd name="connsiteY6" fmla="*/ 0 h 4932090"/>
                <a:gd name="connsiteX7" fmla="*/ 3871691 w 4932090"/>
                <a:gd name="connsiteY7" fmla="*/ 0 h 4932090"/>
                <a:gd name="connsiteX8" fmla="*/ 4932090 w 4932090"/>
                <a:gd name="connsiteY8" fmla="*/ 0 h 4932090"/>
                <a:gd name="connsiteX9" fmla="*/ 4932090 w 4932090"/>
                <a:gd name="connsiteY9" fmla="*/ 567190 h 4932090"/>
                <a:gd name="connsiteX10" fmla="*/ 4932090 w 4932090"/>
                <a:gd name="connsiteY10" fmla="*/ 1134381 h 4932090"/>
                <a:gd name="connsiteX11" fmla="*/ 4932090 w 4932090"/>
                <a:gd name="connsiteY11" fmla="*/ 1701571 h 4932090"/>
                <a:gd name="connsiteX12" fmla="*/ 4932090 w 4932090"/>
                <a:gd name="connsiteY12" fmla="*/ 2219441 h 4932090"/>
                <a:gd name="connsiteX13" fmla="*/ 4932090 w 4932090"/>
                <a:gd name="connsiteY13" fmla="*/ 2687989 h 4932090"/>
                <a:gd name="connsiteX14" fmla="*/ 4932090 w 4932090"/>
                <a:gd name="connsiteY14" fmla="*/ 3255179 h 4932090"/>
                <a:gd name="connsiteX15" fmla="*/ 4932090 w 4932090"/>
                <a:gd name="connsiteY15" fmla="*/ 3773049 h 4932090"/>
                <a:gd name="connsiteX16" fmla="*/ 4932090 w 4932090"/>
                <a:gd name="connsiteY16" fmla="*/ 4241597 h 4932090"/>
                <a:gd name="connsiteX17" fmla="*/ 4932090 w 4932090"/>
                <a:gd name="connsiteY17" fmla="*/ 4932090 h 4932090"/>
                <a:gd name="connsiteX18" fmla="*/ 4216937 w 4932090"/>
                <a:gd name="connsiteY18" fmla="*/ 4932090 h 4932090"/>
                <a:gd name="connsiteX19" fmla="*/ 3649747 w 4932090"/>
                <a:gd name="connsiteY19" fmla="*/ 4932090 h 4932090"/>
                <a:gd name="connsiteX20" fmla="*/ 3181198 w 4932090"/>
                <a:gd name="connsiteY20" fmla="*/ 4932090 h 4932090"/>
                <a:gd name="connsiteX21" fmla="*/ 2614008 w 4932090"/>
                <a:gd name="connsiteY21" fmla="*/ 4932090 h 4932090"/>
                <a:gd name="connsiteX22" fmla="*/ 2096138 w 4932090"/>
                <a:gd name="connsiteY22" fmla="*/ 4932090 h 4932090"/>
                <a:gd name="connsiteX23" fmla="*/ 1479627 w 4932090"/>
                <a:gd name="connsiteY23" fmla="*/ 4932090 h 4932090"/>
                <a:gd name="connsiteX24" fmla="*/ 961758 w 4932090"/>
                <a:gd name="connsiteY24" fmla="*/ 4932090 h 4932090"/>
                <a:gd name="connsiteX25" fmla="*/ 0 w 4932090"/>
                <a:gd name="connsiteY25" fmla="*/ 4932090 h 4932090"/>
                <a:gd name="connsiteX26" fmla="*/ 0 w 4932090"/>
                <a:gd name="connsiteY26" fmla="*/ 4364900 h 4932090"/>
                <a:gd name="connsiteX27" fmla="*/ 0 w 4932090"/>
                <a:gd name="connsiteY27" fmla="*/ 3896351 h 4932090"/>
                <a:gd name="connsiteX28" fmla="*/ 0 w 4932090"/>
                <a:gd name="connsiteY28" fmla="*/ 3279840 h 4932090"/>
                <a:gd name="connsiteX29" fmla="*/ 0 w 4932090"/>
                <a:gd name="connsiteY29" fmla="*/ 2614008 h 4932090"/>
                <a:gd name="connsiteX30" fmla="*/ 0 w 4932090"/>
                <a:gd name="connsiteY30" fmla="*/ 2096138 h 4932090"/>
                <a:gd name="connsiteX31" fmla="*/ 0 w 4932090"/>
                <a:gd name="connsiteY31" fmla="*/ 1578269 h 4932090"/>
                <a:gd name="connsiteX32" fmla="*/ 0 w 4932090"/>
                <a:gd name="connsiteY32" fmla="*/ 961758 h 4932090"/>
                <a:gd name="connsiteX33" fmla="*/ 0 w 4932090"/>
                <a:gd name="connsiteY33" fmla="*/ 0 h 49320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4932090" h="4932090" fill="none" extrusionOk="0">
                  <a:moveTo>
                    <a:pt x="0" y="0"/>
                  </a:moveTo>
                  <a:cubicBezTo>
                    <a:pt x="172859" y="16894"/>
                    <a:pt x="315648" y="-2253"/>
                    <a:pt x="468549" y="0"/>
                  </a:cubicBezTo>
                  <a:cubicBezTo>
                    <a:pt x="621450" y="2253"/>
                    <a:pt x="784637" y="7678"/>
                    <a:pt x="937097" y="0"/>
                  </a:cubicBezTo>
                  <a:cubicBezTo>
                    <a:pt x="1089557" y="-7678"/>
                    <a:pt x="1348109" y="10289"/>
                    <a:pt x="1454967" y="0"/>
                  </a:cubicBezTo>
                  <a:cubicBezTo>
                    <a:pt x="1561825" y="-10289"/>
                    <a:pt x="1730911" y="-4557"/>
                    <a:pt x="1972836" y="0"/>
                  </a:cubicBezTo>
                  <a:cubicBezTo>
                    <a:pt x="2214761" y="4557"/>
                    <a:pt x="2268731" y="-1385"/>
                    <a:pt x="2490705" y="0"/>
                  </a:cubicBezTo>
                  <a:cubicBezTo>
                    <a:pt x="2712679" y="1385"/>
                    <a:pt x="2954235" y="-18043"/>
                    <a:pt x="3156538" y="0"/>
                  </a:cubicBezTo>
                  <a:cubicBezTo>
                    <a:pt x="3358841" y="18043"/>
                    <a:pt x="3547271" y="-4117"/>
                    <a:pt x="3871691" y="0"/>
                  </a:cubicBezTo>
                  <a:cubicBezTo>
                    <a:pt x="4196111" y="4117"/>
                    <a:pt x="4626465" y="-33167"/>
                    <a:pt x="4932090" y="0"/>
                  </a:cubicBezTo>
                  <a:cubicBezTo>
                    <a:pt x="4942357" y="174364"/>
                    <a:pt x="4958882" y="305750"/>
                    <a:pt x="4932090" y="567190"/>
                  </a:cubicBezTo>
                  <a:cubicBezTo>
                    <a:pt x="4905299" y="828630"/>
                    <a:pt x="4947816" y="903000"/>
                    <a:pt x="4932090" y="1134381"/>
                  </a:cubicBezTo>
                  <a:cubicBezTo>
                    <a:pt x="4916364" y="1365762"/>
                    <a:pt x="4943872" y="1534634"/>
                    <a:pt x="4932090" y="1701571"/>
                  </a:cubicBezTo>
                  <a:cubicBezTo>
                    <a:pt x="4920309" y="1868508"/>
                    <a:pt x="4928914" y="2018960"/>
                    <a:pt x="4932090" y="2219441"/>
                  </a:cubicBezTo>
                  <a:cubicBezTo>
                    <a:pt x="4935267" y="2419922"/>
                    <a:pt x="4928993" y="2480657"/>
                    <a:pt x="4932090" y="2687989"/>
                  </a:cubicBezTo>
                  <a:cubicBezTo>
                    <a:pt x="4935187" y="2895321"/>
                    <a:pt x="4906285" y="3124338"/>
                    <a:pt x="4932090" y="3255179"/>
                  </a:cubicBezTo>
                  <a:cubicBezTo>
                    <a:pt x="4957896" y="3386020"/>
                    <a:pt x="4913653" y="3652360"/>
                    <a:pt x="4932090" y="3773049"/>
                  </a:cubicBezTo>
                  <a:cubicBezTo>
                    <a:pt x="4950528" y="3893738"/>
                    <a:pt x="4918875" y="4109331"/>
                    <a:pt x="4932090" y="4241597"/>
                  </a:cubicBezTo>
                  <a:cubicBezTo>
                    <a:pt x="4945305" y="4373863"/>
                    <a:pt x="4952291" y="4672417"/>
                    <a:pt x="4932090" y="4932090"/>
                  </a:cubicBezTo>
                  <a:cubicBezTo>
                    <a:pt x="4679581" y="4940926"/>
                    <a:pt x="4568397" y="4911280"/>
                    <a:pt x="4216937" y="4932090"/>
                  </a:cubicBezTo>
                  <a:cubicBezTo>
                    <a:pt x="3865477" y="4952900"/>
                    <a:pt x="3840963" y="4916170"/>
                    <a:pt x="3649747" y="4932090"/>
                  </a:cubicBezTo>
                  <a:cubicBezTo>
                    <a:pt x="3458531" y="4948011"/>
                    <a:pt x="3356711" y="4924842"/>
                    <a:pt x="3181198" y="4932090"/>
                  </a:cubicBezTo>
                  <a:cubicBezTo>
                    <a:pt x="3005685" y="4939338"/>
                    <a:pt x="2772167" y="4937958"/>
                    <a:pt x="2614008" y="4932090"/>
                  </a:cubicBezTo>
                  <a:cubicBezTo>
                    <a:pt x="2455849" y="4926223"/>
                    <a:pt x="2200877" y="4955958"/>
                    <a:pt x="2096138" y="4932090"/>
                  </a:cubicBezTo>
                  <a:cubicBezTo>
                    <a:pt x="1991399" y="4908223"/>
                    <a:pt x="1727374" y="4906403"/>
                    <a:pt x="1479627" y="4932090"/>
                  </a:cubicBezTo>
                  <a:cubicBezTo>
                    <a:pt x="1231880" y="4957777"/>
                    <a:pt x="1088329" y="4946207"/>
                    <a:pt x="961758" y="4932090"/>
                  </a:cubicBezTo>
                  <a:cubicBezTo>
                    <a:pt x="835187" y="4917973"/>
                    <a:pt x="312292" y="4899178"/>
                    <a:pt x="0" y="4932090"/>
                  </a:cubicBezTo>
                  <a:cubicBezTo>
                    <a:pt x="-12645" y="4768719"/>
                    <a:pt x="24493" y="4552410"/>
                    <a:pt x="0" y="4364900"/>
                  </a:cubicBezTo>
                  <a:cubicBezTo>
                    <a:pt x="-24493" y="4177390"/>
                    <a:pt x="-16394" y="4116500"/>
                    <a:pt x="0" y="3896351"/>
                  </a:cubicBezTo>
                  <a:cubicBezTo>
                    <a:pt x="16394" y="3676202"/>
                    <a:pt x="11523" y="3413481"/>
                    <a:pt x="0" y="3279840"/>
                  </a:cubicBezTo>
                  <a:cubicBezTo>
                    <a:pt x="-11523" y="3146199"/>
                    <a:pt x="-13927" y="2772448"/>
                    <a:pt x="0" y="2614008"/>
                  </a:cubicBezTo>
                  <a:cubicBezTo>
                    <a:pt x="13927" y="2455568"/>
                    <a:pt x="-7740" y="2214240"/>
                    <a:pt x="0" y="2096138"/>
                  </a:cubicBezTo>
                  <a:cubicBezTo>
                    <a:pt x="7740" y="1978036"/>
                    <a:pt x="-1909" y="1828827"/>
                    <a:pt x="0" y="1578269"/>
                  </a:cubicBezTo>
                  <a:cubicBezTo>
                    <a:pt x="1909" y="1327711"/>
                    <a:pt x="10961" y="1205043"/>
                    <a:pt x="0" y="961758"/>
                  </a:cubicBezTo>
                  <a:cubicBezTo>
                    <a:pt x="-10961" y="718473"/>
                    <a:pt x="-25765" y="445645"/>
                    <a:pt x="0" y="0"/>
                  </a:cubicBezTo>
                  <a:close/>
                </a:path>
                <a:path w="4932090" h="4932090" stroke="0" extrusionOk="0">
                  <a:moveTo>
                    <a:pt x="0" y="0"/>
                  </a:moveTo>
                  <a:cubicBezTo>
                    <a:pt x="218817" y="3297"/>
                    <a:pt x="373587" y="8186"/>
                    <a:pt x="468549" y="0"/>
                  </a:cubicBezTo>
                  <a:cubicBezTo>
                    <a:pt x="563511" y="-8186"/>
                    <a:pt x="815199" y="6370"/>
                    <a:pt x="1085060" y="0"/>
                  </a:cubicBezTo>
                  <a:cubicBezTo>
                    <a:pt x="1354921" y="-6370"/>
                    <a:pt x="1533355" y="-18784"/>
                    <a:pt x="1652250" y="0"/>
                  </a:cubicBezTo>
                  <a:cubicBezTo>
                    <a:pt x="1771145" y="18784"/>
                    <a:pt x="2009577" y="9511"/>
                    <a:pt x="2170120" y="0"/>
                  </a:cubicBezTo>
                  <a:cubicBezTo>
                    <a:pt x="2330663" y="-9511"/>
                    <a:pt x="2519569" y="-16302"/>
                    <a:pt x="2835952" y="0"/>
                  </a:cubicBezTo>
                  <a:cubicBezTo>
                    <a:pt x="3152335" y="16302"/>
                    <a:pt x="3315188" y="16441"/>
                    <a:pt x="3452463" y="0"/>
                  </a:cubicBezTo>
                  <a:cubicBezTo>
                    <a:pt x="3589738" y="-16441"/>
                    <a:pt x="3835033" y="2233"/>
                    <a:pt x="4118295" y="0"/>
                  </a:cubicBezTo>
                  <a:cubicBezTo>
                    <a:pt x="4401557" y="-2233"/>
                    <a:pt x="4662452" y="-12122"/>
                    <a:pt x="4932090" y="0"/>
                  </a:cubicBezTo>
                  <a:cubicBezTo>
                    <a:pt x="4910366" y="148238"/>
                    <a:pt x="4946210" y="310684"/>
                    <a:pt x="4932090" y="567190"/>
                  </a:cubicBezTo>
                  <a:cubicBezTo>
                    <a:pt x="4917971" y="823696"/>
                    <a:pt x="4911585" y="925842"/>
                    <a:pt x="4932090" y="1085060"/>
                  </a:cubicBezTo>
                  <a:cubicBezTo>
                    <a:pt x="4952596" y="1244278"/>
                    <a:pt x="4926171" y="1495422"/>
                    <a:pt x="4932090" y="1602929"/>
                  </a:cubicBezTo>
                  <a:cubicBezTo>
                    <a:pt x="4938009" y="1710436"/>
                    <a:pt x="4950922" y="1939982"/>
                    <a:pt x="4932090" y="2268761"/>
                  </a:cubicBezTo>
                  <a:cubicBezTo>
                    <a:pt x="4913258" y="2597540"/>
                    <a:pt x="4897202" y="2683199"/>
                    <a:pt x="4932090" y="2983914"/>
                  </a:cubicBezTo>
                  <a:cubicBezTo>
                    <a:pt x="4966978" y="3284629"/>
                    <a:pt x="4941367" y="3282714"/>
                    <a:pt x="4932090" y="3551105"/>
                  </a:cubicBezTo>
                  <a:cubicBezTo>
                    <a:pt x="4922813" y="3819496"/>
                    <a:pt x="4929340" y="3919435"/>
                    <a:pt x="4932090" y="4167616"/>
                  </a:cubicBezTo>
                  <a:cubicBezTo>
                    <a:pt x="4934840" y="4415797"/>
                    <a:pt x="4926852" y="4574746"/>
                    <a:pt x="4932090" y="4932090"/>
                  </a:cubicBezTo>
                  <a:cubicBezTo>
                    <a:pt x="4751802" y="4937410"/>
                    <a:pt x="4429140" y="4925177"/>
                    <a:pt x="4216937" y="4932090"/>
                  </a:cubicBezTo>
                  <a:cubicBezTo>
                    <a:pt x="4004734" y="4939003"/>
                    <a:pt x="3884627" y="4946525"/>
                    <a:pt x="3649747" y="4932090"/>
                  </a:cubicBezTo>
                  <a:cubicBezTo>
                    <a:pt x="3414867" y="4917656"/>
                    <a:pt x="3300984" y="4931150"/>
                    <a:pt x="3181198" y="4932090"/>
                  </a:cubicBezTo>
                  <a:cubicBezTo>
                    <a:pt x="3061412" y="4933030"/>
                    <a:pt x="2711958" y="4907750"/>
                    <a:pt x="2515366" y="4932090"/>
                  </a:cubicBezTo>
                  <a:cubicBezTo>
                    <a:pt x="2318774" y="4956430"/>
                    <a:pt x="2088502" y="4931205"/>
                    <a:pt x="1800213" y="4932090"/>
                  </a:cubicBezTo>
                  <a:cubicBezTo>
                    <a:pt x="1511924" y="4932975"/>
                    <a:pt x="1465707" y="4956080"/>
                    <a:pt x="1134381" y="4932090"/>
                  </a:cubicBezTo>
                  <a:cubicBezTo>
                    <a:pt x="803055" y="4908100"/>
                    <a:pt x="794243" y="4925115"/>
                    <a:pt x="567190" y="4932090"/>
                  </a:cubicBezTo>
                  <a:cubicBezTo>
                    <a:pt x="340137" y="4939065"/>
                    <a:pt x="139213" y="4930337"/>
                    <a:pt x="0" y="4932090"/>
                  </a:cubicBezTo>
                  <a:cubicBezTo>
                    <a:pt x="-28443" y="4797770"/>
                    <a:pt x="9363" y="4444217"/>
                    <a:pt x="0" y="4266258"/>
                  </a:cubicBezTo>
                  <a:cubicBezTo>
                    <a:pt x="-9363" y="4088299"/>
                    <a:pt x="14442" y="3907979"/>
                    <a:pt x="0" y="3551105"/>
                  </a:cubicBezTo>
                  <a:cubicBezTo>
                    <a:pt x="-14442" y="3194231"/>
                    <a:pt x="3006" y="3037720"/>
                    <a:pt x="0" y="2835952"/>
                  </a:cubicBezTo>
                  <a:cubicBezTo>
                    <a:pt x="-3006" y="2634184"/>
                    <a:pt x="15161" y="2463350"/>
                    <a:pt x="0" y="2219441"/>
                  </a:cubicBezTo>
                  <a:cubicBezTo>
                    <a:pt x="-15161" y="1975532"/>
                    <a:pt x="10168" y="1747540"/>
                    <a:pt x="0" y="1602929"/>
                  </a:cubicBezTo>
                  <a:cubicBezTo>
                    <a:pt x="-10168" y="1458318"/>
                    <a:pt x="4078" y="1131069"/>
                    <a:pt x="0" y="887776"/>
                  </a:cubicBezTo>
                  <a:cubicBezTo>
                    <a:pt x="-4078" y="644483"/>
                    <a:pt x="-18421" y="409876"/>
                    <a:pt x="0" y="0"/>
                  </a:cubicBezTo>
                  <a:close/>
                </a:path>
              </a:pathLst>
            </a:custGeom>
            <a:pattFill prst="dotGrid">
              <a:fgClr>
                <a:schemeClr val="accent6">
                  <a:lumMod val="40000"/>
                  <a:lumOff val="60000"/>
                </a:schemeClr>
              </a:fgClr>
              <a:bgClr>
                <a:schemeClr val="bg1"/>
              </a:bgClr>
            </a:pattFill>
            <a:ln w="22225" cmpd="sng">
              <a:solidFill>
                <a:schemeClr val="tx1">
                  <a:lumMod val="85000"/>
                  <a:lumOff val="15000"/>
                </a:schemeClr>
              </a:solidFill>
              <a:extLst>
                <a:ext uri="{C807C97D-BFC1-408E-A445-0C87EB9F89A2}">
                  <ask:lineSketchStyleProps xmlns:ask="http://schemas.microsoft.com/office/drawing/2018/sketchyshapes" sd="3287694183">
                    <a:prstGeom prst="rect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endParaRPr>
            </a:p>
          </p:txBody>
        </p:sp>
      </p:grpSp>
      <p:pic>
        <p:nvPicPr>
          <p:cNvPr id="16" name="그림 15">
            <a:extLst>
              <a:ext uri="{FF2B5EF4-FFF2-40B4-BE49-F238E27FC236}">
                <a16:creationId xmlns:a16="http://schemas.microsoft.com/office/drawing/2014/main" id="{996B405F-9A1D-7D25-461E-C30749F71C7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49" t="33508" r="23930" b="26229"/>
          <a:stretch/>
        </p:blipFill>
        <p:spPr>
          <a:xfrm>
            <a:off x="1305559" y="645387"/>
            <a:ext cx="539073" cy="607596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DA0C7F5F-7870-4513-9F5E-DE745EDB9412}"/>
              </a:ext>
            </a:extLst>
          </p:cNvPr>
          <p:cNvSpPr txBox="1"/>
          <p:nvPr/>
        </p:nvSpPr>
        <p:spPr>
          <a:xfrm>
            <a:off x="152545" y="126051"/>
            <a:ext cx="335734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50" b="1" i="0" u="none" strike="noStrike" kern="1200" cap="none" spc="0" normalizeH="0" baseline="0" noProof="0" dirty="0">
                <a:ln w="1270">
                  <a:solidFill>
                    <a:prstClr val="black"/>
                  </a:solidFill>
                </a:ln>
                <a:solidFill>
                  <a:srgbClr val="FFC000"/>
                </a:solidFill>
                <a:effectLst/>
                <a:uLnTx/>
                <a:uFillTx/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국민은행</a:t>
            </a:r>
            <a:r>
              <a:rPr kumimoji="0" lang="ko-KR" altLang="en-US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 </a:t>
            </a:r>
            <a:r>
              <a:rPr kumimoji="0" lang="en-US" altLang="ko-KR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X </a:t>
            </a:r>
            <a:r>
              <a:rPr kumimoji="0" lang="en-US" altLang="ko-KR" sz="1050" b="1" i="0" u="none" strike="noStrike" kern="1200" cap="none" spc="0" normalizeH="0" baseline="0" noProof="0" dirty="0">
                <a:ln>
                  <a:noFill/>
                </a:ln>
                <a:solidFill>
                  <a:srgbClr val="D20000"/>
                </a:solidFill>
                <a:effectLst>
                  <a:outerShdw blurRad="50800" dist="63500" dir="2700000" algn="tl" rotWithShape="0">
                    <a:prstClr val="black">
                      <a:alpha val="30000"/>
                    </a:prstClr>
                  </a:outerShdw>
                </a:effectLst>
                <a:uLnTx/>
                <a:uFillTx/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YMCA</a:t>
            </a:r>
            <a:r>
              <a:rPr kumimoji="0" lang="en-US" altLang="ko-KR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 </a:t>
            </a:r>
            <a:r>
              <a:rPr kumimoji="0" lang="ko-KR" altLang="en-US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아시아 지역사회 혁신 프로젝트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288DBF5-B738-A3AE-88C9-C1B6A90FE99C}"/>
              </a:ext>
            </a:extLst>
          </p:cNvPr>
          <p:cNvSpPr txBox="1"/>
          <p:nvPr/>
        </p:nvSpPr>
        <p:spPr>
          <a:xfrm>
            <a:off x="4222752" y="125066"/>
            <a:ext cx="161534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5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라온아띠</a:t>
            </a:r>
            <a:r>
              <a:rPr kumimoji="0" lang="ko-KR" altLang="en-US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 </a:t>
            </a:r>
            <a:r>
              <a:rPr kumimoji="0" lang="en-US" altLang="ko-KR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22</a:t>
            </a:r>
            <a:r>
              <a:rPr kumimoji="0" lang="ko-KR" altLang="en-US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기 </a:t>
            </a:r>
            <a:r>
              <a:rPr kumimoji="0" lang="ko-KR" altLang="en-US" sz="105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순그린</a:t>
            </a:r>
            <a:endParaRPr kumimoji="0" lang="ko-KR" altLang="en-US" sz="105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Y동녘B" panose="02030600000101010101" pitchFamily="18" charset="-127"/>
              <a:ea typeface="HY동녘B" panose="02030600000101010101" pitchFamily="18" charset="-127"/>
              <a:cs typeface="카페24 써라운드" pitchFamily="2" charset="-127"/>
            </a:endParaRPr>
          </a:p>
        </p:txBody>
      </p:sp>
      <p:cxnSp>
        <p:nvCxnSpPr>
          <p:cNvPr id="23" name="직선 연결선 22">
            <a:extLst>
              <a:ext uri="{FF2B5EF4-FFF2-40B4-BE49-F238E27FC236}">
                <a16:creationId xmlns:a16="http://schemas.microsoft.com/office/drawing/2014/main" id="{6C642567-998F-61BA-5196-466CD6FC5349}"/>
              </a:ext>
            </a:extLst>
          </p:cNvPr>
          <p:cNvCxnSpPr/>
          <p:nvPr/>
        </p:nvCxnSpPr>
        <p:spPr>
          <a:xfrm>
            <a:off x="0" y="92779"/>
            <a:ext cx="5759450" cy="0"/>
          </a:xfrm>
          <a:prstGeom prst="line">
            <a:avLst/>
          </a:prstGeom>
          <a:ln>
            <a:solidFill>
              <a:schemeClr val="bg2">
                <a:lumMod val="2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직선 연결선 23">
            <a:extLst>
              <a:ext uri="{FF2B5EF4-FFF2-40B4-BE49-F238E27FC236}">
                <a16:creationId xmlns:a16="http://schemas.microsoft.com/office/drawing/2014/main" id="{B8BA4819-8F8A-5CF4-3D41-D64824E0D7F3}"/>
              </a:ext>
            </a:extLst>
          </p:cNvPr>
          <p:cNvCxnSpPr/>
          <p:nvPr/>
        </p:nvCxnSpPr>
        <p:spPr>
          <a:xfrm>
            <a:off x="0" y="402688"/>
            <a:ext cx="5759450" cy="0"/>
          </a:xfrm>
          <a:prstGeom prst="line">
            <a:avLst/>
          </a:prstGeom>
          <a:ln>
            <a:solidFill>
              <a:schemeClr val="bg2">
                <a:lumMod val="2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A24722BE-820E-D466-2DF7-CF21C401685C}"/>
              </a:ext>
            </a:extLst>
          </p:cNvPr>
          <p:cNvSpPr txBox="1"/>
          <p:nvPr/>
        </p:nvSpPr>
        <p:spPr>
          <a:xfrm>
            <a:off x="1870310" y="645387"/>
            <a:ext cx="241765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4000" b="1" i="0" u="none" strike="noStrike" kern="1200" cap="none" spc="0" normalizeH="0" baseline="0" noProof="0" dirty="0">
                <a:ln w="19050">
                  <a:solidFill>
                    <a:srgbClr val="70AD47">
                      <a:lumMod val="50000"/>
                    </a:srgb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Y 너만을 비춤체" panose="020B0600000101010101" pitchFamily="50" charset="-127"/>
                <a:ea typeface="Y 너만을 비춤체" panose="020B0600000101010101" pitchFamily="50" charset="-127"/>
                <a:cs typeface="+mn-cs"/>
              </a:rPr>
              <a:t>활동 소감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85231" y="1495681"/>
            <a:ext cx="5150092" cy="38683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kumimoji="0" lang="en-US" altLang="ko-KR" sz="2200" b="1" i="0" u="none" strike="noStrike" kern="1200" cap="none" spc="0" normalizeH="0" baseline="0" dirty="0"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HY동녘M"/>
                <a:ea typeface="HY동녘M"/>
                <a:cs typeface="+mn-cs"/>
              </a:rPr>
              <a:t>       #</a:t>
            </a:r>
            <a:r>
              <a:rPr kumimoji="0" lang="ko-KR" altLang="en-US" sz="2200" b="1" i="0" u="none" strike="noStrike" kern="1200" cap="none" spc="0" normalizeH="0" baseline="0" dirty="0"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HY동녘M"/>
                <a:ea typeface="HY동녘M"/>
                <a:cs typeface="+mn-cs"/>
              </a:rPr>
              <a:t>재민 </a:t>
            </a:r>
            <a:r>
              <a:rPr kumimoji="0" lang="en-US" altLang="ko-KR" sz="2200" b="1" i="0" u="none" strike="noStrike" kern="1200" cap="none" spc="0" normalizeH="0" baseline="0" dirty="0"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HY동녘M"/>
                <a:ea typeface="HY동녘M"/>
                <a:cs typeface="+mn-cs"/>
              </a:rPr>
              <a:t>: </a:t>
            </a:r>
            <a:r>
              <a:rPr kumimoji="0" lang="ko-KR" altLang="en-US" sz="1100" b="1" i="0" u="none" strike="noStrike" kern="1200" cap="none" spc="0" normalizeH="0" baseline="0" dirty="0"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HY동녘M"/>
                <a:ea typeface="HY동녘M"/>
                <a:cs typeface="+mn-cs"/>
              </a:rPr>
              <a:t>초심을 떠올리게끔 기운을 북돋우며 모두의 참여를 이끌어내고 싶었지만</a:t>
            </a:r>
            <a:r>
              <a:rPr kumimoji="0" lang="en-US" altLang="ko-KR" sz="1100" b="1" i="0" u="none" strike="noStrike" kern="1200" cap="none" spc="0" normalizeH="0" baseline="0" dirty="0"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HY동녘M"/>
                <a:ea typeface="HY동녘M"/>
                <a:cs typeface="+mn-cs"/>
              </a:rPr>
              <a:t>, </a:t>
            </a:r>
            <a:r>
              <a:rPr kumimoji="0" lang="ko-KR" altLang="en-US" sz="1100" b="1" i="0" u="none" strike="noStrike" kern="1200" cap="none" spc="0" normalizeH="0" baseline="0" dirty="0"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HY동녘M"/>
                <a:ea typeface="HY동녘M"/>
                <a:cs typeface="+mn-cs"/>
              </a:rPr>
              <a:t>이태까지 계속 미진한 참여도를 보이는 팀원이 있어서 한편으론 속이 많이 상했었다</a:t>
            </a:r>
            <a:r>
              <a:rPr kumimoji="0" lang="en-US" altLang="ko-KR" sz="1100" b="1" i="0" u="none" strike="noStrike" kern="1200" cap="none" spc="0" normalizeH="0" baseline="0" dirty="0"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HY동녘M"/>
                <a:ea typeface="HY동녘M"/>
                <a:cs typeface="+mn-cs"/>
              </a:rPr>
              <a:t>. </a:t>
            </a:r>
            <a:r>
              <a:rPr kumimoji="0" lang="ko-KR" altLang="en-US" sz="1100" b="1" i="0" u="none" strike="noStrike" kern="1200" cap="none" spc="0" normalizeH="0" baseline="0" dirty="0"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HY동녘M"/>
                <a:ea typeface="HY동녘M"/>
                <a:cs typeface="+mn-cs"/>
              </a:rPr>
              <a:t>누군가 책임을 회피하면 나머지 팀원들이 책임져야 할 일이 늘어나기에</a:t>
            </a:r>
            <a:r>
              <a:rPr kumimoji="0" lang="en-US" altLang="ko-KR" sz="1100" b="1" i="0" u="none" strike="noStrike" kern="1200" cap="none" spc="0" normalizeH="0" baseline="0" dirty="0"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HY동녘M"/>
                <a:ea typeface="HY동녘M"/>
                <a:cs typeface="+mn-cs"/>
              </a:rPr>
              <a:t>, </a:t>
            </a:r>
            <a:r>
              <a:rPr kumimoji="0" lang="ko-KR" altLang="en-US" sz="1100" b="1" i="0" u="none" strike="noStrike" kern="1200" cap="none" spc="0" normalizeH="0" baseline="0" dirty="0"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HY동녘M"/>
                <a:ea typeface="HY동녘M"/>
                <a:cs typeface="+mn-cs"/>
              </a:rPr>
              <a:t>이런 일이 생기지 않게끔 팀 내 분위기 활성화를</a:t>
            </a:r>
            <a:endParaRPr kumimoji="0" lang="en-US" altLang="ko-KR" sz="1100" b="1" i="0" u="none" strike="noStrike" kern="1200" cap="none" spc="0" normalizeH="0" baseline="0" dirty="0"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HY동녘M"/>
              <a:ea typeface="HY동녘M"/>
              <a:cs typeface="+mn-cs"/>
            </a:endParaRPr>
          </a:p>
          <a:p>
            <a:pPr marL="0" marR="0" lvl="0" indent="0" algn="l" defTabSz="457200" rtl="0" eaLnBrk="1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lang="ko-KR" altLang="en-US" sz="1100" b="1" dirty="0">
                <a:solidFill>
                  <a:srgbClr val="70AD47">
                    <a:lumMod val="50000"/>
                  </a:srgbClr>
                </a:solidFill>
                <a:latin typeface="HY동녘M"/>
                <a:ea typeface="HY동녘M"/>
              </a:rPr>
              <a:t>위해 노력했지만 개인 일정이 있다는 핑계로 외면하는 팀원이 있어 결국 팀 내</a:t>
            </a:r>
            <a:endParaRPr lang="en-US" altLang="ko-KR" sz="1100" b="1" dirty="0">
              <a:solidFill>
                <a:srgbClr val="70AD47">
                  <a:lumMod val="50000"/>
                </a:srgbClr>
              </a:solidFill>
              <a:latin typeface="HY동녘M"/>
              <a:ea typeface="HY동녘M"/>
            </a:endParaRPr>
          </a:p>
          <a:p>
            <a:pPr marL="0" marR="0" lvl="0" indent="0" algn="l" defTabSz="457200" rtl="0" eaLnBrk="1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lang="ko-KR" altLang="en-US" sz="1100" b="1" dirty="0">
                <a:solidFill>
                  <a:srgbClr val="70AD47">
                    <a:lumMod val="50000"/>
                  </a:srgbClr>
                </a:solidFill>
                <a:latin typeface="HY동녘M"/>
                <a:ea typeface="HY동녘M"/>
              </a:rPr>
              <a:t>역할과 활동을 개편해야만 했다</a:t>
            </a:r>
            <a:r>
              <a:rPr lang="en-US" altLang="ko-KR" sz="1100" b="1" dirty="0">
                <a:solidFill>
                  <a:srgbClr val="70AD47">
                    <a:lumMod val="50000"/>
                  </a:srgbClr>
                </a:solidFill>
                <a:latin typeface="HY동녘M"/>
                <a:ea typeface="HY동녘M"/>
              </a:rPr>
              <a:t>. </a:t>
            </a:r>
            <a:r>
              <a:rPr lang="en-US" altLang="ko-KR" sz="1100" dirty="0">
                <a:solidFill>
                  <a:srgbClr val="70AD47">
                    <a:lumMod val="50000"/>
                  </a:srgbClr>
                </a:solidFill>
                <a:latin typeface="HY동녘M"/>
                <a:ea typeface="HY동녘M"/>
              </a:rPr>
              <a:t>(</a:t>
            </a:r>
            <a:r>
              <a:rPr lang="ko-KR" altLang="en-US" sz="1100" dirty="0">
                <a:solidFill>
                  <a:srgbClr val="70AD47">
                    <a:lumMod val="50000"/>
                  </a:srgbClr>
                </a:solidFill>
                <a:latin typeface="HY동녘M"/>
                <a:ea typeface="HY동녘M"/>
              </a:rPr>
              <a:t>개인적인 바람으로는 비협조적인 팀원을 경고할 수 있는 제도가 있으면 좋겠다</a:t>
            </a:r>
            <a:r>
              <a:rPr lang="en-US" altLang="ko-KR" sz="1100" dirty="0">
                <a:solidFill>
                  <a:srgbClr val="70AD47">
                    <a:lumMod val="50000"/>
                  </a:srgbClr>
                </a:solidFill>
                <a:latin typeface="HY동녘M"/>
                <a:ea typeface="HY동녘M"/>
              </a:rPr>
              <a:t>)</a:t>
            </a:r>
          </a:p>
          <a:p>
            <a:pPr marL="0" marR="0" lvl="0" indent="0" algn="l" defTabSz="457200" rtl="0" eaLnBrk="1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lang="ko-KR" altLang="en-US" sz="1100" b="1" dirty="0">
                <a:solidFill>
                  <a:srgbClr val="70AD47">
                    <a:lumMod val="50000"/>
                  </a:srgbClr>
                </a:solidFill>
                <a:latin typeface="HY동녘M"/>
                <a:ea typeface="HY동녘M"/>
              </a:rPr>
              <a:t> 팀원 역할 재조정</a:t>
            </a:r>
            <a:r>
              <a:rPr lang="en-US" altLang="ko-KR" sz="1100" b="1" dirty="0">
                <a:solidFill>
                  <a:srgbClr val="70AD47">
                    <a:lumMod val="50000"/>
                  </a:srgbClr>
                </a:solidFill>
                <a:latin typeface="HY동녘M"/>
                <a:ea typeface="HY동녘M"/>
              </a:rPr>
              <a:t>, </a:t>
            </a:r>
            <a:r>
              <a:rPr lang="ko-KR" altLang="en-US" sz="1100" b="1" dirty="0">
                <a:solidFill>
                  <a:srgbClr val="70AD47">
                    <a:lumMod val="50000"/>
                  </a:srgbClr>
                </a:solidFill>
                <a:latin typeface="HY동녘M"/>
                <a:ea typeface="HY동녘M"/>
              </a:rPr>
              <a:t>리필스테이션 장소 변경</a:t>
            </a:r>
            <a:r>
              <a:rPr lang="en-US" altLang="ko-KR" sz="1100" b="1" dirty="0">
                <a:solidFill>
                  <a:srgbClr val="70AD47">
                    <a:lumMod val="50000"/>
                  </a:srgbClr>
                </a:solidFill>
                <a:latin typeface="HY동녘M"/>
                <a:ea typeface="HY동녘M"/>
              </a:rPr>
              <a:t>, </a:t>
            </a:r>
            <a:r>
              <a:rPr lang="ko-KR" altLang="en-US" sz="1100" b="1" dirty="0">
                <a:solidFill>
                  <a:srgbClr val="70AD47">
                    <a:lumMod val="50000"/>
                  </a:srgbClr>
                </a:solidFill>
                <a:latin typeface="HY동녘M"/>
                <a:ea typeface="HY동녘M"/>
              </a:rPr>
              <a:t>구체적인 리필스테이션 운영 계획 수립 및 수정</a:t>
            </a:r>
            <a:r>
              <a:rPr lang="en-US" altLang="ko-KR" sz="1100" b="1" dirty="0">
                <a:solidFill>
                  <a:srgbClr val="70AD47">
                    <a:lumMod val="50000"/>
                  </a:srgbClr>
                </a:solidFill>
                <a:latin typeface="HY동녘M"/>
                <a:ea typeface="HY동녘M"/>
              </a:rPr>
              <a:t>, </a:t>
            </a:r>
            <a:r>
              <a:rPr lang="ko-KR" altLang="en-US" sz="1100" b="1" dirty="0">
                <a:solidFill>
                  <a:srgbClr val="70AD47">
                    <a:lumMod val="50000"/>
                  </a:srgbClr>
                </a:solidFill>
                <a:latin typeface="HY동녘M"/>
                <a:ea typeface="HY동녘M"/>
              </a:rPr>
              <a:t>현수막</a:t>
            </a:r>
            <a:r>
              <a:rPr lang="en-US" altLang="ko-KR" sz="1100" b="1" dirty="0">
                <a:solidFill>
                  <a:srgbClr val="70AD47">
                    <a:lumMod val="50000"/>
                  </a:srgbClr>
                </a:solidFill>
                <a:latin typeface="HY동녘M"/>
                <a:ea typeface="HY동녘M"/>
              </a:rPr>
              <a:t>/</a:t>
            </a:r>
            <a:r>
              <a:rPr lang="ko-KR" altLang="en-US" sz="1100" b="1" dirty="0">
                <a:solidFill>
                  <a:srgbClr val="70AD47">
                    <a:lumMod val="50000"/>
                  </a:srgbClr>
                </a:solidFill>
                <a:latin typeface="HY동녘M"/>
                <a:ea typeface="HY동녘M"/>
              </a:rPr>
              <a:t>팜플렛 조정</a:t>
            </a:r>
            <a:r>
              <a:rPr lang="en-US" altLang="ko-KR" sz="1100" b="1" dirty="0">
                <a:solidFill>
                  <a:srgbClr val="70AD47">
                    <a:lumMod val="50000"/>
                  </a:srgbClr>
                </a:solidFill>
                <a:latin typeface="HY동녘M"/>
                <a:ea typeface="HY동녘M"/>
              </a:rPr>
              <a:t>, </a:t>
            </a:r>
            <a:r>
              <a:rPr lang="ko-KR" altLang="en-US" sz="1100" b="1" dirty="0">
                <a:solidFill>
                  <a:srgbClr val="70AD47">
                    <a:lumMod val="50000"/>
                  </a:srgbClr>
                </a:solidFill>
                <a:latin typeface="HY동녘M"/>
                <a:ea typeface="HY동녘M"/>
              </a:rPr>
              <a:t>이를</a:t>
            </a:r>
            <a:r>
              <a:rPr lang="en-US" altLang="ko-KR" sz="1100" b="1" dirty="0">
                <a:solidFill>
                  <a:srgbClr val="70AD47">
                    <a:lumMod val="50000"/>
                  </a:srgbClr>
                </a:solidFill>
                <a:latin typeface="HY동녘M"/>
                <a:ea typeface="HY동녘M"/>
              </a:rPr>
              <a:t> </a:t>
            </a:r>
            <a:r>
              <a:rPr lang="ko-KR" altLang="en-US" sz="1100" b="1" dirty="0">
                <a:solidFill>
                  <a:srgbClr val="70AD47">
                    <a:lumMod val="50000"/>
                  </a:srgbClr>
                </a:solidFill>
                <a:latin typeface="HY동녘M"/>
                <a:ea typeface="HY동녘M"/>
              </a:rPr>
              <a:t>위한 수 차례의 회의까지 팀장의 역할을 도맡아 했고 어떻게 </a:t>
            </a:r>
            <a:r>
              <a:rPr lang="ko-KR" altLang="en-US" sz="1100" b="1" dirty="0" err="1">
                <a:solidFill>
                  <a:srgbClr val="70AD47">
                    <a:lumMod val="50000"/>
                  </a:srgbClr>
                </a:solidFill>
                <a:latin typeface="HY동녘M"/>
                <a:ea typeface="HY동녘M"/>
              </a:rPr>
              <a:t>해서든</a:t>
            </a:r>
            <a:r>
              <a:rPr lang="ko-KR" altLang="en-US" sz="1100" b="1" dirty="0">
                <a:solidFill>
                  <a:srgbClr val="70AD47">
                    <a:lumMod val="50000"/>
                  </a:srgbClr>
                </a:solidFill>
                <a:latin typeface="HY동녘M"/>
                <a:ea typeface="HY동녘M"/>
              </a:rPr>
              <a:t> 프로젝트가</a:t>
            </a:r>
            <a:r>
              <a:rPr lang="en-US" altLang="ko-KR" sz="1100" b="1" dirty="0">
                <a:solidFill>
                  <a:srgbClr val="70AD47">
                    <a:lumMod val="50000"/>
                  </a:srgbClr>
                </a:solidFill>
                <a:latin typeface="HY동녘M"/>
                <a:ea typeface="HY동녘M"/>
              </a:rPr>
              <a:t> </a:t>
            </a:r>
            <a:r>
              <a:rPr lang="ko-KR" altLang="en-US" sz="1100" b="1" dirty="0">
                <a:solidFill>
                  <a:srgbClr val="70AD47">
                    <a:lumMod val="50000"/>
                  </a:srgbClr>
                </a:solidFill>
                <a:latin typeface="HY동녘M"/>
                <a:ea typeface="HY동녘M"/>
              </a:rPr>
              <a:t>원활히 이루어지게끔 사이사이마다 중간다리 역할을 하고자 노력하였다</a:t>
            </a:r>
            <a:r>
              <a:rPr lang="en-US" altLang="ko-KR" sz="1100" b="1" dirty="0">
                <a:solidFill>
                  <a:srgbClr val="70AD47">
                    <a:lumMod val="50000"/>
                  </a:srgbClr>
                </a:solidFill>
                <a:latin typeface="HY동녘M"/>
                <a:ea typeface="HY동녘M"/>
              </a:rPr>
              <a:t>.</a:t>
            </a:r>
          </a:p>
          <a:p>
            <a:pPr marL="0" marR="0" lvl="0" indent="0" algn="l" defTabSz="457200" rtl="0" eaLnBrk="1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lang="ko-KR" altLang="en-US" sz="1100" b="1" dirty="0">
                <a:solidFill>
                  <a:srgbClr val="70AD47">
                    <a:lumMod val="50000"/>
                  </a:srgbClr>
                </a:solidFill>
                <a:latin typeface="HY동녘M"/>
                <a:ea typeface="HY동녘M"/>
              </a:rPr>
              <a:t> 이제 마지막 </a:t>
            </a:r>
            <a:r>
              <a:rPr lang="en-US" altLang="ko-KR" sz="1100" b="1" dirty="0">
                <a:solidFill>
                  <a:srgbClr val="70AD47">
                    <a:lumMod val="50000"/>
                  </a:srgbClr>
                </a:solidFill>
                <a:latin typeface="HY동녘M"/>
                <a:ea typeface="HY동녘M"/>
              </a:rPr>
              <a:t>1</a:t>
            </a:r>
            <a:r>
              <a:rPr lang="ko-KR" altLang="en-US" sz="1100" b="1" dirty="0">
                <a:solidFill>
                  <a:srgbClr val="70AD47">
                    <a:lumMod val="50000"/>
                  </a:srgbClr>
                </a:solidFill>
                <a:latin typeface="HY동녘M"/>
                <a:ea typeface="HY동녘M"/>
              </a:rPr>
              <a:t>달을 남겨두고 있는지라</a:t>
            </a:r>
            <a:r>
              <a:rPr lang="en-US" altLang="ko-KR" sz="1100" b="1" dirty="0">
                <a:solidFill>
                  <a:srgbClr val="70AD47">
                    <a:lumMod val="50000"/>
                  </a:srgbClr>
                </a:solidFill>
                <a:latin typeface="HY동녘M"/>
                <a:ea typeface="HY동녘M"/>
              </a:rPr>
              <a:t>, 1</a:t>
            </a:r>
            <a:r>
              <a:rPr lang="ko-KR" altLang="en-US" sz="1100" b="1" dirty="0">
                <a:solidFill>
                  <a:srgbClr val="70AD47">
                    <a:lumMod val="50000"/>
                  </a:srgbClr>
                </a:solidFill>
                <a:latin typeface="HY동녘M"/>
                <a:ea typeface="HY동녘M"/>
              </a:rPr>
              <a:t>달 내에 리필스테이션</a:t>
            </a:r>
            <a:r>
              <a:rPr lang="en-US" altLang="ko-KR" sz="1100" b="1" dirty="0">
                <a:solidFill>
                  <a:srgbClr val="70AD47">
                    <a:lumMod val="50000"/>
                  </a:srgbClr>
                </a:solidFill>
                <a:latin typeface="HY동녘M"/>
                <a:ea typeface="HY동녘M"/>
              </a:rPr>
              <a:t>, </a:t>
            </a:r>
            <a:r>
              <a:rPr lang="ko-KR" altLang="en-US" sz="1100" b="1" dirty="0" err="1">
                <a:solidFill>
                  <a:srgbClr val="70AD47">
                    <a:lumMod val="50000"/>
                  </a:srgbClr>
                </a:solidFill>
                <a:latin typeface="HY동녘M"/>
                <a:ea typeface="HY동녘M"/>
              </a:rPr>
              <a:t>플로깅</a:t>
            </a:r>
            <a:r>
              <a:rPr lang="ko-KR" altLang="en-US" sz="1100" b="1" dirty="0">
                <a:solidFill>
                  <a:srgbClr val="70AD47">
                    <a:lumMod val="50000"/>
                  </a:srgbClr>
                </a:solidFill>
                <a:latin typeface="HY동녘M"/>
                <a:ea typeface="HY동녘M"/>
              </a:rPr>
              <a:t> 모든 행사를 진행해야 한다는 부담감은 있지만 좋은 추억으로 간직될 수 있게끔</a:t>
            </a:r>
            <a:endParaRPr lang="en-US" altLang="ko-KR" sz="1100" b="1" dirty="0">
              <a:solidFill>
                <a:srgbClr val="70AD47">
                  <a:lumMod val="50000"/>
                </a:srgbClr>
              </a:solidFill>
              <a:latin typeface="HY동녘M"/>
              <a:ea typeface="HY동녘M"/>
            </a:endParaRPr>
          </a:p>
          <a:p>
            <a:pPr marL="0" marR="0" lvl="0" indent="0" algn="l" defTabSz="457200" rtl="0" eaLnBrk="1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lang="ko-KR" altLang="en-US" sz="1100" b="1" dirty="0">
                <a:solidFill>
                  <a:srgbClr val="70AD47">
                    <a:lumMod val="50000"/>
                  </a:srgbClr>
                </a:solidFill>
                <a:latin typeface="HY동녘M"/>
                <a:ea typeface="HY동녘M"/>
              </a:rPr>
              <a:t>열의를 갖고 프로젝트에 참여해주는 팀원들과 잘 마무리 지어보고 싶다</a:t>
            </a:r>
            <a:r>
              <a:rPr lang="en-US" altLang="ko-KR" sz="1100" b="1" dirty="0">
                <a:solidFill>
                  <a:srgbClr val="70AD47">
                    <a:lumMod val="50000"/>
                  </a:srgbClr>
                </a:solidFill>
                <a:latin typeface="HY동녘M"/>
                <a:ea typeface="HY동녘M"/>
              </a:rPr>
              <a:t>.</a:t>
            </a:r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3F42B2C3-95C8-1327-8C11-7BB287367C7A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17" t="7154" r="13132" b="17670"/>
          <a:stretch/>
        </p:blipFill>
        <p:spPr>
          <a:xfrm>
            <a:off x="510471" y="1472959"/>
            <a:ext cx="655200" cy="62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43622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그룹 6">
            <a:extLst>
              <a:ext uri="{FF2B5EF4-FFF2-40B4-BE49-F238E27FC236}">
                <a16:creationId xmlns:a16="http://schemas.microsoft.com/office/drawing/2014/main" id="{5C275257-372D-15C0-F1BE-B8A495CB549F}"/>
              </a:ext>
            </a:extLst>
          </p:cNvPr>
          <p:cNvGrpSpPr>
            <a:grpSpLocks/>
          </p:cNvGrpSpPr>
          <p:nvPr/>
        </p:nvGrpSpPr>
        <p:grpSpPr>
          <a:xfrm>
            <a:off x="413680" y="524038"/>
            <a:ext cx="5028881" cy="5053439"/>
            <a:chOff x="413680" y="524038"/>
            <a:chExt cx="5028881" cy="5053439"/>
          </a:xfrm>
        </p:grpSpPr>
        <p:sp>
          <p:nvSpPr>
            <p:cNvPr id="8" name="직사각형 7">
              <a:extLst>
                <a:ext uri="{FF2B5EF4-FFF2-40B4-BE49-F238E27FC236}">
                  <a16:creationId xmlns:a16="http://schemas.microsoft.com/office/drawing/2014/main" id="{88C00D85-1573-B21D-63A3-54A717B5955E}"/>
                </a:ext>
              </a:extLst>
            </p:cNvPr>
            <p:cNvSpPr>
              <a:spLocks/>
            </p:cNvSpPr>
            <p:nvPr/>
          </p:nvSpPr>
          <p:spPr>
            <a:xfrm>
              <a:off x="510471" y="645387"/>
              <a:ext cx="4932090" cy="4932090"/>
            </a:xfrm>
            <a:custGeom>
              <a:avLst/>
              <a:gdLst>
                <a:gd name="connsiteX0" fmla="*/ 0 w 4932090"/>
                <a:gd name="connsiteY0" fmla="*/ 0 h 4932090"/>
                <a:gd name="connsiteX1" fmla="*/ 468549 w 4932090"/>
                <a:gd name="connsiteY1" fmla="*/ 0 h 4932090"/>
                <a:gd name="connsiteX2" fmla="*/ 937097 w 4932090"/>
                <a:gd name="connsiteY2" fmla="*/ 0 h 4932090"/>
                <a:gd name="connsiteX3" fmla="*/ 1454967 w 4932090"/>
                <a:gd name="connsiteY3" fmla="*/ 0 h 4932090"/>
                <a:gd name="connsiteX4" fmla="*/ 1972836 w 4932090"/>
                <a:gd name="connsiteY4" fmla="*/ 0 h 4932090"/>
                <a:gd name="connsiteX5" fmla="*/ 2490705 w 4932090"/>
                <a:gd name="connsiteY5" fmla="*/ 0 h 4932090"/>
                <a:gd name="connsiteX6" fmla="*/ 3156538 w 4932090"/>
                <a:gd name="connsiteY6" fmla="*/ 0 h 4932090"/>
                <a:gd name="connsiteX7" fmla="*/ 3871691 w 4932090"/>
                <a:gd name="connsiteY7" fmla="*/ 0 h 4932090"/>
                <a:gd name="connsiteX8" fmla="*/ 4932090 w 4932090"/>
                <a:gd name="connsiteY8" fmla="*/ 0 h 4932090"/>
                <a:gd name="connsiteX9" fmla="*/ 4932090 w 4932090"/>
                <a:gd name="connsiteY9" fmla="*/ 567190 h 4932090"/>
                <a:gd name="connsiteX10" fmla="*/ 4932090 w 4932090"/>
                <a:gd name="connsiteY10" fmla="*/ 1134381 h 4932090"/>
                <a:gd name="connsiteX11" fmla="*/ 4932090 w 4932090"/>
                <a:gd name="connsiteY11" fmla="*/ 1701571 h 4932090"/>
                <a:gd name="connsiteX12" fmla="*/ 4932090 w 4932090"/>
                <a:gd name="connsiteY12" fmla="*/ 2219441 h 4932090"/>
                <a:gd name="connsiteX13" fmla="*/ 4932090 w 4932090"/>
                <a:gd name="connsiteY13" fmla="*/ 2687989 h 4932090"/>
                <a:gd name="connsiteX14" fmla="*/ 4932090 w 4932090"/>
                <a:gd name="connsiteY14" fmla="*/ 3255179 h 4932090"/>
                <a:gd name="connsiteX15" fmla="*/ 4932090 w 4932090"/>
                <a:gd name="connsiteY15" fmla="*/ 3773049 h 4932090"/>
                <a:gd name="connsiteX16" fmla="*/ 4932090 w 4932090"/>
                <a:gd name="connsiteY16" fmla="*/ 4241597 h 4932090"/>
                <a:gd name="connsiteX17" fmla="*/ 4932090 w 4932090"/>
                <a:gd name="connsiteY17" fmla="*/ 4932090 h 4932090"/>
                <a:gd name="connsiteX18" fmla="*/ 4216937 w 4932090"/>
                <a:gd name="connsiteY18" fmla="*/ 4932090 h 4932090"/>
                <a:gd name="connsiteX19" fmla="*/ 3649747 w 4932090"/>
                <a:gd name="connsiteY19" fmla="*/ 4932090 h 4932090"/>
                <a:gd name="connsiteX20" fmla="*/ 3181198 w 4932090"/>
                <a:gd name="connsiteY20" fmla="*/ 4932090 h 4932090"/>
                <a:gd name="connsiteX21" fmla="*/ 2614008 w 4932090"/>
                <a:gd name="connsiteY21" fmla="*/ 4932090 h 4932090"/>
                <a:gd name="connsiteX22" fmla="*/ 2096138 w 4932090"/>
                <a:gd name="connsiteY22" fmla="*/ 4932090 h 4932090"/>
                <a:gd name="connsiteX23" fmla="*/ 1479627 w 4932090"/>
                <a:gd name="connsiteY23" fmla="*/ 4932090 h 4932090"/>
                <a:gd name="connsiteX24" fmla="*/ 961758 w 4932090"/>
                <a:gd name="connsiteY24" fmla="*/ 4932090 h 4932090"/>
                <a:gd name="connsiteX25" fmla="*/ 0 w 4932090"/>
                <a:gd name="connsiteY25" fmla="*/ 4932090 h 4932090"/>
                <a:gd name="connsiteX26" fmla="*/ 0 w 4932090"/>
                <a:gd name="connsiteY26" fmla="*/ 4364900 h 4932090"/>
                <a:gd name="connsiteX27" fmla="*/ 0 w 4932090"/>
                <a:gd name="connsiteY27" fmla="*/ 3896351 h 4932090"/>
                <a:gd name="connsiteX28" fmla="*/ 0 w 4932090"/>
                <a:gd name="connsiteY28" fmla="*/ 3279840 h 4932090"/>
                <a:gd name="connsiteX29" fmla="*/ 0 w 4932090"/>
                <a:gd name="connsiteY29" fmla="*/ 2614008 h 4932090"/>
                <a:gd name="connsiteX30" fmla="*/ 0 w 4932090"/>
                <a:gd name="connsiteY30" fmla="*/ 2096138 h 4932090"/>
                <a:gd name="connsiteX31" fmla="*/ 0 w 4932090"/>
                <a:gd name="connsiteY31" fmla="*/ 1578269 h 4932090"/>
                <a:gd name="connsiteX32" fmla="*/ 0 w 4932090"/>
                <a:gd name="connsiteY32" fmla="*/ 961758 h 4932090"/>
                <a:gd name="connsiteX33" fmla="*/ 0 w 4932090"/>
                <a:gd name="connsiteY33" fmla="*/ 0 h 49320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4932090" h="4932090" fill="none" extrusionOk="0">
                  <a:moveTo>
                    <a:pt x="0" y="0"/>
                  </a:moveTo>
                  <a:cubicBezTo>
                    <a:pt x="172859" y="16894"/>
                    <a:pt x="315648" y="-2253"/>
                    <a:pt x="468549" y="0"/>
                  </a:cubicBezTo>
                  <a:cubicBezTo>
                    <a:pt x="621450" y="2253"/>
                    <a:pt x="784637" y="7678"/>
                    <a:pt x="937097" y="0"/>
                  </a:cubicBezTo>
                  <a:cubicBezTo>
                    <a:pt x="1089557" y="-7678"/>
                    <a:pt x="1348109" y="10289"/>
                    <a:pt x="1454967" y="0"/>
                  </a:cubicBezTo>
                  <a:cubicBezTo>
                    <a:pt x="1561825" y="-10289"/>
                    <a:pt x="1730911" y="-4557"/>
                    <a:pt x="1972836" y="0"/>
                  </a:cubicBezTo>
                  <a:cubicBezTo>
                    <a:pt x="2214761" y="4557"/>
                    <a:pt x="2268731" y="-1385"/>
                    <a:pt x="2490705" y="0"/>
                  </a:cubicBezTo>
                  <a:cubicBezTo>
                    <a:pt x="2712679" y="1385"/>
                    <a:pt x="2954235" y="-18043"/>
                    <a:pt x="3156538" y="0"/>
                  </a:cubicBezTo>
                  <a:cubicBezTo>
                    <a:pt x="3358841" y="18043"/>
                    <a:pt x="3547271" y="-4117"/>
                    <a:pt x="3871691" y="0"/>
                  </a:cubicBezTo>
                  <a:cubicBezTo>
                    <a:pt x="4196111" y="4117"/>
                    <a:pt x="4626465" y="-33167"/>
                    <a:pt x="4932090" y="0"/>
                  </a:cubicBezTo>
                  <a:cubicBezTo>
                    <a:pt x="4942357" y="174364"/>
                    <a:pt x="4958882" y="305750"/>
                    <a:pt x="4932090" y="567190"/>
                  </a:cubicBezTo>
                  <a:cubicBezTo>
                    <a:pt x="4905299" y="828630"/>
                    <a:pt x="4947816" y="903000"/>
                    <a:pt x="4932090" y="1134381"/>
                  </a:cubicBezTo>
                  <a:cubicBezTo>
                    <a:pt x="4916364" y="1365762"/>
                    <a:pt x="4943872" y="1534634"/>
                    <a:pt x="4932090" y="1701571"/>
                  </a:cubicBezTo>
                  <a:cubicBezTo>
                    <a:pt x="4920309" y="1868508"/>
                    <a:pt x="4928914" y="2018960"/>
                    <a:pt x="4932090" y="2219441"/>
                  </a:cubicBezTo>
                  <a:cubicBezTo>
                    <a:pt x="4935267" y="2419922"/>
                    <a:pt x="4928993" y="2480657"/>
                    <a:pt x="4932090" y="2687989"/>
                  </a:cubicBezTo>
                  <a:cubicBezTo>
                    <a:pt x="4935187" y="2895321"/>
                    <a:pt x="4906285" y="3124338"/>
                    <a:pt x="4932090" y="3255179"/>
                  </a:cubicBezTo>
                  <a:cubicBezTo>
                    <a:pt x="4957896" y="3386020"/>
                    <a:pt x="4913653" y="3652360"/>
                    <a:pt x="4932090" y="3773049"/>
                  </a:cubicBezTo>
                  <a:cubicBezTo>
                    <a:pt x="4950528" y="3893738"/>
                    <a:pt x="4918875" y="4109331"/>
                    <a:pt x="4932090" y="4241597"/>
                  </a:cubicBezTo>
                  <a:cubicBezTo>
                    <a:pt x="4945305" y="4373863"/>
                    <a:pt x="4952291" y="4672417"/>
                    <a:pt x="4932090" y="4932090"/>
                  </a:cubicBezTo>
                  <a:cubicBezTo>
                    <a:pt x="4679581" y="4940926"/>
                    <a:pt x="4568397" y="4911280"/>
                    <a:pt x="4216937" y="4932090"/>
                  </a:cubicBezTo>
                  <a:cubicBezTo>
                    <a:pt x="3865477" y="4952900"/>
                    <a:pt x="3840963" y="4916170"/>
                    <a:pt x="3649747" y="4932090"/>
                  </a:cubicBezTo>
                  <a:cubicBezTo>
                    <a:pt x="3458531" y="4948011"/>
                    <a:pt x="3356711" y="4924842"/>
                    <a:pt x="3181198" y="4932090"/>
                  </a:cubicBezTo>
                  <a:cubicBezTo>
                    <a:pt x="3005685" y="4939338"/>
                    <a:pt x="2772167" y="4937958"/>
                    <a:pt x="2614008" y="4932090"/>
                  </a:cubicBezTo>
                  <a:cubicBezTo>
                    <a:pt x="2455849" y="4926223"/>
                    <a:pt x="2200877" y="4955958"/>
                    <a:pt x="2096138" y="4932090"/>
                  </a:cubicBezTo>
                  <a:cubicBezTo>
                    <a:pt x="1991399" y="4908223"/>
                    <a:pt x="1727374" y="4906403"/>
                    <a:pt x="1479627" y="4932090"/>
                  </a:cubicBezTo>
                  <a:cubicBezTo>
                    <a:pt x="1231880" y="4957777"/>
                    <a:pt x="1088329" y="4946207"/>
                    <a:pt x="961758" y="4932090"/>
                  </a:cubicBezTo>
                  <a:cubicBezTo>
                    <a:pt x="835187" y="4917973"/>
                    <a:pt x="312292" y="4899178"/>
                    <a:pt x="0" y="4932090"/>
                  </a:cubicBezTo>
                  <a:cubicBezTo>
                    <a:pt x="-12645" y="4768719"/>
                    <a:pt x="24493" y="4552410"/>
                    <a:pt x="0" y="4364900"/>
                  </a:cubicBezTo>
                  <a:cubicBezTo>
                    <a:pt x="-24493" y="4177390"/>
                    <a:pt x="-16394" y="4116500"/>
                    <a:pt x="0" y="3896351"/>
                  </a:cubicBezTo>
                  <a:cubicBezTo>
                    <a:pt x="16394" y="3676202"/>
                    <a:pt x="11523" y="3413481"/>
                    <a:pt x="0" y="3279840"/>
                  </a:cubicBezTo>
                  <a:cubicBezTo>
                    <a:pt x="-11523" y="3146199"/>
                    <a:pt x="-13927" y="2772448"/>
                    <a:pt x="0" y="2614008"/>
                  </a:cubicBezTo>
                  <a:cubicBezTo>
                    <a:pt x="13927" y="2455568"/>
                    <a:pt x="-7740" y="2214240"/>
                    <a:pt x="0" y="2096138"/>
                  </a:cubicBezTo>
                  <a:cubicBezTo>
                    <a:pt x="7740" y="1978036"/>
                    <a:pt x="-1909" y="1828827"/>
                    <a:pt x="0" y="1578269"/>
                  </a:cubicBezTo>
                  <a:cubicBezTo>
                    <a:pt x="1909" y="1327711"/>
                    <a:pt x="10961" y="1205043"/>
                    <a:pt x="0" y="961758"/>
                  </a:cubicBezTo>
                  <a:cubicBezTo>
                    <a:pt x="-10961" y="718473"/>
                    <a:pt x="-25765" y="445645"/>
                    <a:pt x="0" y="0"/>
                  </a:cubicBezTo>
                  <a:close/>
                </a:path>
                <a:path w="4932090" h="4932090" stroke="0" extrusionOk="0">
                  <a:moveTo>
                    <a:pt x="0" y="0"/>
                  </a:moveTo>
                  <a:cubicBezTo>
                    <a:pt x="218817" y="3297"/>
                    <a:pt x="373587" y="8186"/>
                    <a:pt x="468549" y="0"/>
                  </a:cubicBezTo>
                  <a:cubicBezTo>
                    <a:pt x="563511" y="-8186"/>
                    <a:pt x="815199" y="6370"/>
                    <a:pt x="1085060" y="0"/>
                  </a:cubicBezTo>
                  <a:cubicBezTo>
                    <a:pt x="1354921" y="-6370"/>
                    <a:pt x="1533355" y="-18784"/>
                    <a:pt x="1652250" y="0"/>
                  </a:cubicBezTo>
                  <a:cubicBezTo>
                    <a:pt x="1771145" y="18784"/>
                    <a:pt x="2009577" y="9511"/>
                    <a:pt x="2170120" y="0"/>
                  </a:cubicBezTo>
                  <a:cubicBezTo>
                    <a:pt x="2330663" y="-9511"/>
                    <a:pt x="2519569" y="-16302"/>
                    <a:pt x="2835952" y="0"/>
                  </a:cubicBezTo>
                  <a:cubicBezTo>
                    <a:pt x="3152335" y="16302"/>
                    <a:pt x="3315188" y="16441"/>
                    <a:pt x="3452463" y="0"/>
                  </a:cubicBezTo>
                  <a:cubicBezTo>
                    <a:pt x="3589738" y="-16441"/>
                    <a:pt x="3835033" y="2233"/>
                    <a:pt x="4118295" y="0"/>
                  </a:cubicBezTo>
                  <a:cubicBezTo>
                    <a:pt x="4401557" y="-2233"/>
                    <a:pt x="4662452" y="-12122"/>
                    <a:pt x="4932090" y="0"/>
                  </a:cubicBezTo>
                  <a:cubicBezTo>
                    <a:pt x="4910366" y="148238"/>
                    <a:pt x="4946210" y="310684"/>
                    <a:pt x="4932090" y="567190"/>
                  </a:cubicBezTo>
                  <a:cubicBezTo>
                    <a:pt x="4917971" y="823696"/>
                    <a:pt x="4911585" y="925842"/>
                    <a:pt x="4932090" y="1085060"/>
                  </a:cubicBezTo>
                  <a:cubicBezTo>
                    <a:pt x="4952596" y="1244278"/>
                    <a:pt x="4926171" y="1495422"/>
                    <a:pt x="4932090" y="1602929"/>
                  </a:cubicBezTo>
                  <a:cubicBezTo>
                    <a:pt x="4938009" y="1710436"/>
                    <a:pt x="4950922" y="1939982"/>
                    <a:pt x="4932090" y="2268761"/>
                  </a:cubicBezTo>
                  <a:cubicBezTo>
                    <a:pt x="4913258" y="2597540"/>
                    <a:pt x="4897202" y="2683199"/>
                    <a:pt x="4932090" y="2983914"/>
                  </a:cubicBezTo>
                  <a:cubicBezTo>
                    <a:pt x="4966978" y="3284629"/>
                    <a:pt x="4941367" y="3282714"/>
                    <a:pt x="4932090" y="3551105"/>
                  </a:cubicBezTo>
                  <a:cubicBezTo>
                    <a:pt x="4922813" y="3819496"/>
                    <a:pt x="4929340" y="3919435"/>
                    <a:pt x="4932090" y="4167616"/>
                  </a:cubicBezTo>
                  <a:cubicBezTo>
                    <a:pt x="4934840" y="4415797"/>
                    <a:pt x="4926852" y="4574746"/>
                    <a:pt x="4932090" y="4932090"/>
                  </a:cubicBezTo>
                  <a:cubicBezTo>
                    <a:pt x="4751802" y="4937410"/>
                    <a:pt x="4429140" y="4925177"/>
                    <a:pt x="4216937" y="4932090"/>
                  </a:cubicBezTo>
                  <a:cubicBezTo>
                    <a:pt x="4004734" y="4939003"/>
                    <a:pt x="3884627" y="4946525"/>
                    <a:pt x="3649747" y="4932090"/>
                  </a:cubicBezTo>
                  <a:cubicBezTo>
                    <a:pt x="3414867" y="4917656"/>
                    <a:pt x="3300984" y="4931150"/>
                    <a:pt x="3181198" y="4932090"/>
                  </a:cubicBezTo>
                  <a:cubicBezTo>
                    <a:pt x="3061412" y="4933030"/>
                    <a:pt x="2711958" y="4907750"/>
                    <a:pt x="2515366" y="4932090"/>
                  </a:cubicBezTo>
                  <a:cubicBezTo>
                    <a:pt x="2318774" y="4956430"/>
                    <a:pt x="2088502" y="4931205"/>
                    <a:pt x="1800213" y="4932090"/>
                  </a:cubicBezTo>
                  <a:cubicBezTo>
                    <a:pt x="1511924" y="4932975"/>
                    <a:pt x="1465707" y="4956080"/>
                    <a:pt x="1134381" y="4932090"/>
                  </a:cubicBezTo>
                  <a:cubicBezTo>
                    <a:pt x="803055" y="4908100"/>
                    <a:pt x="794243" y="4925115"/>
                    <a:pt x="567190" y="4932090"/>
                  </a:cubicBezTo>
                  <a:cubicBezTo>
                    <a:pt x="340137" y="4939065"/>
                    <a:pt x="139213" y="4930337"/>
                    <a:pt x="0" y="4932090"/>
                  </a:cubicBezTo>
                  <a:cubicBezTo>
                    <a:pt x="-28443" y="4797770"/>
                    <a:pt x="9363" y="4444217"/>
                    <a:pt x="0" y="4266258"/>
                  </a:cubicBezTo>
                  <a:cubicBezTo>
                    <a:pt x="-9363" y="4088299"/>
                    <a:pt x="14442" y="3907979"/>
                    <a:pt x="0" y="3551105"/>
                  </a:cubicBezTo>
                  <a:cubicBezTo>
                    <a:pt x="-14442" y="3194231"/>
                    <a:pt x="3006" y="3037720"/>
                    <a:pt x="0" y="2835952"/>
                  </a:cubicBezTo>
                  <a:cubicBezTo>
                    <a:pt x="-3006" y="2634184"/>
                    <a:pt x="15161" y="2463350"/>
                    <a:pt x="0" y="2219441"/>
                  </a:cubicBezTo>
                  <a:cubicBezTo>
                    <a:pt x="-15161" y="1975532"/>
                    <a:pt x="10168" y="1747540"/>
                    <a:pt x="0" y="1602929"/>
                  </a:cubicBezTo>
                  <a:cubicBezTo>
                    <a:pt x="-10168" y="1458318"/>
                    <a:pt x="4078" y="1131069"/>
                    <a:pt x="0" y="887776"/>
                  </a:cubicBezTo>
                  <a:cubicBezTo>
                    <a:pt x="-4078" y="644483"/>
                    <a:pt x="-18421" y="409876"/>
                    <a:pt x="0" y="0"/>
                  </a:cubicBezTo>
                  <a:close/>
                </a:path>
              </a:pathLst>
            </a:custGeom>
            <a:solidFill>
              <a:schemeClr val="bg2">
                <a:lumMod val="75000"/>
                <a:alpha val="60000"/>
              </a:schemeClr>
            </a:solidFill>
            <a:ln cmpd="sng">
              <a:solidFill>
                <a:schemeClr val="bg2">
                  <a:lumMod val="75000"/>
                  <a:alpha val="60000"/>
                </a:schemeClr>
              </a:solidFill>
              <a:extLst>
                <a:ext uri="{C807C97D-BFC1-408E-A445-0C87EB9F89A2}">
                  <ask:lineSketchStyleProps xmlns:ask="http://schemas.microsoft.com/office/drawing/2018/sketchyshapes" sd="3287694183">
                    <a:prstGeom prst="rect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endParaRPr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4FF9B756-A5BD-6F6D-569C-4DC473E15288}"/>
                </a:ext>
              </a:extLst>
            </p:cNvPr>
            <p:cNvSpPr>
              <a:spLocks/>
            </p:cNvSpPr>
            <p:nvPr/>
          </p:nvSpPr>
          <p:spPr>
            <a:xfrm>
              <a:off x="413680" y="524038"/>
              <a:ext cx="4932090" cy="4932090"/>
            </a:xfrm>
            <a:custGeom>
              <a:avLst/>
              <a:gdLst>
                <a:gd name="connsiteX0" fmla="*/ 0 w 4932090"/>
                <a:gd name="connsiteY0" fmla="*/ 0 h 4932090"/>
                <a:gd name="connsiteX1" fmla="*/ 468549 w 4932090"/>
                <a:gd name="connsiteY1" fmla="*/ 0 h 4932090"/>
                <a:gd name="connsiteX2" fmla="*/ 937097 w 4932090"/>
                <a:gd name="connsiteY2" fmla="*/ 0 h 4932090"/>
                <a:gd name="connsiteX3" fmla="*/ 1454967 w 4932090"/>
                <a:gd name="connsiteY3" fmla="*/ 0 h 4932090"/>
                <a:gd name="connsiteX4" fmla="*/ 1972836 w 4932090"/>
                <a:gd name="connsiteY4" fmla="*/ 0 h 4932090"/>
                <a:gd name="connsiteX5" fmla="*/ 2490705 w 4932090"/>
                <a:gd name="connsiteY5" fmla="*/ 0 h 4932090"/>
                <a:gd name="connsiteX6" fmla="*/ 3156538 w 4932090"/>
                <a:gd name="connsiteY6" fmla="*/ 0 h 4932090"/>
                <a:gd name="connsiteX7" fmla="*/ 3871691 w 4932090"/>
                <a:gd name="connsiteY7" fmla="*/ 0 h 4932090"/>
                <a:gd name="connsiteX8" fmla="*/ 4932090 w 4932090"/>
                <a:gd name="connsiteY8" fmla="*/ 0 h 4932090"/>
                <a:gd name="connsiteX9" fmla="*/ 4932090 w 4932090"/>
                <a:gd name="connsiteY9" fmla="*/ 567190 h 4932090"/>
                <a:gd name="connsiteX10" fmla="*/ 4932090 w 4932090"/>
                <a:gd name="connsiteY10" fmla="*/ 1134381 h 4932090"/>
                <a:gd name="connsiteX11" fmla="*/ 4932090 w 4932090"/>
                <a:gd name="connsiteY11" fmla="*/ 1701571 h 4932090"/>
                <a:gd name="connsiteX12" fmla="*/ 4932090 w 4932090"/>
                <a:gd name="connsiteY12" fmla="*/ 2219441 h 4932090"/>
                <a:gd name="connsiteX13" fmla="*/ 4932090 w 4932090"/>
                <a:gd name="connsiteY13" fmla="*/ 2687989 h 4932090"/>
                <a:gd name="connsiteX14" fmla="*/ 4932090 w 4932090"/>
                <a:gd name="connsiteY14" fmla="*/ 3255179 h 4932090"/>
                <a:gd name="connsiteX15" fmla="*/ 4932090 w 4932090"/>
                <a:gd name="connsiteY15" fmla="*/ 3773049 h 4932090"/>
                <a:gd name="connsiteX16" fmla="*/ 4932090 w 4932090"/>
                <a:gd name="connsiteY16" fmla="*/ 4241597 h 4932090"/>
                <a:gd name="connsiteX17" fmla="*/ 4932090 w 4932090"/>
                <a:gd name="connsiteY17" fmla="*/ 4932090 h 4932090"/>
                <a:gd name="connsiteX18" fmla="*/ 4216937 w 4932090"/>
                <a:gd name="connsiteY18" fmla="*/ 4932090 h 4932090"/>
                <a:gd name="connsiteX19" fmla="*/ 3649747 w 4932090"/>
                <a:gd name="connsiteY19" fmla="*/ 4932090 h 4932090"/>
                <a:gd name="connsiteX20" fmla="*/ 3181198 w 4932090"/>
                <a:gd name="connsiteY20" fmla="*/ 4932090 h 4932090"/>
                <a:gd name="connsiteX21" fmla="*/ 2614008 w 4932090"/>
                <a:gd name="connsiteY21" fmla="*/ 4932090 h 4932090"/>
                <a:gd name="connsiteX22" fmla="*/ 2096138 w 4932090"/>
                <a:gd name="connsiteY22" fmla="*/ 4932090 h 4932090"/>
                <a:gd name="connsiteX23" fmla="*/ 1479627 w 4932090"/>
                <a:gd name="connsiteY23" fmla="*/ 4932090 h 4932090"/>
                <a:gd name="connsiteX24" fmla="*/ 961758 w 4932090"/>
                <a:gd name="connsiteY24" fmla="*/ 4932090 h 4932090"/>
                <a:gd name="connsiteX25" fmla="*/ 0 w 4932090"/>
                <a:gd name="connsiteY25" fmla="*/ 4932090 h 4932090"/>
                <a:gd name="connsiteX26" fmla="*/ 0 w 4932090"/>
                <a:gd name="connsiteY26" fmla="*/ 4364900 h 4932090"/>
                <a:gd name="connsiteX27" fmla="*/ 0 w 4932090"/>
                <a:gd name="connsiteY27" fmla="*/ 3896351 h 4932090"/>
                <a:gd name="connsiteX28" fmla="*/ 0 w 4932090"/>
                <a:gd name="connsiteY28" fmla="*/ 3279840 h 4932090"/>
                <a:gd name="connsiteX29" fmla="*/ 0 w 4932090"/>
                <a:gd name="connsiteY29" fmla="*/ 2614008 h 4932090"/>
                <a:gd name="connsiteX30" fmla="*/ 0 w 4932090"/>
                <a:gd name="connsiteY30" fmla="*/ 2096138 h 4932090"/>
                <a:gd name="connsiteX31" fmla="*/ 0 w 4932090"/>
                <a:gd name="connsiteY31" fmla="*/ 1578269 h 4932090"/>
                <a:gd name="connsiteX32" fmla="*/ 0 w 4932090"/>
                <a:gd name="connsiteY32" fmla="*/ 961758 h 4932090"/>
                <a:gd name="connsiteX33" fmla="*/ 0 w 4932090"/>
                <a:gd name="connsiteY33" fmla="*/ 0 h 49320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4932090" h="4932090" fill="none" extrusionOk="0">
                  <a:moveTo>
                    <a:pt x="0" y="0"/>
                  </a:moveTo>
                  <a:cubicBezTo>
                    <a:pt x="172859" y="16894"/>
                    <a:pt x="315648" y="-2253"/>
                    <a:pt x="468549" y="0"/>
                  </a:cubicBezTo>
                  <a:cubicBezTo>
                    <a:pt x="621450" y="2253"/>
                    <a:pt x="784637" y="7678"/>
                    <a:pt x="937097" y="0"/>
                  </a:cubicBezTo>
                  <a:cubicBezTo>
                    <a:pt x="1089557" y="-7678"/>
                    <a:pt x="1348109" y="10289"/>
                    <a:pt x="1454967" y="0"/>
                  </a:cubicBezTo>
                  <a:cubicBezTo>
                    <a:pt x="1561825" y="-10289"/>
                    <a:pt x="1730911" y="-4557"/>
                    <a:pt x="1972836" y="0"/>
                  </a:cubicBezTo>
                  <a:cubicBezTo>
                    <a:pt x="2214761" y="4557"/>
                    <a:pt x="2268731" y="-1385"/>
                    <a:pt x="2490705" y="0"/>
                  </a:cubicBezTo>
                  <a:cubicBezTo>
                    <a:pt x="2712679" y="1385"/>
                    <a:pt x="2954235" y="-18043"/>
                    <a:pt x="3156538" y="0"/>
                  </a:cubicBezTo>
                  <a:cubicBezTo>
                    <a:pt x="3358841" y="18043"/>
                    <a:pt x="3547271" y="-4117"/>
                    <a:pt x="3871691" y="0"/>
                  </a:cubicBezTo>
                  <a:cubicBezTo>
                    <a:pt x="4196111" y="4117"/>
                    <a:pt x="4626465" y="-33167"/>
                    <a:pt x="4932090" y="0"/>
                  </a:cubicBezTo>
                  <a:cubicBezTo>
                    <a:pt x="4942357" y="174364"/>
                    <a:pt x="4958882" y="305750"/>
                    <a:pt x="4932090" y="567190"/>
                  </a:cubicBezTo>
                  <a:cubicBezTo>
                    <a:pt x="4905299" y="828630"/>
                    <a:pt x="4947816" y="903000"/>
                    <a:pt x="4932090" y="1134381"/>
                  </a:cubicBezTo>
                  <a:cubicBezTo>
                    <a:pt x="4916364" y="1365762"/>
                    <a:pt x="4943872" y="1534634"/>
                    <a:pt x="4932090" y="1701571"/>
                  </a:cubicBezTo>
                  <a:cubicBezTo>
                    <a:pt x="4920309" y="1868508"/>
                    <a:pt x="4928914" y="2018960"/>
                    <a:pt x="4932090" y="2219441"/>
                  </a:cubicBezTo>
                  <a:cubicBezTo>
                    <a:pt x="4935267" y="2419922"/>
                    <a:pt x="4928993" y="2480657"/>
                    <a:pt x="4932090" y="2687989"/>
                  </a:cubicBezTo>
                  <a:cubicBezTo>
                    <a:pt x="4935187" y="2895321"/>
                    <a:pt x="4906285" y="3124338"/>
                    <a:pt x="4932090" y="3255179"/>
                  </a:cubicBezTo>
                  <a:cubicBezTo>
                    <a:pt x="4957896" y="3386020"/>
                    <a:pt x="4913653" y="3652360"/>
                    <a:pt x="4932090" y="3773049"/>
                  </a:cubicBezTo>
                  <a:cubicBezTo>
                    <a:pt x="4950528" y="3893738"/>
                    <a:pt x="4918875" y="4109331"/>
                    <a:pt x="4932090" y="4241597"/>
                  </a:cubicBezTo>
                  <a:cubicBezTo>
                    <a:pt x="4945305" y="4373863"/>
                    <a:pt x="4952291" y="4672417"/>
                    <a:pt x="4932090" y="4932090"/>
                  </a:cubicBezTo>
                  <a:cubicBezTo>
                    <a:pt x="4679581" y="4940926"/>
                    <a:pt x="4568397" y="4911280"/>
                    <a:pt x="4216937" y="4932090"/>
                  </a:cubicBezTo>
                  <a:cubicBezTo>
                    <a:pt x="3865477" y="4952900"/>
                    <a:pt x="3840963" y="4916170"/>
                    <a:pt x="3649747" y="4932090"/>
                  </a:cubicBezTo>
                  <a:cubicBezTo>
                    <a:pt x="3458531" y="4948011"/>
                    <a:pt x="3356711" y="4924842"/>
                    <a:pt x="3181198" y="4932090"/>
                  </a:cubicBezTo>
                  <a:cubicBezTo>
                    <a:pt x="3005685" y="4939338"/>
                    <a:pt x="2772167" y="4937958"/>
                    <a:pt x="2614008" y="4932090"/>
                  </a:cubicBezTo>
                  <a:cubicBezTo>
                    <a:pt x="2455849" y="4926223"/>
                    <a:pt x="2200877" y="4955958"/>
                    <a:pt x="2096138" y="4932090"/>
                  </a:cubicBezTo>
                  <a:cubicBezTo>
                    <a:pt x="1991399" y="4908223"/>
                    <a:pt x="1727374" y="4906403"/>
                    <a:pt x="1479627" y="4932090"/>
                  </a:cubicBezTo>
                  <a:cubicBezTo>
                    <a:pt x="1231880" y="4957777"/>
                    <a:pt x="1088329" y="4946207"/>
                    <a:pt x="961758" y="4932090"/>
                  </a:cubicBezTo>
                  <a:cubicBezTo>
                    <a:pt x="835187" y="4917973"/>
                    <a:pt x="312292" y="4899178"/>
                    <a:pt x="0" y="4932090"/>
                  </a:cubicBezTo>
                  <a:cubicBezTo>
                    <a:pt x="-12645" y="4768719"/>
                    <a:pt x="24493" y="4552410"/>
                    <a:pt x="0" y="4364900"/>
                  </a:cubicBezTo>
                  <a:cubicBezTo>
                    <a:pt x="-24493" y="4177390"/>
                    <a:pt x="-16394" y="4116500"/>
                    <a:pt x="0" y="3896351"/>
                  </a:cubicBezTo>
                  <a:cubicBezTo>
                    <a:pt x="16394" y="3676202"/>
                    <a:pt x="11523" y="3413481"/>
                    <a:pt x="0" y="3279840"/>
                  </a:cubicBezTo>
                  <a:cubicBezTo>
                    <a:pt x="-11523" y="3146199"/>
                    <a:pt x="-13927" y="2772448"/>
                    <a:pt x="0" y="2614008"/>
                  </a:cubicBezTo>
                  <a:cubicBezTo>
                    <a:pt x="13927" y="2455568"/>
                    <a:pt x="-7740" y="2214240"/>
                    <a:pt x="0" y="2096138"/>
                  </a:cubicBezTo>
                  <a:cubicBezTo>
                    <a:pt x="7740" y="1978036"/>
                    <a:pt x="-1909" y="1828827"/>
                    <a:pt x="0" y="1578269"/>
                  </a:cubicBezTo>
                  <a:cubicBezTo>
                    <a:pt x="1909" y="1327711"/>
                    <a:pt x="10961" y="1205043"/>
                    <a:pt x="0" y="961758"/>
                  </a:cubicBezTo>
                  <a:cubicBezTo>
                    <a:pt x="-10961" y="718473"/>
                    <a:pt x="-25765" y="445645"/>
                    <a:pt x="0" y="0"/>
                  </a:cubicBezTo>
                  <a:close/>
                </a:path>
                <a:path w="4932090" h="4932090" stroke="0" extrusionOk="0">
                  <a:moveTo>
                    <a:pt x="0" y="0"/>
                  </a:moveTo>
                  <a:cubicBezTo>
                    <a:pt x="218817" y="3297"/>
                    <a:pt x="373587" y="8186"/>
                    <a:pt x="468549" y="0"/>
                  </a:cubicBezTo>
                  <a:cubicBezTo>
                    <a:pt x="563511" y="-8186"/>
                    <a:pt x="815199" y="6370"/>
                    <a:pt x="1085060" y="0"/>
                  </a:cubicBezTo>
                  <a:cubicBezTo>
                    <a:pt x="1354921" y="-6370"/>
                    <a:pt x="1533355" y="-18784"/>
                    <a:pt x="1652250" y="0"/>
                  </a:cubicBezTo>
                  <a:cubicBezTo>
                    <a:pt x="1771145" y="18784"/>
                    <a:pt x="2009577" y="9511"/>
                    <a:pt x="2170120" y="0"/>
                  </a:cubicBezTo>
                  <a:cubicBezTo>
                    <a:pt x="2330663" y="-9511"/>
                    <a:pt x="2519569" y="-16302"/>
                    <a:pt x="2835952" y="0"/>
                  </a:cubicBezTo>
                  <a:cubicBezTo>
                    <a:pt x="3152335" y="16302"/>
                    <a:pt x="3315188" y="16441"/>
                    <a:pt x="3452463" y="0"/>
                  </a:cubicBezTo>
                  <a:cubicBezTo>
                    <a:pt x="3589738" y="-16441"/>
                    <a:pt x="3835033" y="2233"/>
                    <a:pt x="4118295" y="0"/>
                  </a:cubicBezTo>
                  <a:cubicBezTo>
                    <a:pt x="4401557" y="-2233"/>
                    <a:pt x="4662452" y="-12122"/>
                    <a:pt x="4932090" y="0"/>
                  </a:cubicBezTo>
                  <a:cubicBezTo>
                    <a:pt x="4910366" y="148238"/>
                    <a:pt x="4946210" y="310684"/>
                    <a:pt x="4932090" y="567190"/>
                  </a:cubicBezTo>
                  <a:cubicBezTo>
                    <a:pt x="4917971" y="823696"/>
                    <a:pt x="4911585" y="925842"/>
                    <a:pt x="4932090" y="1085060"/>
                  </a:cubicBezTo>
                  <a:cubicBezTo>
                    <a:pt x="4952596" y="1244278"/>
                    <a:pt x="4926171" y="1495422"/>
                    <a:pt x="4932090" y="1602929"/>
                  </a:cubicBezTo>
                  <a:cubicBezTo>
                    <a:pt x="4938009" y="1710436"/>
                    <a:pt x="4950922" y="1939982"/>
                    <a:pt x="4932090" y="2268761"/>
                  </a:cubicBezTo>
                  <a:cubicBezTo>
                    <a:pt x="4913258" y="2597540"/>
                    <a:pt x="4897202" y="2683199"/>
                    <a:pt x="4932090" y="2983914"/>
                  </a:cubicBezTo>
                  <a:cubicBezTo>
                    <a:pt x="4966978" y="3284629"/>
                    <a:pt x="4941367" y="3282714"/>
                    <a:pt x="4932090" y="3551105"/>
                  </a:cubicBezTo>
                  <a:cubicBezTo>
                    <a:pt x="4922813" y="3819496"/>
                    <a:pt x="4929340" y="3919435"/>
                    <a:pt x="4932090" y="4167616"/>
                  </a:cubicBezTo>
                  <a:cubicBezTo>
                    <a:pt x="4934840" y="4415797"/>
                    <a:pt x="4926852" y="4574746"/>
                    <a:pt x="4932090" y="4932090"/>
                  </a:cubicBezTo>
                  <a:cubicBezTo>
                    <a:pt x="4751802" y="4937410"/>
                    <a:pt x="4429140" y="4925177"/>
                    <a:pt x="4216937" y="4932090"/>
                  </a:cubicBezTo>
                  <a:cubicBezTo>
                    <a:pt x="4004734" y="4939003"/>
                    <a:pt x="3884627" y="4946525"/>
                    <a:pt x="3649747" y="4932090"/>
                  </a:cubicBezTo>
                  <a:cubicBezTo>
                    <a:pt x="3414867" y="4917656"/>
                    <a:pt x="3300984" y="4931150"/>
                    <a:pt x="3181198" y="4932090"/>
                  </a:cubicBezTo>
                  <a:cubicBezTo>
                    <a:pt x="3061412" y="4933030"/>
                    <a:pt x="2711958" y="4907750"/>
                    <a:pt x="2515366" y="4932090"/>
                  </a:cubicBezTo>
                  <a:cubicBezTo>
                    <a:pt x="2318774" y="4956430"/>
                    <a:pt x="2088502" y="4931205"/>
                    <a:pt x="1800213" y="4932090"/>
                  </a:cubicBezTo>
                  <a:cubicBezTo>
                    <a:pt x="1511924" y="4932975"/>
                    <a:pt x="1465707" y="4956080"/>
                    <a:pt x="1134381" y="4932090"/>
                  </a:cubicBezTo>
                  <a:cubicBezTo>
                    <a:pt x="803055" y="4908100"/>
                    <a:pt x="794243" y="4925115"/>
                    <a:pt x="567190" y="4932090"/>
                  </a:cubicBezTo>
                  <a:cubicBezTo>
                    <a:pt x="340137" y="4939065"/>
                    <a:pt x="139213" y="4930337"/>
                    <a:pt x="0" y="4932090"/>
                  </a:cubicBezTo>
                  <a:cubicBezTo>
                    <a:pt x="-28443" y="4797770"/>
                    <a:pt x="9363" y="4444217"/>
                    <a:pt x="0" y="4266258"/>
                  </a:cubicBezTo>
                  <a:cubicBezTo>
                    <a:pt x="-9363" y="4088299"/>
                    <a:pt x="14442" y="3907979"/>
                    <a:pt x="0" y="3551105"/>
                  </a:cubicBezTo>
                  <a:cubicBezTo>
                    <a:pt x="-14442" y="3194231"/>
                    <a:pt x="3006" y="3037720"/>
                    <a:pt x="0" y="2835952"/>
                  </a:cubicBezTo>
                  <a:cubicBezTo>
                    <a:pt x="-3006" y="2634184"/>
                    <a:pt x="15161" y="2463350"/>
                    <a:pt x="0" y="2219441"/>
                  </a:cubicBezTo>
                  <a:cubicBezTo>
                    <a:pt x="-15161" y="1975532"/>
                    <a:pt x="10168" y="1747540"/>
                    <a:pt x="0" y="1602929"/>
                  </a:cubicBezTo>
                  <a:cubicBezTo>
                    <a:pt x="-10168" y="1458318"/>
                    <a:pt x="4078" y="1131069"/>
                    <a:pt x="0" y="887776"/>
                  </a:cubicBezTo>
                  <a:cubicBezTo>
                    <a:pt x="-4078" y="644483"/>
                    <a:pt x="-18421" y="409876"/>
                    <a:pt x="0" y="0"/>
                  </a:cubicBezTo>
                  <a:close/>
                </a:path>
              </a:pathLst>
            </a:custGeom>
            <a:pattFill prst="dotGrid">
              <a:fgClr>
                <a:schemeClr val="accent6">
                  <a:lumMod val="40000"/>
                  <a:lumOff val="60000"/>
                </a:schemeClr>
              </a:fgClr>
              <a:bgClr>
                <a:schemeClr val="bg1"/>
              </a:bgClr>
            </a:pattFill>
            <a:ln w="22225" cmpd="sng">
              <a:solidFill>
                <a:schemeClr val="tx1">
                  <a:lumMod val="85000"/>
                  <a:lumOff val="15000"/>
                </a:schemeClr>
              </a:solidFill>
              <a:extLst>
                <a:ext uri="{C807C97D-BFC1-408E-A445-0C87EB9F89A2}">
                  <ask:lineSketchStyleProps xmlns:ask="http://schemas.microsoft.com/office/drawing/2018/sketchyshapes" sd="3287694183">
                    <a:prstGeom prst="rect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endParaRPr>
            </a:p>
          </p:txBody>
        </p:sp>
      </p:grpSp>
      <p:pic>
        <p:nvPicPr>
          <p:cNvPr id="16" name="그림 15">
            <a:extLst>
              <a:ext uri="{FF2B5EF4-FFF2-40B4-BE49-F238E27FC236}">
                <a16:creationId xmlns:a16="http://schemas.microsoft.com/office/drawing/2014/main" id="{996B405F-9A1D-7D25-461E-C30749F71C7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49" t="33508" r="23930" b="26229"/>
          <a:stretch/>
        </p:blipFill>
        <p:spPr>
          <a:xfrm>
            <a:off x="1305559" y="645387"/>
            <a:ext cx="539073" cy="607596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DA0C7F5F-7870-4513-9F5E-DE745EDB9412}"/>
              </a:ext>
            </a:extLst>
          </p:cNvPr>
          <p:cNvSpPr txBox="1"/>
          <p:nvPr/>
        </p:nvSpPr>
        <p:spPr>
          <a:xfrm>
            <a:off x="152545" y="126051"/>
            <a:ext cx="335734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50" b="1" i="0" u="none" strike="noStrike" kern="1200" cap="none" spc="0" normalizeH="0" baseline="0" noProof="0" dirty="0">
                <a:ln w="1270">
                  <a:solidFill>
                    <a:prstClr val="black"/>
                  </a:solidFill>
                </a:ln>
                <a:solidFill>
                  <a:srgbClr val="FFC000"/>
                </a:solidFill>
                <a:effectLst/>
                <a:uLnTx/>
                <a:uFillTx/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국민은행</a:t>
            </a:r>
            <a:r>
              <a:rPr kumimoji="0" lang="ko-KR" altLang="en-US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 </a:t>
            </a:r>
            <a:r>
              <a:rPr kumimoji="0" lang="en-US" altLang="ko-KR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X </a:t>
            </a:r>
            <a:r>
              <a:rPr kumimoji="0" lang="en-US" altLang="ko-KR" sz="1050" b="1" i="0" u="none" strike="noStrike" kern="1200" cap="none" spc="0" normalizeH="0" baseline="0" noProof="0" dirty="0">
                <a:ln>
                  <a:noFill/>
                </a:ln>
                <a:solidFill>
                  <a:srgbClr val="D20000"/>
                </a:solidFill>
                <a:effectLst>
                  <a:outerShdw blurRad="50800" dist="63500" dir="2700000" algn="tl" rotWithShape="0">
                    <a:prstClr val="black">
                      <a:alpha val="30000"/>
                    </a:prstClr>
                  </a:outerShdw>
                </a:effectLst>
                <a:uLnTx/>
                <a:uFillTx/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YMCA</a:t>
            </a:r>
            <a:r>
              <a:rPr kumimoji="0" lang="en-US" altLang="ko-KR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 </a:t>
            </a:r>
            <a:r>
              <a:rPr kumimoji="0" lang="ko-KR" altLang="en-US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아시아 지역사회 혁신 프로젝트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288DBF5-B738-A3AE-88C9-C1B6A90FE99C}"/>
              </a:ext>
            </a:extLst>
          </p:cNvPr>
          <p:cNvSpPr txBox="1"/>
          <p:nvPr/>
        </p:nvSpPr>
        <p:spPr>
          <a:xfrm>
            <a:off x="4222752" y="125066"/>
            <a:ext cx="161534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5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라온아띠</a:t>
            </a:r>
            <a:r>
              <a:rPr kumimoji="0" lang="ko-KR" altLang="en-US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 </a:t>
            </a:r>
            <a:r>
              <a:rPr kumimoji="0" lang="en-US" altLang="ko-KR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22</a:t>
            </a:r>
            <a:r>
              <a:rPr kumimoji="0" lang="ko-KR" altLang="en-US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기 </a:t>
            </a:r>
            <a:r>
              <a:rPr kumimoji="0" lang="ko-KR" altLang="en-US" sz="105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순그린</a:t>
            </a:r>
            <a:endParaRPr kumimoji="0" lang="ko-KR" altLang="en-US" sz="105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Y동녘B" panose="02030600000101010101" pitchFamily="18" charset="-127"/>
              <a:ea typeface="HY동녘B" panose="02030600000101010101" pitchFamily="18" charset="-127"/>
              <a:cs typeface="카페24 써라운드" pitchFamily="2" charset="-127"/>
            </a:endParaRPr>
          </a:p>
        </p:txBody>
      </p:sp>
      <p:cxnSp>
        <p:nvCxnSpPr>
          <p:cNvPr id="23" name="직선 연결선 22">
            <a:extLst>
              <a:ext uri="{FF2B5EF4-FFF2-40B4-BE49-F238E27FC236}">
                <a16:creationId xmlns:a16="http://schemas.microsoft.com/office/drawing/2014/main" id="{6C642567-998F-61BA-5196-466CD6FC5349}"/>
              </a:ext>
            </a:extLst>
          </p:cNvPr>
          <p:cNvCxnSpPr/>
          <p:nvPr/>
        </p:nvCxnSpPr>
        <p:spPr>
          <a:xfrm>
            <a:off x="0" y="92779"/>
            <a:ext cx="5759450" cy="0"/>
          </a:xfrm>
          <a:prstGeom prst="line">
            <a:avLst/>
          </a:prstGeom>
          <a:ln>
            <a:solidFill>
              <a:schemeClr val="bg2">
                <a:lumMod val="2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직선 연결선 23">
            <a:extLst>
              <a:ext uri="{FF2B5EF4-FFF2-40B4-BE49-F238E27FC236}">
                <a16:creationId xmlns:a16="http://schemas.microsoft.com/office/drawing/2014/main" id="{B8BA4819-8F8A-5CF4-3D41-D64824E0D7F3}"/>
              </a:ext>
            </a:extLst>
          </p:cNvPr>
          <p:cNvCxnSpPr/>
          <p:nvPr/>
        </p:nvCxnSpPr>
        <p:spPr>
          <a:xfrm>
            <a:off x="0" y="402688"/>
            <a:ext cx="5759450" cy="0"/>
          </a:xfrm>
          <a:prstGeom prst="line">
            <a:avLst/>
          </a:prstGeom>
          <a:ln>
            <a:solidFill>
              <a:schemeClr val="bg2">
                <a:lumMod val="2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A24722BE-820E-D466-2DF7-CF21C401685C}"/>
              </a:ext>
            </a:extLst>
          </p:cNvPr>
          <p:cNvSpPr txBox="1"/>
          <p:nvPr/>
        </p:nvSpPr>
        <p:spPr>
          <a:xfrm>
            <a:off x="1870310" y="645387"/>
            <a:ext cx="241765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4000" b="1" i="0" u="none" strike="noStrike" kern="1200" cap="none" spc="0" normalizeH="0" baseline="0" noProof="0" dirty="0">
                <a:ln w="19050">
                  <a:solidFill>
                    <a:srgbClr val="70AD47">
                      <a:lumMod val="50000"/>
                    </a:srgb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Y 너만을 비춤체" panose="020B0600000101010101" pitchFamily="50" charset="-127"/>
                <a:ea typeface="Y 너만을 비춤체" panose="020B0600000101010101" pitchFamily="50" charset="-127"/>
                <a:cs typeface="+mn-cs"/>
              </a:rPr>
              <a:t>활동 소감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13680" y="1495681"/>
            <a:ext cx="5150092" cy="18370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kumimoji="0" lang="en-US" altLang="ko-KR" sz="1100" b="1" i="0" u="none" strike="noStrike" kern="1200" cap="none" spc="0" normalizeH="0" baseline="0" dirty="0"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HY동녘M"/>
                <a:ea typeface="HY동녘M"/>
                <a:cs typeface="+mn-cs"/>
              </a:rPr>
              <a:t>             </a:t>
            </a:r>
            <a:r>
              <a:rPr kumimoji="0" lang="en-US" altLang="ko-KR" sz="2200" b="1" i="0" u="none" strike="noStrike" kern="1200" cap="none" spc="0" normalizeH="0" baseline="0" dirty="0"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HY동녘M"/>
                <a:ea typeface="HY동녘M"/>
                <a:cs typeface="+mn-cs"/>
              </a:rPr>
              <a:t>#</a:t>
            </a:r>
            <a:r>
              <a:rPr kumimoji="0" lang="ko-KR" altLang="en-US" sz="2200" b="1" i="0" u="none" strike="noStrike" kern="1200" cap="none" spc="0" normalizeH="0" baseline="0" dirty="0"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HY동녘M"/>
                <a:ea typeface="HY동녘M"/>
                <a:cs typeface="+mn-cs"/>
              </a:rPr>
              <a:t>예원 </a:t>
            </a:r>
            <a:r>
              <a:rPr kumimoji="0" lang="en-US" altLang="ko-KR" sz="2200" b="1" i="0" u="none" strike="noStrike" kern="1200" cap="none" spc="0" normalizeH="0" baseline="0" dirty="0"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HY동녘M"/>
                <a:ea typeface="HY동녘M"/>
                <a:cs typeface="+mn-cs"/>
              </a:rPr>
              <a:t>: </a:t>
            </a:r>
            <a:r>
              <a:rPr kumimoji="0" lang="ko-KR" altLang="en-US" sz="1100" b="1" i="0" u="none" strike="noStrike" kern="1200" cap="none" spc="0" normalizeH="0" baseline="0" dirty="0"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HY동녘M"/>
                <a:ea typeface="HY동녘M"/>
                <a:cs typeface="+mn-cs"/>
              </a:rPr>
              <a:t>날짜와 유동인구를 고려해 장소를 섭외하거나</a:t>
            </a:r>
            <a:r>
              <a:rPr kumimoji="0" lang="en-US" altLang="ko-KR" sz="1100" b="1" i="0" u="none" strike="noStrike" kern="1200" cap="none" spc="0" normalizeH="0" baseline="0" dirty="0"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HY동녘M"/>
                <a:ea typeface="HY동녘M"/>
                <a:cs typeface="+mn-cs"/>
              </a:rPr>
              <a:t>,  </a:t>
            </a:r>
            <a:r>
              <a:rPr kumimoji="0" lang="ko-KR" altLang="en-US" sz="1100" b="1" i="0" u="none" strike="noStrike" kern="1200" cap="none" spc="0" normalizeH="0" baseline="0" dirty="0"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HY동녘M"/>
                <a:ea typeface="HY동녘M"/>
                <a:cs typeface="+mn-cs"/>
              </a:rPr>
              <a:t>이벤트를 진행할 때 어떤 식으로 홍보를 해야 할지 생각해보는 과정에서</a:t>
            </a:r>
            <a:endParaRPr kumimoji="0" lang="en-US" altLang="ko-KR" sz="1100" b="1" i="0" u="none" strike="noStrike" kern="1200" cap="none" spc="0" normalizeH="0" baseline="0" dirty="0"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HY동녘M"/>
              <a:ea typeface="HY동녘M"/>
              <a:cs typeface="+mn-cs"/>
            </a:endParaRPr>
          </a:p>
          <a:p>
            <a:pPr marL="0" marR="0" lvl="0" indent="0" algn="l" defTabSz="457200" rtl="0" eaLnBrk="1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kumimoji="0" lang="ko-KR" altLang="en-US" sz="1100" b="1" i="0" u="none" strike="noStrike" kern="1200" cap="none" spc="0" normalizeH="0" baseline="0" dirty="0"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HY동녘M"/>
                <a:ea typeface="HY동녘M"/>
                <a:cs typeface="+mn-cs"/>
              </a:rPr>
              <a:t>기획에 대해 생각해보게 되었다</a:t>
            </a:r>
            <a:r>
              <a:rPr kumimoji="0" lang="en-US" altLang="ko-KR" sz="1100" b="1" i="0" u="none" strike="noStrike" kern="1200" cap="none" spc="0" normalizeH="0" baseline="0" dirty="0"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HY동녘M"/>
                <a:ea typeface="HY동녘M"/>
                <a:cs typeface="+mn-cs"/>
              </a:rPr>
              <a:t>.  </a:t>
            </a:r>
            <a:r>
              <a:rPr kumimoji="0" lang="ko-KR" altLang="en-US" sz="1100" b="1" i="0" u="none" strike="noStrike" kern="1200" cap="none" spc="0" normalizeH="0" baseline="0" dirty="0"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HY동녘M"/>
                <a:ea typeface="HY동녘M"/>
                <a:cs typeface="+mn-cs"/>
              </a:rPr>
              <a:t>진행 중 계획을 잘 세우는 것도 중요하지만 원하는 결과를 얻을 수 있도록 외부에게 정확한 정보를 전달하는 과정도 중요하다는 것을 알게 되었다</a:t>
            </a:r>
            <a:r>
              <a:rPr kumimoji="0" lang="en-US" altLang="ko-KR" sz="1100" b="1" i="0" u="none" strike="noStrike" kern="1200" cap="none" spc="0" normalizeH="0" baseline="0" dirty="0"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HY동녘M"/>
                <a:ea typeface="HY동녘M"/>
                <a:cs typeface="+mn-cs"/>
              </a:rPr>
              <a:t>.</a:t>
            </a:r>
            <a:r>
              <a:rPr lang="en-US" altLang="ko-KR" sz="1100" b="1" dirty="0">
                <a:solidFill>
                  <a:srgbClr val="70AD47">
                    <a:lumMod val="50000"/>
                  </a:srgbClr>
                </a:solidFill>
                <a:latin typeface="HY동녘M"/>
                <a:ea typeface="HY동녘M"/>
              </a:rPr>
              <a:t>          </a:t>
            </a:r>
          </a:p>
          <a:p>
            <a:pPr marL="0" marR="0" lvl="0" indent="0" algn="l" defTabSz="457200" rtl="0" eaLnBrk="1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kumimoji="0" lang="en-US" altLang="ko-KR" sz="1100" b="1" i="0" u="none" strike="noStrike" kern="1200" cap="none" spc="0" normalizeH="0" baseline="0" dirty="0"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HY동녘M"/>
                <a:ea typeface="HY동녘M"/>
                <a:cs typeface="+mn-cs"/>
              </a:rPr>
              <a:t>           </a:t>
            </a:r>
            <a:endParaRPr kumimoji="0" lang="ko-KR" altLang="en-US" sz="1100" b="1" i="0" u="none" strike="noStrike" kern="1200" cap="none" spc="0" normalizeH="0" baseline="0" dirty="0"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HY동녘M"/>
              <a:ea typeface="HY동녘M"/>
              <a:cs typeface="+mn-cs"/>
            </a:endParaRPr>
          </a:p>
        </p:txBody>
      </p:sp>
      <p:pic>
        <p:nvPicPr>
          <p:cNvPr id="12" name="그림 11">
            <a:extLst>
              <a:ext uri="{FF2B5EF4-FFF2-40B4-BE49-F238E27FC236}">
                <a16:creationId xmlns:a16="http://schemas.microsoft.com/office/drawing/2014/main" id="{D35997FB-053E-6A4A-989B-F7FE62FB2ECA}"/>
              </a:ext>
            </a:extLst>
          </p:cNvPr>
          <p:cNvPicPr preferRelativeResize="0"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889" y="1374332"/>
            <a:ext cx="879908" cy="76866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6" name="잉크 5">
                <a:extLst>
                  <a:ext uri="{FF2B5EF4-FFF2-40B4-BE49-F238E27FC236}">
                    <a16:creationId xmlns:a16="http://schemas.microsoft.com/office/drawing/2014/main" id="{3F164E05-3F54-091A-7743-78BD18241C3B}"/>
                  </a:ext>
                </a:extLst>
              </p14:cNvPr>
              <p14:cNvContentPartPr/>
              <p14:nvPr/>
            </p14:nvContentPartPr>
            <p14:xfrm>
              <a:off x="6696889" y="4482402"/>
              <a:ext cx="57960" cy="44280"/>
            </p14:xfrm>
          </p:contentPart>
        </mc:Choice>
        <mc:Fallback xmlns:dsp="http://schemas.microsoft.com/office/drawing/2008/diagram" xmlns:dgm="http://schemas.openxmlformats.org/drawingml/2006/diagram" xmlns:c="http://schemas.openxmlformats.org/drawingml/2006/chart" xmlns="">
          <p:pic>
            <p:nvPicPr>
              <p:cNvPr id="6" name="잉크 5">
                <a:extLst>
                  <a:ext uri="{FF2B5EF4-FFF2-40B4-BE49-F238E27FC236}">
                    <a16:creationId xmlns:a16="http://schemas.microsoft.com/office/drawing/2014/main" id="{3F164E05-3F54-091A-7743-78BD18241C3B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687889" y="4473402"/>
                <a:ext cx="75600" cy="619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0707194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그룹 6">
            <a:extLst>
              <a:ext uri="{FF2B5EF4-FFF2-40B4-BE49-F238E27FC236}">
                <a16:creationId xmlns:a16="http://schemas.microsoft.com/office/drawing/2014/main" id="{5C275257-372D-15C0-F1BE-B8A495CB549F}"/>
              </a:ext>
            </a:extLst>
          </p:cNvPr>
          <p:cNvGrpSpPr>
            <a:grpSpLocks/>
          </p:cNvGrpSpPr>
          <p:nvPr/>
        </p:nvGrpSpPr>
        <p:grpSpPr>
          <a:xfrm>
            <a:off x="413680" y="524038"/>
            <a:ext cx="5028881" cy="5053439"/>
            <a:chOff x="413680" y="524038"/>
            <a:chExt cx="5028881" cy="5053439"/>
          </a:xfrm>
        </p:grpSpPr>
        <p:sp>
          <p:nvSpPr>
            <p:cNvPr id="8" name="직사각형 7">
              <a:extLst>
                <a:ext uri="{FF2B5EF4-FFF2-40B4-BE49-F238E27FC236}">
                  <a16:creationId xmlns:a16="http://schemas.microsoft.com/office/drawing/2014/main" id="{88C00D85-1573-B21D-63A3-54A717B5955E}"/>
                </a:ext>
              </a:extLst>
            </p:cNvPr>
            <p:cNvSpPr>
              <a:spLocks/>
            </p:cNvSpPr>
            <p:nvPr/>
          </p:nvSpPr>
          <p:spPr>
            <a:xfrm>
              <a:off x="510471" y="645387"/>
              <a:ext cx="4932090" cy="4932090"/>
            </a:xfrm>
            <a:custGeom>
              <a:avLst/>
              <a:gdLst>
                <a:gd name="connsiteX0" fmla="*/ 0 w 4932090"/>
                <a:gd name="connsiteY0" fmla="*/ 0 h 4932090"/>
                <a:gd name="connsiteX1" fmla="*/ 468549 w 4932090"/>
                <a:gd name="connsiteY1" fmla="*/ 0 h 4932090"/>
                <a:gd name="connsiteX2" fmla="*/ 937097 w 4932090"/>
                <a:gd name="connsiteY2" fmla="*/ 0 h 4932090"/>
                <a:gd name="connsiteX3" fmla="*/ 1454967 w 4932090"/>
                <a:gd name="connsiteY3" fmla="*/ 0 h 4932090"/>
                <a:gd name="connsiteX4" fmla="*/ 1972836 w 4932090"/>
                <a:gd name="connsiteY4" fmla="*/ 0 h 4932090"/>
                <a:gd name="connsiteX5" fmla="*/ 2490705 w 4932090"/>
                <a:gd name="connsiteY5" fmla="*/ 0 h 4932090"/>
                <a:gd name="connsiteX6" fmla="*/ 3156538 w 4932090"/>
                <a:gd name="connsiteY6" fmla="*/ 0 h 4932090"/>
                <a:gd name="connsiteX7" fmla="*/ 3871691 w 4932090"/>
                <a:gd name="connsiteY7" fmla="*/ 0 h 4932090"/>
                <a:gd name="connsiteX8" fmla="*/ 4932090 w 4932090"/>
                <a:gd name="connsiteY8" fmla="*/ 0 h 4932090"/>
                <a:gd name="connsiteX9" fmla="*/ 4932090 w 4932090"/>
                <a:gd name="connsiteY9" fmla="*/ 567190 h 4932090"/>
                <a:gd name="connsiteX10" fmla="*/ 4932090 w 4932090"/>
                <a:gd name="connsiteY10" fmla="*/ 1134381 h 4932090"/>
                <a:gd name="connsiteX11" fmla="*/ 4932090 w 4932090"/>
                <a:gd name="connsiteY11" fmla="*/ 1701571 h 4932090"/>
                <a:gd name="connsiteX12" fmla="*/ 4932090 w 4932090"/>
                <a:gd name="connsiteY12" fmla="*/ 2219441 h 4932090"/>
                <a:gd name="connsiteX13" fmla="*/ 4932090 w 4932090"/>
                <a:gd name="connsiteY13" fmla="*/ 2687989 h 4932090"/>
                <a:gd name="connsiteX14" fmla="*/ 4932090 w 4932090"/>
                <a:gd name="connsiteY14" fmla="*/ 3255179 h 4932090"/>
                <a:gd name="connsiteX15" fmla="*/ 4932090 w 4932090"/>
                <a:gd name="connsiteY15" fmla="*/ 3773049 h 4932090"/>
                <a:gd name="connsiteX16" fmla="*/ 4932090 w 4932090"/>
                <a:gd name="connsiteY16" fmla="*/ 4241597 h 4932090"/>
                <a:gd name="connsiteX17" fmla="*/ 4932090 w 4932090"/>
                <a:gd name="connsiteY17" fmla="*/ 4932090 h 4932090"/>
                <a:gd name="connsiteX18" fmla="*/ 4216937 w 4932090"/>
                <a:gd name="connsiteY18" fmla="*/ 4932090 h 4932090"/>
                <a:gd name="connsiteX19" fmla="*/ 3649747 w 4932090"/>
                <a:gd name="connsiteY19" fmla="*/ 4932090 h 4932090"/>
                <a:gd name="connsiteX20" fmla="*/ 3181198 w 4932090"/>
                <a:gd name="connsiteY20" fmla="*/ 4932090 h 4932090"/>
                <a:gd name="connsiteX21" fmla="*/ 2614008 w 4932090"/>
                <a:gd name="connsiteY21" fmla="*/ 4932090 h 4932090"/>
                <a:gd name="connsiteX22" fmla="*/ 2096138 w 4932090"/>
                <a:gd name="connsiteY22" fmla="*/ 4932090 h 4932090"/>
                <a:gd name="connsiteX23" fmla="*/ 1479627 w 4932090"/>
                <a:gd name="connsiteY23" fmla="*/ 4932090 h 4932090"/>
                <a:gd name="connsiteX24" fmla="*/ 961758 w 4932090"/>
                <a:gd name="connsiteY24" fmla="*/ 4932090 h 4932090"/>
                <a:gd name="connsiteX25" fmla="*/ 0 w 4932090"/>
                <a:gd name="connsiteY25" fmla="*/ 4932090 h 4932090"/>
                <a:gd name="connsiteX26" fmla="*/ 0 w 4932090"/>
                <a:gd name="connsiteY26" fmla="*/ 4364900 h 4932090"/>
                <a:gd name="connsiteX27" fmla="*/ 0 w 4932090"/>
                <a:gd name="connsiteY27" fmla="*/ 3896351 h 4932090"/>
                <a:gd name="connsiteX28" fmla="*/ 0 w 4932090"/>
                <a:gd name="connsiteY28" fmla="*/ 3279840 h 4932090"/>
                <a:gd name="connsiteX29" fmla="*/ 0 w 4932090"/>
                <a:gd name="connsiteY29" fmla="*/ 2614008 h 4932090"/>
                <a:gd name="connsiteX30" fmla="*/ 0 w 4932090"/>
                <a:gd name="connsiteY30" fmla="*/ 2096138 h 4932090"/>
                <a:gd name="connsiteX31" fmla="*/ 0 w 4932090"/>
                <a:gd name="connsiteY31" fmla="*/ 1578269 h 4932090"/>
                <a:gd name="connsiteX32" fmla="*/ 0 w 4932090"/>
                <a:gd name="connsiteY32" fmla="*/ 961758 h 4932090"/>
                <a:gd name="connsiteX33" fmla="*/ 0 w 4932090"/>
                <a:gd name="connsiteY33" fmla="*/ 0 h 49320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4932090" h="4932090" fill="none" extrusionOk="0">
                  <a:moveTo>
                    <a:pt x="0" y="0"/>
                  </a:moveTo>
                  <a:cubicBezTo>
                    <a:pt x="172859" y="16894"/>
                    <a:pt x="315648" y="-2253"/>
                    <a:pt x="468549" y="0"/>
                  </a:cubicBezTo>
                  <a:cubicBezTo>
                    <a:pt x="621450" y="2253"/>
                    <a:pt x="784637" y="7678"/>
                    <a:pt x="937097" y="0"/>
                  </a:cubicBezTo>
                  <a:cubicBezTo>
                    <a:pt x="1089557" y="-7678"/>
                    <a:pt x="1348109" y="10289"/>
                    <a:pt x="1454967" y="0"/>
                  </a:cubicBezTo>
                  <a:cubicBezTo>
                    <a:pt x="1561825" y="-10289"/>
                    <a:pt x="1730911" y="-4557"/>
                    <a:pt x="1972836" y="0"/>
                  </a:cubicBezTo>
                  <a:cubicBezTo>
                    <a:pt x="2214761" y="4557"/>
                    <a:pt x="2268731" y="-1385"/>
                    <a:pt x="2490705" y="0"/>
                  </a:cubicBezTo>
                  <a:cubicBezTo>
                    <a:pt x="2712679" y="1385"/>
                    <a:pt x="2954235" y="-18043"/>
                    <a:pt x="3156538" y="0"/>
                  </a:cubicBezTo>
                  <a:cubicBezTo>
                    <a:pt x="3358841" y="18043"/>
                    <a:pt x="3547271" y="-4117"/>
                    <a:pt x="3871691" y="0"/>
                  </a:cubicBezTo>
                  <a:cubicBezTo>
                    <a:pt x="4196111" y="4117"/>
                    <a:pt x="4626465" y="-33167"/>
                    <a:pt x="4932090" y="0"/>
                  </a:cubicBezTo>
                  <a:cubicBezTo>
                    <a:pt x="4942357" y="174364"/>
                    <a:pt x="4958882" y="305750"/>
                    <a:pt x="4932090" y="567190"/>
                  </a:cubicBezTo>
                  <a:cubicBezTo>
                    <a:pt x="4905299" y="828630"/>
                    <a:pt x="4947816" y="903000"/>
                    <a:pt x="4932090" y="1134381"/>
                  </a:cubicBezTo>
                  <a:cubicBezTo>
                    <a:pt x="4916364" y="1365762"/>
                    <a:pt x="4943872" y="1534634"/>
                    <a:pt x="4932090" y="1701571"/>
                  </a:cubicBezTo>
                  <a:cubicBezTo>
                    <a:pt x="4920309" y="1868508"/>
                    <a:pt x="4928914" y="2018960"/>
                    <a:pt x="4932090" y="2219441"/>
                  </a:cubicBezTo>
                  <a:cubicBezTo>
                    <a:pt x="4935267" y="2419922"/>
                    <a:pt x="4928993" y="2480657"/>
                    <a:pt x="4932090" y="2687989"/>
                  </a:cubicBezTo>
                  <a:cubicBezTo>
                    <a:pt x="4935187" y="2895321"/>
                    <a:pt x="4906285" y="3124338"/>
                    <a:pt x="4932090" y="3255179"/>
                  </a:cubicBezTo>
                  <a:cubicBezTo>
                    <a:pt x="4957896" y="3386020"/>
                    <a:pt x="4913653" y="3652360"/>
                    <a:pt x="4932090" y="3773049"/>
                  </a:cubicBezTo>
                  <a:cubicBezTo>
                    <a:pt x="4950528" y="3893738"/>
                    <a:pt x="4918875" y="4109331"/>
                    <a:pt x="4932090" y="4241597"/>
                  </a:cubicBezTo>
                  <a:cubicBezTo>
                    <a:pt x="4945305" y="4373863"/>
                    <a:pt x="4952291" y="4672417"/>
                    <a:pt x="4932090" y="4932090"/>
                  </a:cubicBezTo>
                  <a:cubicBezTo>
                    <a:pt x="4679581" y="4940926"/>
                    <a:pt x="4568397" y="4911280"/>
                    <a:pt x="4216937" y="4932090"/>
                  </a:cubicBezTo>
                  <a:cubicBezTo>
                    <a:pt x="3865477" y="4952900"/>
                    <a:pt x="3840963" y="4916170"/>
                    <a:pt x="3649747" y="4932090"/>
                  </a:cubicBezTo>
                  <a:cubicBezTo>
                    <a:pt x="3458531" y="4948011"/>
                    <a:pt x="3356711" y="4924842"/>
                    <a:pt x="3181198" y="4932090"/>
                  </a:cubicBezTo>
                  <a:cubicBezTo>
                    <a:pt x="3005685" y="4939338"/>
                    <a:pt x="2772167" y="4937958"/>
                    <a:pt x="2614008" y="4932090"/>
                  </a:cubicBezTo>
                  <a:cubicBezTo>
                    <a:pt x="2455849" y="4926223"/>
                    <a:pt x="2200877" y="4955958"/>
                    <a:pt x="2096138" y="4932090"/>
                  </a:cubicBezTo>
                  <a:cubicBezTo>
                    <a:pt x="1991399" y="4908223"/>
                    <a:pt x="1727374" y="4906403"/>
                    <a:pt x="1479627" y="4932090"/>
                  </a:cubicBezTo>
                  <a:cubicBezTo>
                    <a:pt x="1231880" y="4957777"/>
                    <a:pt x="1088329" y="4946207"/>
                    <a:pt x="961758" y="4932090"/>
                  </a:cubicBezTo>
                  <a:cubicBezTo>
                    <a:pt x="835187" y="4917973"/>
                    <a:pt x="312292" y="4899178"/>
                    <a:pt x="0" y="4932090"/>
                  </a:cubicBezTo>
                  <a:cubicBezTo>
                    <a:pt x="-12645" y="4768719"/>
                    <a:pt x="24493" y="4552410"/>
                    <a:pt x="0" y="4364900"/>
                  </a:cubicBezTo>
                  <a:cubicBezTo>
                    <a:pt x="-24493" y="4177390"/>
                    <a:pt x="-16394" y="4116500"/>
                    <a:pt x="0" y="3896351"/>
                  </a:cubicBezTo>
                  <a:cubicBezTo>
                    <a:pt x="16394" y="3676202"/>
                    <a:pt x="11523" y="3413481"/>
                    <a:pt x="0" y="3279840"/>
                  </a:cubicBezTo>
                  <a:cubicBezTo>
                    <a:pt x="-11523" y="3146199"/>
                    <a:pt x="-13927" y="2772448"/>
                    <a:pt x="0" y="2614008"/>
                  </a:cubicBezTo>
                  <a:cubicBezTo>
                    <a:pt x="13927" y="2455568"/>
                    <a:pt x="-7740" y="2214240"/>
                    <a:pt x="0" y="2096138"/>
                  </a:cubicBezTo>
                  <a:cubicBezTo>
                    <a:pt x="7740" y="1978036"/>
                    <a:pt x="-1909" y="1828827"/>
                    <a:pt x="0" y="1578269"/>
                  </a:cubicBezTo>
                  <a:cubicBezTo>
                    <a:pt x="1909" y="1327711"/>
                    <a:pt x="10961" y="1205043"/>
                    <a:pt x="0" y="961758"/>
                  </a:cubicBezTo>
                  <a:cubicBezTo>
                    <a:pt x="-10961" y="718473"/>
                    <a:pt x="-25765" y="445645"/>
                    <a:pt x="0" y="0"/>
                  </a:cubicBezTo>
                  <a:close/>
                </a:path>
                <a:path w="4932090" h="4932090" stroke="0" extrusionOk="0">
                  <a:moveTo>
                    <a:pt x="0" y="0"/>
                  </a:moveTo>
                  <a:cubicBezTo>
                    <a:pt x="218817" y="3297"/>
                    <a:pt x="373587" y="8186"/>
                    <a:pt x="468549" y="0"/>
                  </a:cubicBezTo>
                  <a:cubicBezTo>
                    <a:pt x="563511" y="-8186"/>
                    <a:pt x="815199" y="6370"/>
                    <a:pt x="1085060" y="0"/>
                  </a:cubicBezTo>
                  <a:cubicBezTo>
                    <a:pt x="1354921" y="-6370"/>
                    <a:pt x="1533355" y="-18784"/>
                    <a:pt x="1652250" y="0"/>
                  </a:cubicBezTo>
                  <a:cubicBezTo>
                    <a:pt x="1771145" y="18784"/>
                    <a:pt x="2009577" y="9511"/>
                    <a:pt x="2170120" y="0"/>
                  </a:cubicBezTo>
                  <a:cubicBezTo>
                    <a:pt x="2330663" y="-9511"/>
                    <a:pt x="2519569" y="-16302"/>
                    <a:pt x="2835952" y="0"/>
                  </a:cubicBezTo>
                  <a:cubicBezTo>
                    <a:pt x="3152335" y="16302"/>
                    <a:pt x="3315188" y="16441"/>
                    <a:pt x="3452463" y="0"/>
                  </a:cubicBezTo>
                  <a:cubicBezTo>
                    <a:pt x="3589738" y="-16441"/>
                    <a:pt x="3835033" y="2233"/>
                    <a:pt x="4118295" y="0"/>
                  </a:cubicBezTo>
                  <a:cubicBezTo>
                    <a:pt x="4401557" y="-2233"/>
                    <a:pt x="4662452" y="-12122"/>
                    <a:pt x="4932090" y="0"/>
                  </a:cubicBezTo>
                  <a:cubicBezTo>
                    <a:pt x="4910366" y="148238"/>
                    <a:pt x="4946210" y="310684"/>
                    <a:pt x="4932090" y="567190"/>
                  </a:cubicBezTo>
                  <a:cubicBezTo>
                    <a:pt x="4917971" y="823696"/>
                    <a:pt x="4911585" y="925842"/>
                    <a:pt x="4932090" y="1085060"/>
                  </a:cubicBezTo>
                  <a:cubicBezTo>
                    <a:pt x="4952596" y="1244278"/>
                    <a:pt x="4926171" y="1495422"/>
                    <a:pt x="4932090" y="1602929"/>
                  </a:cubicBezTo>
                  <a:cubicBezTo>
                    <a:pt x="4938009" y="1710436"/>
                    <a:pt x="4950922" y="1939982"/>
                    <a:pt x="4932090" y="2268761"/>
                  </a:cubicBezTo>
                  <a:cubicBezTo>
                    <a:pt x="4913258" y="2597540"/>
                    <a:pt x="4897202" y="2683199"/>
                    <a:pt x="4932090" y="2983914"/>
                  </a:cubicBezTo>
                  <a:cubicBezTo>
                    <a:pt x="4966978" y="3284629"/>
                    <a:pt x="4941367" y="3282714"/>
                    <a:pt x="4932090" y="3551105"/>
                  </a:cubicBezTo>
                  <a:cubicBezTo>
                    <a:pt x="4922813" y="3819496"/>
                    <a:pt x="4929340" y="3919435"/>
                    <a:pt x="4932090" y="4167616"/>
                  </a:cubicBezTo>
                  <a:cubicBezTo>
                    <a:pt x="4934840" y="4415797"/>
                    <a:pt x="4926852" y="4574746"/>
                    <a:pt x="4932090" y="4932090"/>
                  </a:cubicBezTo>
                  <a:cubicBezTo>
                    <a:pt x="4751802" y="4937410"/>
                    <a:pt x="4429140" y="4925177"/>
                    <a:pt x="4216937" y="4932090"/>
                  </a:cubicBezTo>
                  <a:cubicBezTo>
                    <a:pt x="4004734" y="4939003"/>
                    <a:pt x="3884627" y="4946525"/>
                    <a:pt x="3649747" y="4932090"/>
                  </a:cubicBezTo>
                  <a:cubicBezTo>
                    <a:pt x="3414867" y="4917656"/>
                    <a:pt x="3300984" y="4931150"/>
                    <a:pt x="3181198" y="4932090"/>
                  </a:cubicBezTo>
                  <a:cubicBezTo>
                    <a:pt x="3061412" y="4933030"/>
                    <a:pt x="2711958" y="4907750"/>
                    <a:pt x="2515366" y="4932090"/>
                  </a:cubicBezTo>
                  <a:cubicBezTo>
                    <a:pt x="2318774" y="4956430"/>
                    <a:pt x="2088502" y="4931205"/>
                    <a:pt x="1800213" y="4932090"/>
                  </a:cubicBezTo>
                  <a:cubicBezTo>
                    <a:pt x="1511924" y="4932975"/>
                    <a:pt x="1465707" y="4956080"/>
                    <a:pt x="1134381" y="4932090"/>
                  </a:cubicBezTo>
                  <a:cubicBezTo>
                    <a:pt x="803055" y="4908100"/>
                    <a:pt x="794243" y="4925115"/>
                    <a:pt x="567190" y="4932090"/>
                  </a:cubicBezTo>
                  <a:cubicBezTo>
                    <a:pt x="340137" y="4939065"/>
                    <a:pt x="139213" y="4930337"/>
                    <a:pt x="0" y="4932090"/>
                  </a:cubicBezTo>
                  <a:cubicBezTo>
                    <a:pt x="-28443" y="4797770"/>
                    <a:pt x="9363" y="4444217"/>
                    <a:pt x="0" y="4266258"/>
                  </a:cubicBezTo>
                  <a:cubicBezTo>
                    <a:pt x="-9363" y="4088299"/>
                    <a:pt x="14442" y="3907979"/>
                    <a:pt x="0" y="3551105"/>
                  </a:cubicBezTo>
                  <a:cubicBezTo>
                    <a:pt x="-14442" y="3194231"/>
                    <a:pt x="3006" y="3037720"/>
                    <a:pt x="0" y="2835952"/>
                  </a:cubicBezTo>
                  <a:cubicBezTo>
                    <a:pt x="-3006" y="2634184"/>
                    <a:pt x="15161" y="2463350"/>
                    <a:pt x="0" y="2219441"/>
                  </a:cubicBezTo>
                  <a:cubicBezTo>
                    <a:pt x="-15161" y="1975532"/>
                    <a:pt x="10168" y="1747540"/>
                    <a:pt x="0" y="1602929"/>
                  </a:cubicBezTo>
                  <a:cubicBezTo>
                    <a:pt x="-10168" y="1458318"/>
                    <a:pt x="4078" y="1131069"/>
                    <a:pt x="0" y="887776"/>
                  </a:cubicBezTo>
                  <a:cubicBezTo>
                    <a:pt x="-4078" y="644483"/>
                    <a:pt x="-18421" y="409876"/>
                    <a:pt x="0" y="0"/>
                  </a:cubicBezTo>
                  <a:close/>
                </a:path>
              </a:pathLst>
            </a:custGeom>
            <a:solidFill>
              <a:schemeClr val="bg2">
                <a:lumMod val="75000"/>
                <a:alpha val="60000"/>
              </a:schemeClr>
            </a:solidFill>
            <a:ln cmpd="sng">
              <a:solidFill>
                <a:schemeClr val="bg2">
                  <a:lumMod val="75000"/>
                  <a:alpha val="60000"/>
                </a:schemeClr>
              </a:solidFill>
              <a:extLst>
                <a:ext uri="{C807C97D-BFC1-408E-A445-0C87EB9F89A2}">
                  <ask:lineSketchStyleProps xmlns:ask="http://schemas.microsoft.com/office/drawing/2018/sketchyshapes" sd="3287694183">
                    <a:prstGeom prst="rect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endParaRPr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4FF9B756-A5BD-6F6D-569C-4DC473E15288}"/>
                </a:ext>
              </a:extLst>
            </p:cNvPr>
            <p:cNvSpPr>
              <a:spLocks/>
            </p:cNvSpPr>
            <p:nvPr/>
          </p:nvSpPr>
          <p:spPr>
            <a:xfrm>
              <a:off x="413680" y="524038"/>
              <a:ext cx="4932090" cy="4932090"/>
            </a:xfrm>
            <a:custGeom>
              <a:avLst/>
              <a:gdLst>
                <a:gd name="connsiteX0" fmla="*/ 0 w 4932090"/>
                <a:gd name="connsiteY0" fmla="*/ 0 h 4932090"/>
                <a:gd name="connsiteX1" fmla="*/ 468549 w 4932090"/>
                <a:gd name="connsiteY1" fmla="*/ 0 h 4932090"/>
                <a:gd name="connsiteX2" fmla="*/ 937097 w 4932090"/>
                <a:gd name="connsiteY2" fmla="*/ 0 h 4932090"/>
                <a:gd name="connsiteX3" fmla="*/ 1454967 w 4932090"/>
                <a:gd name="connsiteY3" fmla="*/ 0 h 4932090"/>
                <a:gd name="connsiteX4" fmla="*/ 1972836 w 4932090"/>
                <a:gd name="connsiteY4" fmla="*/ 0 h 4932090"/>
                <a:gd name="connsiteX5" fmla="*/ 2490705 w 4932090"/>
                <a:gd name="connsiteY5" fmla="*/ 0 h 4932090"/>
                <a:gd name="connsiteX6" fmla="*/ 3156538 w 4932090"/>
                <a:gd name="connsiteY6" fmla="*/ 0 h 4932090"/>
                <a:gd name="connsiteX7" fmla="*/ 3871691 w 4932090"/>
                <a:gd name="connsiteY7" fmla="*/ 0 h 4932090"/>
                <a:gd name="connsiteX8" fmla="*/ 4932090 w 4932090"/>
                <a:gd name="connsiteY8" fmla="*/ 0 h 4932090"/>
                <a:gd name="connsiteX9" fmla="*/ 4932090 w 4932090"/>
                <a:gd name="connsiteY9" fmla="*/ 567190 h 4932090"/>
                <a:gd name="connsiteX10" fmla="*/ 4932090 w 4932090"/>
                <a:gd name="connsiteY10" fmla="*/ 1134381 h 4932090"/>
                <a:gd name="connsiteX11" fmla="*/ 4932090 w 4932090"/>
                <a:gd name="connsiteY11" fmla="*/ 1701571 h 4932090"/>
                <a:gd name="connsiteX12" fmla="*/ 4932090 w 4932090"/>
                <a:gd name="connsiteY12" fmla="*/ 2219441 h 4932090"/>
                <a:gd name="connsiteX13" fmla="*/ 4932090 w 4932090"/>
                <a:gd name="connsiteY13" fmla="*/ 2687989 h 4932090"/>
                <a:gd name="connsiteX14" fmla="*/ 4932090 w 4932090"/>
                <a:gd name="connsiteY14" fmla="*/ 3255179 h 4932090"/>
                <a:gd name="connsiteX15" fmla="*/ 4932090 w 4932090"/>
                <a:gd name="connsiteY15" fmla="*/ 3773049 h 4932090"/>
                <a:gd name="connsiteX16" fmla="*/ 4932090 w 4932090"/>
                <a:gd name="connsiteY16" fmla="*/ 4241597 h 4932090"/>
                <a:gd name="connsiteX17" fmla="*/ 4932090 w 4932090"/>
                <a:gd name="connsiteY17" fmla="*/ 4932090 h 4932090"/>
                <a:gd name="connsiteX18" fmla="*/ 4216937 w 4932090"/>
                <a:gd name="connsiteY18" fmla="*/ 4932090 h 4932090"/>
                <a:gd name="connsiteX19" fmla="*/ 3649747 w 4932090"/>
                <a:gd name="connsiteY19" fmla="*/ 4932090 h 4932090"/>
                <a:gd name="connsiteX20" fmla="*/ 3181198 w 4932090"/>
                <a:gd name="connsiteY20" fmla="*/ 4932090 h 4932090"/>
                <a:gd name="connsiteX21" fmla="*/ 2614008 w 4932090"/>
                <a:gd name="connsiteY21" fmla="*/ 4932090 h 4932090"/>
                <a:gd name="connsiteX22" fmla="*/ 2096138 w 4932090"/>
                <a:gd name="connsiteY22" fmla="*/ 4932090 h 4932090"/>
                <a:gd name="connsiteX23" fmla="*/ 1479627 w 4932090"/>
                <a:gd name="connsiteY23" fmla="*/ 4932090 h 4932090"/>
                <a:gd name="connsiteX24" fmla="*/ 961758 w 4932090"/>
                <a:gd name="connsiteY24" fmla="*/ 4932090 h 4932090"/>
                <a:gd name="connsiteX25" fmla="*/ 0 w 4932090"/>
                <a:gd name="connsiteY25" fmla="*/ 4932090 h 4932090"/>
                <a:gd name="connsiteX26" fmla="*/ 0 w 4932090"/>
                <a:gd name="connsiteY26" fmla="*/ 4364900 h 4932090"/>
                <a:gd name="connsiteX27" fmla="*/ 0 w 4932090"/>
                <a:gd name="connsiteY27" fmla="*/ 3896351 h 4932090"/>
                <a:gd name="connsiteX28" fmla="*/ 0 w 4932090"/>
                <a:gd name="connsiteY28" fmla="*/ 3279840 h 4932090"/>
                <a:gd name="connsiteX29" fmla="*/ 0 w 4932090"/>
                <a:gd name="connsiteY29" fmla="*/ 2614008 h 4932090"/>
                <a:gd name="connsiteX30" fmla="*/ 0 w 4932090"/>
                <a:gd name="connsiteY30" fmla="*/ 2096138 h 4932090"/>
                <a:gd name="connsiteX31" fmla="*/ 0 w 4932090"/>
                <a:gd name="connsiteY31" fmla="*/ 1578269 h 4932090"/>
                <a:gd name="connsiteX32" fmla="*/ 0 w 4932090"/>
                <a:gd name="connsiteY32" fmla="*/ 961758 h 4932090"/>
                <a:gd name="connsiteX33" fmla="*/ 0 w 4932090"/>
                <a:gd name="connsiteY33" fmla="*/ 0 h 49320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4932090" h="4932090" fill="none" extrusionOk="0">
                  <a:moveTo>
                    <a:pt x="0" y="0"/>
                  </a:moveTo>
                  <a:cubicBezTo>
                    <a:pt x="172859" y="16894"/>
                    <a:pt x="315648" y="-2253"/>
                    <a:pt x="468549" y="0"/>
                  </a:cubicBezTo>
                  <a:cubicBezTo>
                    <a:pt x="621450" y="2253"/>
                    <a:pt x="784637" y="7678"/>
                    <a:pt x="937097" y="0"/>
                  </a:cubicBezTo>
                  <a:cubicBezTo>
                    <a:pt x="1089557" y="-7678"/>
                    <a:pt x="1348109" y="10289"/>
                    <a:pt x="1454967" y="0"/>
                  </a:cubicBezTo>
                  <a:cubicBezTo>
                    <a:pt x="1561825" y="-10289"/>
                    <a:pt x="1730911" y="-4557"/>
                    <a:pt x="1972836" y="0"/>
                  </a:cubicBezTo>
                  <a:cubicBezTo>
                    <a:pt x="2214761" y="4557"/>
                    <a:pt x="2268731" y="-1385"/>
                    <a:pt x="2490705" y="0"/>
                  </a:cubicBezTo>
                  <a:cubicBezTo>
                    <a:pt x="2712679" y="1385"/>
                    <a:pt x="2954235" y="-18043"/>
                    <a:pt x="3156538" y="0"/>
                  </a:cubicBezTo>
                  <a:cubicBezTo>
                    <a:pt x="3358841" y="18043"/>
                    <a:pt x="3547271" y="-4117"/>
                    <a:pt x="3871691" y="0"/>
                  </a:cubicBezTo>
                  <a:cubicBezTo>
                    <a:pt x="4196111" y="4117"/>
                    <a:pt x="4626465" y="-33167"/>
                    <a:pt x="4932090" y="0"/>
                  </a:cubicBezTo>
                  <a:cubicBezTo>
                    <a:pt x="4942357" y="174364"/>
                    <a:pt x="4958882" y="305750"/>
                    <a:pt x="4932090" y="567190"/>
                  </a:cubicBezTo>
                  <a:cubicBezTo>
                    <a:pt x="4905299" y="828630"/>
                    <a:pt x="4947816" y="903000"/>
                    <a:pt x="4932090" y="1134381"/>
                  </a:cubicBezTo>
                  <a:cubicBezTo>
                    <a:pt x="4916364" y="1365762"/>
                    <a:pt x="4943872" y="1534634"/>
                    <a:pt x="4932090" y="1701571"/>
                  </a:cubicBezTo>
                  <a:cubicBezTo>
                    <a:pt x="4920309" y="1868508"/>
                    <a:pt x="4928914" y="2018960"/>
                    <a:pt x="4932090" y="2219441"/>
                  </a:cubicBezTo>
                  <a:cubicBezTo>
                    <a:pt x="4935267" y="2419922"/>
                    <a:pt x="4928993" y="2480657"/>
                    <a:pt x="4932090" y="2687989"/>
                  </a:cubicBezTo>
                  <a:cubicBezTo>
                    <a:pt x="4935187" y="2895321"/>
                    <a:pt x="4906285" y="3124338"/>
                    <a:pt x="4932090" y="3255179"/>
                  </a:cubicBezTo>
                  <a:cubicBezTo>
                    <a:pt x="4957896" y="3386020"/>
                    <a:pt x="4913653" y="3652360"/>
                    <a:pt x="4932090" y="3773049"/>
                  </a:cubicBezTo>
                  <a:cubicBezTo>
                    <a:pt x="4950528" y="3893738"/>
                    <a:pt x="4918875" y="4109331"/>
                    <a:pt x="4932090" y="4241597"/>
                  </a:cubicBezTo>
                  <a:cubicBezTo>
                    <a:pt x="4945305" y="4373863"/>
                    <a:pt x="4952291" y="4672417"/>
                    <a:pt x="4932090" y="4932090"/>
                  </a:cubicBezTo>
                  <a:cubicBezTo>
                    <a:pt x="4679581" y="4940926"/>
                    <a:pt x="4568397" y="4911280"/>
                    <a:pt x="4216937" y="4932090"/>
                  </a:cubicBezTo>
                  <a:cubicBezTo>
                    <a:pt x="3865477" y="4952900"/>
                    <a:pt x="3840963" y="4916170"/>
                    <a:pt x="3649747" y="4932090"/>
                  </a:cubicBezTo>
                  <a:cubicBezTo>
                    <a:pt x="3458531" y="4948011"/>
                    <a:pt x="3356711" y="4924842"/>
                    <a:pt x="3181198" y="4932090"/>
                  </a:cubicBezTo>
                  <a:cubicBezTo>
                    <a:pt x="3005685" y="4939338"/>
                    <a:pt x="2772167" y="4937958"/>
                    <a:pt x="2614008" y="4932090"/>
                  </a:cubicBezTo>
                  <a:cubicBezTo>
                    <a:pt x="2455849" y="4926223"/>
                    <a:pt x="2200877" y="4955958"/>
                    <a:pt x="2096138" y="4932090"/>
                  </a:cubicBezTo>
                  <a:cubicBezTo>
                    <a:pt x="1991399" y="4908223"/>
                    <a:pt x="1727374" y="4906403"/>
                    <a:pt x="1479627" y="4932090"/>
                  </a:cubicBezTo>
                  <a:cubicBezTo>
                    <a:pt x="1231880" y="4957777"/>
                    <a:pt x="1088329" y="4946207"/>
                    <a:pt x="961758" y="4932090"/>
                  </a:cubicBezTo>
                  <a:cubicBezTo>
                    <a:pt x="835187" y="4917973"/>
                    <a:pt x="312292" y="4899178"/>
                    <a:pt x="0" y="4932090"/>
                  </a:cubicBezTo>
                  <a:cubicBezTo>
                    <a:pt x="-12645" y="4768719"/>
                    <a:pt x="24493" y="4552410"/>
                    <a:pt x="0" y="4364900"/>
                  </a:cubicBezTo>
                  <a:cubicBezTo>
                    <a:pt x="-24493" y="4177390"/>
                    <a:pt x="-16394" y="4116500"/>
                    <a:pt x="0" y="3896351"/>
                  </a:cubicBezTo>
                  <a:cubicBezTo>
                    <a:pt x="16394" y="3676202"/>
                    <a:pt x="11523" y="3413481"/>
                    <a:pt x="0" y="3279840"/>
                  </a:cubicBezTo>
                  <a:cubicBezTo>
                    <a:pt x="-11523" y="3146199"/>
                    <a:pt x="-13927" y="2772448"/>
                    <a:pt x="0" y="2614008"/>
                  </a:cubicBezTo>
                  <a:cubicBezTo>
                    <a:pt x="13927" y="2455568"/>
                    <a:pt x="-7740" y="2214240"/>
                    <a:pt x="0" y="2096138"/>
                  </a:cubicBezTo>
                  <a:cubicBezTo>
                    <a:pt x="7740" y="1978036"/>
                    <a:pt x="-1909" y="1828827"/>
                    <a:pt x="0" y="1578269"/>
                  </a:cubicBezTo>
                  <a:cubicBezTo>
                    <a:pt x="1909" y="1327711"/>
                    <a:pt x="10961" y="1205043"/>
                    <a:pt x="0" y="961758"/>
                  </a:cubicBezTo>
                  <a:cubicBezTo>
                    <a:pt x="-10961" y="718473"/>
                    <a:pt x="-25765" y="445645"/>
                    <a:pt x="0" y="0"/>
                  </a:cubicBezTo>
                  <a:close/>
                </a:path>
                <a:path w="4932090" h="4932090" stroke="0" extrusionOk="0">
                  <a:moveTo>
                    <a:pt x="0" y="0"/>
                  </a:moveTo>
                  <a:cubicBezTo>
                    <a:pt x="218817" y="3297"/>
                    <a:pt x="373587" y="8186"/>
                    <a:pt x="468549" y="0"/>
                  </a:cubicBezTo>
                  <a:cubicBezTo>
                    <a:pt x="563511" y="-8186"/>
                    <a:pt x="815199" y="6370"/>
                    <a:pt x="1085060" y="0"/>
                  </a:cubicBezTo>
                  <a:cubicBezTo>
                    <a:pt x="1354921" y="-6370"/>
                    <a:pt x="1533355" y="-18784"/>
                    <a:pt x="1652250" y="0"/>
                  </a:cubicBezTo>
                  <a:cubicBezTo>
                    <a:pt x="1771145" y="18784"/>
                    <a:pt x="2009577" y="9511"/>
                    <a:pt x="2170120" y="0"/>
                  </a:cubicBezTo>
                  <a:cubicBezTo>
                    <a:pt x="2330663" y="-9511"/>
                    <a:pt x="2519569" y="-16302"/>
                    <a:pt x="2835952" y="0"/>
                  </a:cubicBezTo>
                  <a:cubicBezTo>
                    <a:pt x="3152335" y="16302"/>
                    <a:pt x="3315188" y="16441"/>
                    <a:pt x="3452463" y="0"/>
                  </a:cubicBezTo>
                  <a:cubicBezTo>
                    <a:pt x="3589738" y="-16441"/>
                    <a:pt x="3835033" y="2233"/>
                    <a:pt x="4118295" y="0"/>
                  </a:cubicBezTo>
                  <a:cubicBezTo>
                    <a:pt x="4401557" y="-2233"/>
                    <a:pt x="4662452" y="-12122"/>
                    <a:pt x="4932090" y="0"/>
                  </a:cubicBezTo>
                  <a:cubicBezTo>
                    <a:pt x="4910366" y="148238"/>
                    <a:pt x="4946210" y="310684"/>
                    <a:pt x="4932090" y="567190"/>
                  </a:cubicBezTo>
                  <a:cubicBezTo>
                    <a:pt x="4917971" y="823696"/>
                    <a:pt x="4911585" y="925842"/>
                    <a:pt x="4932090" y="1085060"/>
                  </a:cubicBezTo>
                  <a:cubicBezTo>
                    <a:pt x="4952596" y="1244278"/>
                    <a:pt x="4926171" y="1495422"/>
                    <a:pt x="4932090" y="1602929"/>
                  </a:cubicBezTo>
                  <a:cubicBezTo>
                    <a:pt x="4938009" y="1710436"/>
                    <a:pt x="4950922" y="1939982"/>
                    <a:pt x="4932090" y="2268761"/>
                  </a:cubicBezTo>
                  <a:cubicBezTo>
                    <a:pt x="4913258" y="2597540"/>
                    <a:pt x="4897202" y="2683199"/>
                    <a:pt x="4932090" y="2983914"/>
                  </a:cubicBezTo>
                  <a:cubicBezTo>
                    <a:pt x="4966978" y="3284629"/>
                    <a:pt x="4941367" y="3282714"/>
                    <a:pt x="4932090" y="3551105"/>
                  </a:cubicBezTo>
                  <a:cubicBezTo>
                    <a:pt x="4922813" y="3819496"/>
                    <a:pt x="4929340" y="3919435"/>
                    <a:pt x="4932090" y="4167616"/>
                  </a:cubicBezTo>
                  <a:cubicBezTo>
                    <a:pt x="4934840" y="4415797"/>
                    <a:pt x="4926852" y="4574746"/>
                    <a:pt x="4932090" y="4932090"/>
                  </a:cubicBezTo>
                  <a:cubicBezTo>
                    <a:pt x="4751802" y="4937410"/>
                    <a:pt x="4429140" y="4925177"/>
                    <a:pt x="4216937" y="4932090"/>
                  </a:cubicBezTo>
                  <a:cubicBezTo>
                    <a:pt x="4004734" y="4939003"/>
                    <a:pt x="3884627" y="4946525"/>
                    <a:pt x="3649747" y="4932090"/>
                  </a:cubicBezTo>
                  <a:cubicBezTo>
                    <a:pt x="3414867" y="4917656"/>
                    <a:pt x="3300984" y="4931150"/>
                    <a:pt x="3181198" y="4932090"/>
                  </a:cubicBezTo>
                  <a:cubicBezTo>
                    <a:pt x="3061412" y="4933030"/>
                    <a:pt x="2711958" y="4907750"/>
                    <a:pt x="2515366" y="4932090"/>
                  </a:cubicBezTo>
                  <a:cubicBezTo>
                    <a:pt x="2318774" y="4956430"/>
                    <a:pt x="2088502" y="4931205"/>
                    <a:pt x="1800213" y="4932090"/>
                  </a:cubicBezTo>
                  <a:cubicBezTo>
                    <a:pt x="1511924" y="4932975"/>
                    <a:pt x="1465707" y="4956080"/>
                    <a:pt x="1134381" y="4932090"/>
                  </a:cubicBezTo>
                  <a:cubicBezTo>
                    <a:pt x="803055" y="4908100"/>
                    <a:pt x="794243" y="4925115"/>
                    <a:pt x="567190" y="4932090"/>
                  </a:cubicBezTo>
                  <a:cubicBezTo>
                    <a:pt x="340137" y="4939065"/>
                    <a:pt x="139213" y="4930337"/>
                    <a:pt x="0" y="4932090"/>
                  </a:cubicBezTo>
                  <a:cubicBezTo>
                    <a:pt x="-28443" y="4797770"/>
                    <a:pt x="9363" y="4444217"/>
                    <a:pt x="0" y="4266258"/>
                  </a:cubicBezTo>
                  <a:cubicBezTo>
                    <a:pt x="-9363" y="4088299"/>
                    <a:pt x="14442" y="3907979"/>
                    <a:pt x="0" y="3551105"/>
                  </a:cubicBezTo>
                  <a:cubicBezTo>
                    <a:pt x="-14442" y="3194231"/>
                    <a:pt x="3006" y="3037720"/>
                    <a:pt x="0" y="2835952"/>
                  </a:cubicBezTo>
                  <a:cubicBezTo>
                    <a:pt x="-3006" y="2634184"/>
                    <a:pt x="15161" y="2463350"/>
                    <a:pt x="0" y="2219441"/>
                  </a:cubicBezTo>
                  <a:cubicBezTo>
                    <a:pt x="-15161" y="1975532"/>
                    <a:pt x="10168" y="1747540"/>
                    <a:pt x="0" y="1602929"/>
                  </a:cubicBezTo>
                  <a:cubicBezTo>
                    <a:pt x="-10168" y="1458318"/>
                    <a:pt x="4078" y="1131069"/>
                    <a:pt x="0" y="887776"/>
                  </a:cubicBezTo>
                  <a:cubicBezTo>
                    <a:pt x="-4078" y="644483"/>
                    <a:pt x="-18421" y="409876"/>
                    <a:pt x="0" y="0"/>
                  </a:cubicBezTo>
                  <a:close/>
                </a:path>
              </a:pathLst>
            </a:custGeom>
            <a:pattFill prst="dotGrid">
              <a:fgClr>
                <a:schemeClr val="accent6">
                  <a:lumMod val="40000"/>
                  <a:lumOff val="60000"/>
                </a:schemeClr>
              </a:fgClr>
              <a:bgClr>
                <a:schemeClr val="bg1"/>
              </a:bgClr>
            </a:pattFill>
            <a:ln w="22225" cmpd="sng">
              <a:solidFill>
                <a:schemeClr val="tx1">
                  <a:lumMod val="85000"/>
                  <a:lumOff val="15000"/>
                </a:schemeClr>
              </a:solidFill>
              <a:extLst>
                <a:ext uri="{C807C97D-BFC1-408E-A445-0C87EB9F89A2}">
                  <ask:lineSketchStyleProps xmlns:ask="http://schemas.microsoft.com/office/drawing/2018/sketchyshapes" sd="3287694183">
                    <a:prstGeom prst="rect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endParaRPr>
            </a:p>
          </p:txBody>
        </p:sp>
      </p:grpSp>
      <p:pic>
        <p:nvPicPr>
          <p:cNvPr id="16" name="그림 15">
            <a:extLst>
              <a:ext uri="{FF2B5EF4-FFF2-40B4-BE49-F238E27FC236}">
                <a16:creationId xmlns:a16="http://schemas.microsoft.com/office/drawing/2014/main" id="{996B405F-9A1D-7D25-461E-C30749F71C7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49" t="33508" r="23930" b="26229"/>
          <a:stretch/>
        </p:blipFill>
        <p:spPr>
          <a:xfrm>
            <a:off x="1305559" y="645387"/>
            <a:ext cx="539073" cy="607596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DA0C7F5F-7870-4513-9F5E-DE745EDB9412}"/>
              </a:ext>
            </a:extLst>
          </p:cNvPr>
          <p:cNvSpPr txBox="1"/>
          <p:nvPr/>
        </p:nvSpPr>
        <p:spPr>
          <a:xfrm>
            <a:off x="152545" y="126051"/>
            <a:ext cx="335734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50" b="1" i="0" u="none" strike="noStrike" kern="1200" cap="none" spc="0" normalizeH="0" baseline="0" noProof="0" dirty="0">
                <a:ln w="1270">
                  <a:solidFill>
                    <a:prstClr val="black"/>
                  </a:solidFill>
                </a:ln>
                <a:solidFill>
                  <a:srgbClr val="FFC000"/>
                </a:solidFill>
                <a:effectLst/>
                <a:uLnTx/>
                <a:uFillTx/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국민은행</a:t>
            </a:r>
            <a:r>
              <a:rPr kumimoji="0" lang="ko-KR" altLang="en-US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 </a:t>
            </a:r>
            <a:r>
              <a:rPr kumimoji="0" lang="en-US" altLang="ko-KR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X </a:t>
            </a:r>
            <a:r>
              <a:rPr kumimoji="0" lang="en-US" altLang="ko-KR" sz="1050" b="1" i="0" u="none" strike="noStrike" kern="1200" cap="none" spc="0" normalizeH="0" baseline="0" noProof="0" dirty="0">
                <a:ln>
                  <a:noFill/>
                </a:ln>
                <a:solidFill>
                  <a:srgbClr val="D20000"/>
                </a:solidFill>
                <a:effectLst>
                  <a:outerShdw blurRad="50800" dist="63500" dir="2700000" algn="tl" rotWithShape="0">
                    <a:prstClr val="black">
                      <a:alpha val="30000"/>
                    </a:prstClr>
                  </a:outerShdw>
                </a:effectLst>
                <a:uLnTx/>
                <a:uFillTx/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YMCA</a:t>
            </a:r>
            <a:r>
              <a:rPr kumimoji="0" lang="en-US" altLang="ko-KR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 </a:t>
            </a:r>
            <a:r>
              <a:rPr kumimoji="0" lang="ko-KR" altLang="en-US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아시아 지역사회 혁신 프로젝트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288DBF5-B738-A3AE-88C9-C1B6A90FE99C}"/>
              </a:ext>
            </a:extLst>
          </p:cNvPr>
          <p:cNvSpPr txBox="1"/>
          <p:nvPr/>
        </p:nvSpPr>
        <p:spPr>
          <a:xfrm>
            <a:off x="4222752" y="125066"/>
            <a:ext cx="161534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5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라온아띠</a:t>
            </a:r>
            <a:r>
              <a:rPr kumimoji="0" lang="ko-KR" altLang="en-US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 </a:t>
            </a:r>
            <a:r>
              <a:rPr kumimoji="0" lang="en-US" altLang="ko-KR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22</a:t>
            </a:r>
            <a:r>
              <a:rPr kumimoji="0" lang="ko-KR" altLang="en-US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기 </a:t>
            </a:r>
            <a:r>
              <a:rPr kumimoji="0" lang="ko-KR" altLang="en-US" sz="105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순그린</a:t>
            </a:r>
            <a:endParaRPr kumimoji="0" lang="ko-KR" altLang="en-US" sz="105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Y동녘B" panose="02030600000101010101" pitchFamily="18" charset="-127"/>
              <a:ea typeface="HY동녘B" panose="02030600000101010101" pitchFamily="18" charset="-127"/>
              <a:cs typeface="카페24 써라운드" pitchFamily="2" charset="-127"/>
            </a:endParaRPr>
          </a:p>
        </p:txBody>
      </p:sp>
      <p:cxnSp>
        <p:nvCxnSpPr>
          <p:cNvPr id="23" name="직선 연결선 22">
            <a:extLst>
              <a:ext uri="{FF2B5EF4-FFF2-40B4-BE49-F238E27FC236}">
                <a16:creationId xmlns:a16="http://schemas.microsoft.com/office/drawing/2014/main" id="{6C642567-998F-61BA-5196-466CD6FC5349}"/>
              </a:ext>
            </a:extLst>
          </p:cNvPr>
          <p:cNvCxnSpPr/>
          <p:nvPr/>
        </p:nvCxnSpPr>
        <p:spPr>
          <a:xfrm>
            <a:off x="0" y="92779"/>
            <a:ext cx="5759450" cy="0"/>
          </a:xfrm>
          <a:prstGeom prst="line">
            <a:avLst/>
          </a:prstGeom>
          <a:ln>
            <a:solidFill>
              <a:schemeClr val="bg2">
                <a:lumMod val="2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직선 연결선 23">
            <a:extLst>
              <a:ext uri="{FF2B5EF4-FFF2-40B4-BE49-F238E27FC236}">
                <a16:creationId xmlns:a16="http://schemas.microsoft.com/office/drawing/2014/main" id="{B8BA4819-8F8A-5CF4-3D41-D64824E0D7F3}"/>
              </a:ext>
            </a:extLst>
          </p:cNvPr>
          <p:cNvCxnSpPr/>
          <p:nvPr/>
        </p:nvCxnSpPr>
        <p:spPr>
          <a:xfrm>
            <a:off x="0" y="402688"/>
            <a:ext cx="5759450" cy="0"/>
          </a:xfrm>
          <a:prstGeom prst="line">
            <a:avLst/>
          </a:prstGeom>
          <a:ln>
            <a:solidFill>
              <a:schemeClr val="bg2">
                <a:lumMod val="2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A24722BE-820E-D466-2DF7-CF21C401685C}"/>
              </a:ext>
            </a:extLst>
          </p:cNvPr>
          <p:cNvSpPr txBox="1"/>
          <p:nvPr/>
        </p:nvSpPr>
        <p:spPr>
          <a:xfrm>
            <a:off x="1870310" y="645387"/>
            <a:ext cx="241765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4000" b="1" i="0" u="none" strike="noStrike" kern="1200" cap="none" spc="0" normalizeH="0" baseline="0" noProof="0" dirty="0">
                <a:ln w="19050">
                  <a:solidFill>
                    <a:srgbClr val="70AD47">
                      <a:lumMod val="50000"/>
                    </a:srgb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Y 너만을 비춤체" panose="020B0600000101010101" pitchFamily="50" charset="-127"/>
                <a:ea typeface="Y 너만을 비춤체" panose="020B0600000101010101" pitchFamily="50" charset="-127"/>
                <a:cs typeface="+mn-cs"/>
              </a:rPr>
              <a:t>활동 소감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13680" y="1495681"/>
            <a:ext cx="5150092" cy="23448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kumimoji="0" lang="en-US" altLang="ko-KR" sz="1100" b="1" i="0" u="none" strike="noStrike" kern="1200" cap="none" spc="0" normalizeH="0" baseline="0" dirty="0"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HY동녘M"/>
                <a:ea typeface="HY동녘M"/>
                <a:cs typeface="+mn-cs"/>
              </a:rPr>
              <a:t>             </a:t>
            </a:r>
            <a:r>
              <a:rPr kumimoji="0" lang="en-US" altLang="ko-KR" sz="2200" b="1" i="0" u="none" strike="noStrike" kern="1200" cap="none" spc="0" normalizeH="0" baseline="0" dirty="0"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HY동녘M"/>
                <a:ea typeface="HY동녘M"/>
                <a:cs typeface="+mn-cs"/>
              </a:rPr>
              <a:t>#</a:t>
            </a:r>
            <a:r>
              <a:rPr lang="ko-KR" altLang="en-US" sz="2200" b="1" dirty="0">
                <a:solidFill>
                  <a:srgbClr val="70AD47">
                    <a:lumMod val="50000"/>
                  </a:srgbClr>
                </a:solidFill>
                <a:latin typeface="HY동녘M"/>
                <a:ea typeface="HY동녘M"/>
              </a:rPr>
              <a:t>현정</a:t>
            </a:r>
            <a:r>
              <a:rPr kumimoji="0" lang="ko-KR" altLang="en-US" sz="2200" b="1" i="0" u="none" strike="noStrike" kern="1200" cap="none" spc="0" normalizeH="0" baseline="0" dirty="0"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HY동녘M"/>
                <a:ea typeface="HY동녘M"/>
                <a:cs typeface="+mn-cs"/>
              </a:rPr>
              <a:t> </a:t>
            </a:r>
            <a:r>
              <a:rPr kumimoji="0" lang="en-US" altLang="ko-KR" sz="2200" b="1" i="0" u="none" strike="noStrike" kern="1200" cap="none" spc="0" normalizeH="0" baseline="0" dirty="0"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HY동녘M"/>
                <a:ea typeface="HY동녘M"/>
                <a:cs typeface="+mn-cs"/>
              </a:rPr>
              <a:t>: </a:t>
            </a:r>
            <a:r>
              <a:rPr kumimoji="0" lang="ko-KR" altLang="en-US" sz="1100" b="1" i="0" u="none" strike="noStrike" kern="1200" cap="none" spc="0" normalizeH="0" baseline="0" dirty="0"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HY동녘M"/>
                <a:ea typeface="HY동녘M"/>
                <a:cs typeface="+mn-cs"/>
              </a:rPr>
              <a:t>리필 스테이션을 진행하는 데 있어서 물품 선정 외에도 고려해야 할 것이 많다는 것을 진행하면서 알게 되었다</a:t>
            </a:r>
            <a:r>
              <a:rPr kumimoji="0" lang="en-US" altLang="ko-KR" sz="1100" b="1" i="0" u="none" strike="noStrike" kern="1200" cap="none" spc="0" normalizeH="0" baseline="0" dirty="0"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HY동녘M"/>
                <a:ea typeface="HY동녘M"/>
                <a:cs typeface="+mn-cs"/>
              </a:rPr>
              <a:t>. </a:t>
            </a:r>
            <a:r>
              <a:rPr kumimoji="0" lang="ko-KR" altLang="en-US" sz="1100" b="1" i="0" u="none" strike="noStrike" kern="1200" cap="none" spc="0" normalizeH="0" baseline="0" dirty="0"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HY동녘M"/>
                <a:ea typeface="HY동녘M"/>
                <a:cs typeface="+mn-cs"/>
              </a:rPr>
              <a:t>많은 사람의 참여를 유도할 수 있게 진행 방법을 고려해야 하고 홍보를 어떤 식으로 진행해야 할지 등 사소한 것도 고려 후 결정해야 하고</a:t>
            </a:r>
            <a:r>
              <a:rPr kumimoji="0" lang="en-US" altLang="ko-KR" sz="1100" b="1" i="0" u="none" strike="noStrike" kern="1200" cap="none" spc="0" normalizeH="0" baseline="0" dirty="0"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HY동녘M"/>
                <a:ea typeface="HY동녘M"/>
                <a:cs typeface="+mn-cs"/>
              </a:rPr>
              <a:t>, </a:t>
            </a:r>
            <a:r>
              <a:rPr kumimoji="0" lang="ko-KR" altLang="en-US" sz="1100" b="1" i="0" u="none" strike="noStrike" kern="1200" cap="none" spc="0" normalizeH="0" baseline="0" dirty="0"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HY동녘M"/>
                <a:ea typeface="HY동녘M"/>
                <a:cs typeface="+mn-cs"/>
              </a:rPr>
              <a:t>계획을 세운 것만큼 진행이 원활하게 되지 않아서 힘든 점도 있었다</a:t>
            </a:r>
            <a:r>
              <a:rPr kumimoji="0" lang="en-US" altLang="ko-KR" sz="1100" b="1" i="0" u="none" strike="noStrike" kern="1200" cap="none" spc="0" normalizeH="0" baseline="0" dirty="0"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HY동녘M"/>
                <a:ea typeface="HY동녘M"/>
                <a:cs typeface="+mn-cs"/>
              </a:rPr>
              <a:t>. </a:t>
            </a:r>
            <a:r>
              <a:rPr kumimoji="0" lang="ko-KR" altLang="en-US" sz="1100" b="1" i="0" u="none" strike="noStrike" kern="1200" cap="none" spc="0" normalizeH="0" baseline="0" dirty="0"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HY동녘M"/>
                <a:ea typeface="HY동녘M"/>
                <a:cs typeface="+mn-cs"/>
              </a:rPr>
              <a:t>이런 활동을 해본 경험이 적은 만큼 소통하는 방법이 중요하다는 것을 알게 되었다</a:t>
            </a:r>
            <a:r>
              <a:rPr kumimoji="0" lang="en-US" altLang="ko-KR" sz="1100" b="1" i="0" u="none" strike="noStrike" kern="1200" cap="none" spc="0" normalizeH="0" baseline="0" dirty="0"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HY동녘M"/>
                <a:ea typeface="HY동녘M"/>
                <a:cs typeface="+mn-cs"/>
              </a:rPr>
              <a:t>. </a:t>
            </a:r>
            <a:r>
              <a:rPr kumimoji="0" lang="ko-KR" altLang="en-US" sz="1100" b="1" i="0" u="none" strike="noStrike" kern="1200" cap="none" spc="0" normalizeH="0" baseline="0" dirty="0"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HY동녘M"/>
                <a:ea typeface="HY동녘M"/>
                <a:cs typeface="+mn-cs"/>
              </a:rPr>
              <a:t>앞으로 </a:t>
            </a:r>
            <a:r>
              <a:rPr kumimoji="0" lang="en-US" altLang="ko-KR" sz="1100" b="1" i="0" u="none" strike="noStrike" kern="1200" cap="none" spc="0" normalizeH="0" baseline="0" dirty="0"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HY동녘M"/>
                <a:ea typeface="HY동녘M"/>
                <a:cs typeface="+mn-cs"/>
              </a:rPr>
              <a:t>1</a:t>
            </a:r>
            <a:r>
              <a:rPr kumimoji="0" lang="ko-KR" altLang="en-US" sz="1100" b="1" i="0" u="none" strike="noStrike" kern="1200" cap="none" spc="0" normalizeH="0" baseline="0" dirty="0"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HY동녘M"/>
                <a:ea typeface="HY동녘M"/>
                <a:cs typeface="+mn-cs"/>
              </a:rPr>
              <a:t>월 한 달만이 남아있어서 아쉽지만 마지막까지 열심히 해서 좋은 결과를 얻을 수 있도록 노력해야 겠다</a:t>
            </a:r>
            <a:r>
              <a:rPr kumimoji="0" lang="en-US" altLang="ko-KR" sz="1100" b="1" i="0" u="none" strike="noStrike" kern="1200" cap="none" spc="0" normalizeH="0" baseline="0" dirty="0"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HY동녘M"/>
                <a:ea typeface="HY동녘M"/>
                <a:cs typeface="+mn-cs"/>
              </a:rPr>
              <a:t>.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6" name="잉크 5">
                <a:extLst>
                  <a:ext uri="{FF2B5EF4-FFF2-40B4-BE49-F238E27FC236}">
                    <a16:creationId xmlns:a16="http://schemas.microsoft.com/office/drawing/2014/main" id="{3F164E05-3F54-091A-7743-78BD18241C3B}"/>
                  </a:ext>
                </a:extLst>
              </p14:cNvPr>
              <p14:cNvContentPartPr/>
              <p14:nvPr/>
            </p14:nvContentPartPr>
            <p14:xfrm>
              <a:off x="6696889" y="4482402"/>
              <a:ext cx="57960" cy="44280"/>
            </p14:xfrm>
          </p:contentPart>
        </mc:Choice>
        <mc:Fallback>
          <p:pic>
            <p:nvPicPr>
              <p:cNvPr id="6" name="잉크 5">
                <a:extLst>
                  <a:ext uri="{FF2B5EF4-FFF2-40B4-BE49-F238E27FC236}">
                    <a16:creationId xmlns:a16="http://schemas.microsoft.com/office/drawing/2014/main" id="{3F164E05-3F54-091A-7743-78BD18241C3B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687889" y="4473475"/>
                <a:ext cx="75600" cy="61778"/>
              </a:xfrm>
              <a:prstGeom prst="rect">
                <a:avLst/>
              </a:prstGeom>
            </p:spPr>
          </p:pic>
        </mc:Fallback>
      </mc:AlternateContent>
      <p:pic>
        <p:nvPicPr>
          <p:cNvPr id="2" name="그림 1">
            <a:extLst>
              <a:ext uri="{FF2B5EF4-FFF2-40B4-BE49-F238E27FC236}">
                <a16:creationId xmlns:a16="http://schemas.microsoft.com/office/drawing/2014/main" id="{88714CC7-1733-2051-27B2-DB30E386E8E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tretch>
            <a:fillRect/>
          </a:stretch>
        </p:blipFill>
        <p:spPr>
          <a:xfrm>
            <a:off x="413680" y="1374332"/>
            <a:ext cx="760372" cy="752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58721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그룹 6">
            <a:extLst>
              <a:ext uri="{FF2B5EF4-FFF2-40B4-BE49-F238E27FC236}">
                <a16:creationId xmlns:a16="http://schemas.microsoft.com/office/drawing/2014/main" id="{5C275257-372D-15C0-F1BE-B8A495CB549F}"/>
              </a:ext>
            </a:extLst>
          </p:cNvPr>
          <p:cNvGrpSpPr>
            <a:grpSpLocks/>
          </p:cNvGrpSpPr>
          <p:nvPr/>
        </p:nvGrpSpPr>
        <p:grpSpPr>
          <a:xfrm>
            <a:off x="413680" y="524038"/>
            <a:ext cx="5028881" cy="5142631"/>
            <a:chOff x="413680" y="524038"/>
            <a:chExt cx="5028881" cy="5053439"/>
          </a:xfrm>
        </p:grpSpPr>
        <p:sp>
          <p:nvSpPr>
            <p:cNvPr id="8" name="직사각형 7">
              <a:extLst>
                <a:ext uri="{FF2B5EF4-FFF2-40B4-BE49-F238E27FC236}">
                  <a16:creationId xmlns:a16="http://schemas.microsoft.com/office/drawing/2014/main" id="{88C00D85-1573-B21D-63A3-54A717B5955E}"/>
                </a:ext>
              </a:extLst>
            </p:cNvPr>
            <p:cNvSpPr>
              <a:spLocks/>
            </p:cNvSpPr>
            <p:nvPr/>
          </p:nvSpPr>
          <p:spPr>
            <a:xfrm>
              <a:off x="510471" y="645387"/>
              <a:ext cx="4932090" cy="4932090"/>
            </a:xfrm>
            <a:custGeom>
              <a:avLst/>
              <a:gdLst>
                <a:gd name="connsiteX0" fmla="*/ 0 w 4932090"/>
                <a:gd name="connsiteY0" fmla="*/ 0 h 4932090"/>
                <a:gd name="connsiteX1" fmla="*/ 468549 w 4932090"/>
                <a:gd name="connsiteY1" fmla="*/ 0 h 4932090"/>
                <a:gd name="connsiteX2" fmla="*/ 937097 w 4932090"/>
                <a:gd name="connsiteY2" fmla="*/ 0 h 4932090"/>
                <a:gd name="connsiteX3" fmla="*/ 1454967 w 4932090"/>
                <a:gd name="connsiteY3" fmla="*/ 0 h 4932090"/>
                <a:gd name="connsiteX4" fmla="*/ 1972836 w 4932090"/>
                <a:gd name="connsiteY4" fmla="*/ 0 h 4932090"/>
                <a:gd name="connsiteX5" fmla="*/ 2490705 w 4932090"/>
                <a:gd name="connsiteY5" fmla="*/ 0 h 4932090"/>
                <a:gd name="connsiteX6" fmla="*/ 3156538 w 4932090"/>
                <a:gd name="connsiteY6" fmla="*/ 0 h 4932090"/>
                <a:gd name="connsiteX7" fmla="*/ 3871691 w 4932090"/>
                <a:gd name="connsiteY7" fmla="*/ 0 h 4932090"/>
                <a:gd name="connsiteX8" fmla="*/ 4932090 w 4932090"/>
                <a:gd name="connsiteY8" fmla="*/ 0 h 4932090"/>
                <a:gd name="connsiteX9" fmla="*/ 4932090 w 4932090"/>
                <a:gd name="connsiteY9" fmla="*/ 567190 h 4932090"/>
                <a:gd name="connsiteX10" fmla="*/ 4932090 w 4932090"/>
                <a:gd name="connsiteY10" fmla="*/ 1134381 h 4932090"/>
                <a:gd name="connsiteX11" fmla="*/ 4932090 w 4932090"/>
                <a:gd name="connsiteY11" fmla="*/ 1701571 h 4932090"/>
                <a:gd name="connsiteX12" fmla="*/ 4932090 w 4932090"/>
                <a:gd name="connsiteY12" fmla="*/ 2219441 h 4932090"/>
                <a:gd name="connsiteX13" fmla="*/ 4932090 w 4932090"/>
                <a:gd name="connsiteY13" fmla="*/ 2687989 h 4932090"/>
                <a:gd name="connsiteX14" fmla="*/ 4932090 w 4932090"/>
                <a:gd name="connsiteY14" fmla="*/ 3255179 h 4932090"/>
                <a:gd name="connsiteX15" fmla="*/ 4932090 w 4932090"/>
                <a:gd name="connsiteY15" fmla="*/ 3773049 h 4932090"/>
                <a:gd name="connsiteX16" fmla="*/ 4932090 w 4932090"/>
                <a:gd name="connsiteY16" fmla="*/ 4241597 h 4932090"/>
                <a:gd name="connsiteX17" fmla="*/ 4932090 w 4932090"/>
                <a:gd name="connsiteY17" fmla="*/ 4932090 h 4932090"/>
                <a:gd name="connsiteX18" fmla="*/ 4216937 w 4932090"/>
                <a:gd name="connsiteY18" fmla="*/ 4932090 h 4932090"/>
                <a:gd name="connsiteX19" fmla="*/ 3649747 w 4932090"/>
                <a:gd name="connsiteY19" fmla="*/ 4932090 h 4932090"/>
                <a:gd name="connsiteX20" fmla="*/ 3181198 w 4932090"/>
                <a:gd name="connsiteY20" fmla="*/ 4932090 h 4932090"/>
                <a:gd name="connsiteX21" fmla="*/ 2614008 w 4932090"/>
                <a:gd name="connsiteY21" fmla="*/ 4932090 h 4932090"/>
                <a:gd name="connsiteX22" fmla="*/ 2096138 w 4932090"/>
                <a:gd name="connsiteY22" fmla="*/ 4932090 h 4932090"/>
                <a:gd name="connsiteX23" fmla="*/ 1479627 w 4932090"/>
                <a:gd name="connsiteY23" fmla="*/ 4932090 h 4932090"/>
                <a:gd name="connsiteX24" fmla="*/ 961758 w 4932090"/>
                <a:gd name="connsiteY24" fmla="*/ 4932090 h 4932090"/>
                <a:gd name="connsiteX25" fmla="*/ 0 w 4932090"/>
                <a:gd name="connsiteY25" fmla="*/ 4932090 h 4932090"/>
                <a:gd name="connsiteX26" fmla="*/ 0 w 4932090"/>
                <a:gd name="connsiteY26" fmla="*/ 4364900 h 4932090"/>
                <a:gd name="connsiteX27" fmla="*/ 0 w 4932090"/>
                <a:gd name="connsiteY27" fmla="*/ 3896351 h 4932090"/>
                <a:gd name="connsiteX28" fmla="*/ 0 w 4932090"/>
                <a:gd name="connsiteY28" fmla="*/ 3279840 h 4932090"/>
                <a:gd name="connsiteX29" fmla="*/ 0 w 4932090"/>
                <a:gd name="connsiteY29" fmla="*/ 2614008 h 4932090"/>
                <a:gd name="connsiteX30" fmla="*/ 0 w 4932090"/>
                <a:gd name="connsiteY30" fmla="*/ 2096138 h 4932090"/>
                <a:gd name="connsiteX31" fmla="*/ 0 w 4932090"/>
                <a:gd name="connsiteY31" fmla="*/ 1578269 h 4932090"/>
                <a:gd name="connsiteX32" fmla="*/ 0 w 4932090"/>
                <a:gd name="connsiteY32" fmla="*/ 961758 h 4932090"/>
                <a:gd name="connsiteX33" fmla="*/ 0 w 4932090"/>
                <a:gd name="connsiteY33" fmla="*/ 0 h 49320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4932090" h="4932090" fill="none" extrusionOk="0">
                  <a:moveTo>
                    <a:pt x="0" y="0"/>
                  </a:moveTo>
                  <a:cubicBezTo>
                    <a:pt x="172859" y="16894"/>
                    <a:pt x="315648" y="-2253"/>
                    <a:pt x="468549" y="0"/>
                  </a:cubicBezTo>
                  <a:cubicBezTo>
                    <a:pt x="621450" y="2253"/>
                    <a:pt x="784637" y="7678"/>
                    <a:pt x="937097" y="0"/>
                  </a:cubicBezTo>
                  <a:cubicBezTo>
                    <a:pt x="1089557" y="-7678"/>
                    <a:pt x="1348109" y="10289"/>
                    <a:pt x="1454967" y="0"/>
                  </a:cubicBezTo>
                  <a:cubicBezTo>
                    <a:pt x="1561825" y="-10289"/>
                    <a:pt x="1730911" y="-4557"/>
                    <a:pt x="1972836" y="0"/>
                  </a:cubicBezTo>
                  <a:cubicBezTo>
                    <a:pt x="2214761" y="4557"/>
                    <a:pt x="2268731" y="-1385"/>
                    <a:pt x="2490705" y="0"/>
                  </a:cubicBezTo>
                  <a:cubicBezTo>
                    <a:pt x="2712679" y="1385"/>
                    <a:pt x="2954235" y="-18043"/>
                    <a:pt x="3156538" y="0"/>
                  </a:cubicBezTo>
                  <a:cubicBezTo>
                    <a:pt x="3358841" y="18043"/>
                    <a:pt x="3547271" y="-4117"/>
                    <a:pt x="3871691" y="0"/>
                  </a:cubicBezTo>
                  <a:cubicBezTo>
                    <a:pt x="4196111" y="4117"/>
                    <a:pt x="4626465" y="-33167"/>
                    <a:pt x="4932090" y="0"/>
                  </a:cubicBezTo>
                  <a:cubicBezTo>
                    <a:pt x="4942357" y="174364"/>
                    <a:pt x="4958882" y="305750"/>
                    <a:pt x="4932090" y="567190"/>
                  </a:cubicBezTo>
                  <a:cubicBezTo>
                    <a:pt x="4905299" y="828630"/>
                    <a:pt x="4947816" y="903000"/>
                    <a:pt x="4932090" y="1134381"/>
                  </a:cubicBezTo>
                  <a:cubicBezTo>
                    <a:pt x="4916364" y="1365762"/>
                    <a:pt x="4943872" y="1534634"/>
                    <a:pt x="4932090" y="1701571"/>
                  </a:cubicBezTo>
                  <a:cubicBezTo>
                    <a:pt x="4920309" y="1868508"/>
                    <a:pt x="4928914" y="2018960"/>
                    <a:pt x="4932090" y="2219441"/>
                  </a:cubicBezTo>
                  <a:cubicBezTo>
                    <a:pt x="4935267" y="2419922"/>
                    <a:pt x="4928993" y="2480657"/>
                    <a:pt x="4932090" y="2687989"/>
                  </a:cubicBezTo>
                  <a:cubicBezTo>
                    <a:pt x="4935187" y="2895321"/>
                    <a:pt x="4906285" y="3124338"/>
                    <a:pt x="4932090" y="3255179"/>
                  </a:cubicBezTo>
                  <a:cubicBezTo>
                    <a:pt x="4957896" y="3386020"/>
                    <a:pt x="4913653" y="3652360"/>
                    <a:pt x="4932090" y="3773049"/>
                  </a:cubicBezTo>
                  <a:cubicBezTo>
                    <a:pt x="4950528" y="3893738"/>
                    <a:pt x="4918875" y="4109331"/>
                    <a:pt x="4932090" y="4241597"/>
                  </a:cubicBezTo>
                  <a:cubicBezTo>
                    <a:pt x="4945305" y="4373863"/>
                    <a:pt x="4952291" y="4672417"/>
                    <a:pt x="4932090" y="4932090"/>
                  </a:cubicBezTo>
                  <a:cubicBezTo>
                    <a:pt x="4679581" y="4940926"/>
                    <a:pt x="4568397" y="4911280"/>
                    <a:pt x="4216937" y="4932090"/>
                  </a:cubicBezTo>
                  <a:cubicBezTo>
                    <a:pt x="3865477" y="4952900"/>
                    <a:pt x="3840963" y="4916170"/>
                    <a:pt x="3649747" y="4932090"/>
                  </a:cubicBezTo>
                  <a:cubicBezTo>
                    <a:pt x="3458531" y="4948011"/>
                    <a:pt x="3356711" y="4924842"/>
                    <a:pt x="3181198" y="4932090"/>
                  </a:cubicBezTo>
                  <a:cubicBezTo>
                    <a:pt x="3005685" y="4939338"/>
                    <a:pt x="2772167" y="4937958"/>
                    <a:pt x="2614008" y="4932090"/>
                  </a:cubicBezTo>
                  <a:cubicBezTo>
                    <a:pt x="2455849" y="4926223"/>
                    <a:pt x="2200877" y="4955958"/>
                    <a:pt x="2096138" y="4932090"/>
                  </a:cubicBezTo>
                  <a:cubicBezTo>
                    <a:pt x="1991399" y="4908223"/>
                    <a:pt x="1727374" y="4906403"/>
                    <a:pt x="1479627" y="4932090"/>
                  </a:cubicBezTo>
                  <a:cubicBezTo>
                    <a:pt x="1231880" y="4957777"/>
                    <a:pt x="1088329" y="4946207"/>
                    <a:pt x="961758" y="4932090"/>
                  </a:cubicBezTo>
                  <a:cubicBezTo>
                    <a:pt x="835187" y="4917973"/>
                    <a:pt x="312292" y="4899178"/>
                    <a:pt x="0" y="4932090"/>
                  </a:cubicBezTo>
                  <a:cubicBezTo>
                    <a:pt x="-12645" y="4768719"/>
                    <a:pt x="24493" y="4552410"/>
                    <a:pt x="0" y="4364900"/>
                  </a:cubicBezTo>
                  <a:cubicBezTo>
                    <a:pt x="-24493" y="4177390"/>
                    <a:pt x="-16394" y="4116500"/>
                    <a:pt x="0" y="3896351"/>
                  </a:cubicBezTo>
                  <a:cubicBezTo>
                    <a:pt x="16394" y="3676202"/>
                    <a:pt x="11523" y="3413481"/>
                    <a:pt x="0" y="3279840"/>
                  </a:cubicBezTo>
                  <a:cubicBezTo>
                    <a:pt x="-11523" y="3146199"/>
                    <a:pt x="-13927" y="2772448"/>
                    <a:pt x="0" y="2614008"/>
                  </a:cubicBezTo>
                  <a:cubicBezTo>
                    <a:pt x="13927" y="2455568"/>
                    <a:pt x="-7740" y="2214240"/>
                    <a:pt x="0" y="2096138"/>
                  </a:cubicBezTo>
                  <a:cubicBezTo>
                    <a:pt x="7740" y="1978036"/>
                    <a:pt x="-1909" y="1828827"/>
                    <a:pt x="0" y="1578269"/>
                  </a:cubicBezTo>
                  <a:cubicBezTo>
                    <a:pt x="1909" y="1327711"/>
                    <a:pt x="10961" y="1205043"/>
                    <a:pt x="0" y="961758"/>
                  </a:cubicBezTo>
                  <a:cubicBezTo>
                    <a:pt x="-10961" y="718473"/>
                    <a:pt x="-25765" y="445645"/>
                    <a:pt x="0" y="0"/>
                  </a:cubicBezTo>
                  <a:close/>
                </a:path>
                <a:path w="4932090" h="4932090" stroke="0" extrusionOk="0">
                  <a:moveTo>
                    <a:pt x="0" y="0"/>
                  </a:moveTo>
                  <a:cubicBezTo>
                    <a:pt x="218817" y="3297"/>
                    <a:pt x="373587" y="8186"/>
                    <a:pt x="468549" y="0"/>
                  </a:cubicBezTo>
                  <a:cubicBezTo>
                    <a:pt x="563511" y="-8186"/>
                    <a:pt x="815199" y="6370"/>
                    <a:pt x="1085060" y="0"/>
                  </a:cubicBezTo>
                  <a:cubicBezTo>
                    <a:pt x="1354921" y="-6370"/>
                    <a:pt x="1533355" y="-18784"/>
                    <a:pt x="1652250" y="0"/>
                  </a:cubicBezTo>
                  <a:cubicBezTo>
                    <a:pt x="1771145" y="18784"/>
                    <a:pt x="2009577" y="9511"/>
                    <a:pt x="2170120" y="0"/>
                  </a:cubicBezTo>
                  <a:cubicBezTo>
                    <a:pt x="2330663" y="-9511"/>
                    <a:pt x="2519569" y="-16302"/>
                    <a:pt x="2835952" y="0"/>
                  </a:cubicBezTo>
                  <a:cubicBezTo>
                    <a:pt x="3152335" y="16302"/>
                    <a:pt x="3315188" y="16441"/>
                    <a:pt x="3452463" y="0"/>
                  </a:cubicBezTo>
                  <a:cubicBezTo>
                    <a:pt x="3589738" y="-16441"/>
                    <a:pt x="3835033" y="2233"/>
                    <a:pt x="4118295" y="0"/>
                  </a:cubicBezTo>
                  <a:cubicBezTo>
                    <a:pt x="4401557" y="-2233"/>
                    <a:pt x="4662452" y="-12122"/>
                    <a:pt x="4932090" y="0"/>
                  </a:cubicBezTo>
                  <a:cubicBezTo>
                    <a:pt x="4910366" y="148238"/>
                    <a:pt x="4946210" y="310684"/>
                    <a:pt x="4932090" y="567190"/>
                  </a:cubicBezTo>
                  <a:cubicBezTo>
                    <a:pt x="4917971" y="823696"/>
                    <a:pt x="4911585" y="925842"/>
                    <a:pt x="4932090" y="1085060"/>
                  </a:cubicBezTo>
                  <a:cubicBezTo>
                    <a:pt x="4952596" y="1244278"/>
                    <a:pt x="4926171" y="1495422"/>
                    <a:pt x="4932090" y="1602929"/>
                  </a:cubicBezTo>
                  <a:cubicBezTo>
                    <a:pt x="4938009" y="1710436"/>
                    <a:pt x="4950922" y="1939982"/>
                    <a:pt x="4932090" y="2268761"/>
                  </a:cubicBezTo>
                  <a:cubicBezTo>
                    <a:pt x="4913258" y="2597540"/>
                    <a:pt x="4897202" y="2683199"/>
                    <a:pt x="4932090" y="2983914"/>
                  </a:cubicBezTo>
                  <a:cubicBezTo>
                    <a:pt x="4966978" y="3284629"/>
                    <a:pt x="4941367" y="3282714"/>
                    <a:pt x="4932090" y="3551105"/>
                  </a:cubicBezTo>
                  <a:cubicBezTo>
                    <a:pt x="4922813" y="3819496"/>
                    <a:pt x="4929340" y="3919435"/>
                    <a:pt x="4932090" y="4167616"/>
                  </a:cubicBezTo>
                  <a:cubicBezTo>
                    <a:pt x="4934840" y="4415797"/>
                    <a:pt x="4926852" y="4574746"/>
                    <a:pt x="4932090" y="4932090"/>
                  </a:cubicBezTo>
                  <a:cubicBezTo>
                    <a:pt x="4751802" y="4937410"/>
                    <a:pt x="4429140" y="4925177"/>
                    <a:pt x="4216937" y="4932090"/>
                  </a:cubicBezTo>
                  <a:cubicBezTo>
                    <a:pt x="4004734" y="4939003"/>
                    <a:pt x="3884627" y="4946525"/>
                    <a:pt x="3649747" y="4932090"/>
                  </a:cubicBezTo>
                  <a:cubicBezTo>
                    <a:pt x="3414867" y="4917656"/>
                    <a:pt x="3300984" y="4931150"/>
                    <a:pt x="3181198" y="4932090"/>
                  </a:cubicBezTo>
                  <a:cubicBezTo>
                    <a:pt x="3061412" y="4933030"/>
                    <a:pt x="2711958" y="4907750"/>
                    <a:pt x="2515366" y="4932090"/>
                  </a:cubicBezTo>
                  <a:cubicBezTo>
                    <a:pt x="2318774" y="4956430"/>
                    <a:pt x="2088502" y="4931205"/>
                    <a:pt x="1800213" y="4932090"/>
                  </a:cubicBezTo>
                  <a:cubicBezTo>
                    <a:pt x="1511924" y="4932975"/>
                    <a:pt x="1465707" y="4956080"/>
                    <a:pt x="1134381" y="4932090"/>
                  </a:cubicBezTo>
                  <a:cubicBezTo>
                    <a:pt x="803055" y="4908100"/>
                    <a:pt x="794243" y="4925115"/>
                    <a:pt x="567190" y="4932090"/>
                  </a:cubicBezTo>
                  <a:cubicBezTo>
                    <a:pt x="340137" y="4939065"/>
                    <a:pt x="139213" y="4930337"/>
                    <a:pt x="0" y="4932090"/>
                  </a:cubicBezTo>
                  <a:cubicBezTo>
                    <a:pt x="-28443" y="4797770"/>
                    <a:pt x="9363" y="4444217"/>
                    <a:pt x="0" y="4266258"/>
                  </a:cubicBezTo>
                  <a:cubicBezTo>
                    <a:pt x="-9363" y="4088299"/>
                    <a:pt x="14442" y="3907979"/>
                    <a:pt x="0" y="3551105"/>
                  </a:cubicBezTo>
                  <a:cubicBezTo>
                    <a:pt x="-14442" y="3194231"/>
                    <a:pt x="3006" y="3037720"/>
                    <a:pt x="0" y="2835952"/>
                  </a:cubicBezTo>
                  <a:cubicBezTo>
                    <a:pt x="-3006" y="2634184"/>
                    <a:pt x="15161" y="2463350"/>
                    <a:pt x="0" y="2219441"/>
                  </a:cubicBezTo>
                  <a:cubicBezTo>
                    <a:pt x="-15161" y="1975532"/>
                    <a:pt x="10168" y="1747540"/>
                    <a:pt x="0" y="1602929"/>
                  </a:cubicBezTo>
                  <a:cubicBezTo>
                    <a:pt x="-10168" y="1458318"/>
                    <a:pt x="4078" y="1131069"/>
                    <a:pt x="0" y="887776"/>
                  </a:cubicBezTo>
                  <a:cubicBezTo>
                    <a:pt x="-4078" y="644483"/>
                    <a:pt x="-18421" y="409876"/>
                    <a:pt x="0" y="0"/>
                  </a:cubicBezTo>
                  <a:close/>
                </a:path>
              </a:pathLst>
            </a:custGeom>
            <a:solidFill>
              <a:schemeClr val="bg2">
                <a:lumMod val="75000"/>
                <a:alpha val="60000"/>
              </a:schemeClr>
            </a:solidFill>
            <a:ln cmpd="sng">
              <a:solidFill>
                <a:schemeClr val="bg2">
                  <a:lumMod val="75000"/>
                  <a:alpha val="60000"/>
                </a:schemeClr>
              </a:solidFill>
              <a:extLst>
                <a:ext uri="{C807C97D-BFC1-408E-A445-0C87EB9F89A2}">
                  <ask:lineSketchStyleProps xmlns:ask="http://schemas.microsoft.com/office/drawing/2018/sketchyshapes" sd="3287694183">
                    <a:prstGeom prst="rect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endParaRPr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4FF9B756-A5BD-6F6D-569C-4DC473E15288}"/>
                </a:ext>
              </a:extLst>
            </p:cNvPr>
            <p:cNvSpPr>
              <a:spLocks/>
            </p:cNvSpPr>
            <p:nvPr/>
          </p:nvSpPr>
          <p:spPr>
            <a:xfrm>
              <a:off x="413680" y="524038"/>
              <a:ext cx="4932090" cy="4932090"/>
            </a:xfrm>
            <a:custGeom>
              <a:avLst/>
              <a:gdLst>
                <a:gd name="connsiteX0" fmla="*/ 0 w 4932090"/>
                <a:gd name="connsiteY0" fmla="*/ 0 h 4932090"/>
                <a:gd name="connsiteX1" fmla="*/ 468549 w 4932090"/>
                <a:gd name="connsiteY1" fmla="*/ 0 h 4932090"/>
                <a:gd name="connsiteX2" fmla="*/ 937097 w 4932090"/>
                <a:gd name="connsiteY2" fmla="*/ 0 h 4932090"/>
                <a:gd name="connsiteX3" fmla="*/ 1454967 w 4932090"/>
                <a:gd name="connsiteY3" fmla="*/ 0 h 4932090"/>
                <a:gd name="connsiteX4" fmla="*/ 1972836 w 4932090"/>
                <a:gd name="connsiteY4" fmla="*/ 0 h 4932090"/>
                <a:gd name="connsiteX5" fmla="*/ 2490705 w 4932090"/>
                <a:gd name="connsiteY5" fmla="*/ 0 h 4932090"/>
                <a:gd name="connsiteX6" fmla="*/ 3156538 w 4932090"/>
                <a:gd name="connsiteY6" fmla="*/ 0 h 4932090"/>
                <a:gd name="connsiteX7" fmla="*/ 3871691 w 4932090"/>
                <a:gd name="connsiteY7" fmla="*/ 0 h 4932090"/>
                <a:gd name="connsiteX8" fmla="*/ 4932090 w 4932090"/>
                <a:gd name="connsiteY8" fmla="*/ 0 h 4932090"/>
                <a:gd name="connsiteX9" fmla="*/ 4932090 w 4932090"/>
                <a:gd name="connsiteY9" fmla="*/ 567190 h 4932090"/>
                <a:gd name="connsiteX10" fmla="*/ 4932090 w 4932090"/>
                <a:gd name="connsiteY10" fmla="*/ 1134381 h 4932090"/>
                <a:gd name="connsiteX11" fmla="*/ 4932090 w 4932090"/>
                <a:gd name="connsiteY11" fmla="*/ 1701571 h 4932090"/>
                <a:gd name="connsiteX12" fmla="*/ 4932090 w 4932090"/>
                <a:gd name="connsiteY12" fmla="*/ 2219441 h 4932090"/>
                <a:gd name="connsiteX13" fmla="*/ 4932090 w 4932090"/>
                <a:gd name="connsiteY13" fmla="*/ 2687989 h 4932090"/>
                <a:gd name="connsiteX14" fmla="*/ 4932090 w 4932090"/>
                <a:gd name="connsiteY14" fmla="*/ 3255179 h 4932090"/>
                <a:gd name="connsiteX15" fmla="*/ 4932090 w 4932090"/>
                <a:gd name="connsiteY15" fmla="*/ 3773049 h 4932090"/>
                <a:gd name="connsiteX16" fmla="*/ 4932090 w 4932090"/>
                <a:gd name="connsiteY16" fmla="*/ 4241597 h 4932090"/>
                <a:gd name="connsiteX17" fmla="*/ 4932090 w 4932090"/>
                <a:gd name="connsiteY17" fmla="*/ 4932090 h 4932090"/>
                <a:gd name="connsiteX18" fmla="*/ 4216937 w 4932090"/>
                <a:gd name="connsiteY18" fmla="*/ 4932090 h 4932090"/>
                <a:gd name="connsiteX19" fmla="*/ 3649747 w 4932090"/>
                <a:gd name="connsiteY19" fmla="*/ 4932090 h 4932090"/>
                <a:gd name="connsiteX20" fmla="*/ 3181198 w 4932090"/>
                <a:gd name="connsiteY20" fmla="*/ 4932090 h 4932090"/>
                <a:gd name="connsiteX21" fmla="*/ 2614008 w 4932090"/>
                <a:gd name="connsiteY21" fmla="*/ 4932090 h 4932090"/>
                <a:gd name="connsiteX22" fmla="*/ 2096138 w 4932090"/>
                <a:gd name="connsiteY22" fmla="*/ 4932090 h 4932090"/>
                <a:gd name="connsiteX23" fmla="*/ 1479627 w 4932090"/>
                <a:gd name="connsiteY23" fmla="*/ 4932090 h 4932090"/>
                <a:gd name="connsiteX24" fmla="*/ 961758 w 4932090"/>
                <a:gd name="connsiteY24" fmla="*/ 4932090 h 4932090"/>
                <a:gd name="connsiteX25" fmla="*/ 0 w 4932090"/>
                <a:gd name="connsiteY25" fmla="*/ 4932090 h 4932090"/>
                <a:gd name="connsiteX26" fmla="*/ 0 w 4932090"/>
                <a:gd name="connsiteY26" fmla="*/ 4364900 h 4932090"/>
                <a:gd name="connsiteX27" fmla="*/ 0 w 4932090"/>
                <a:gd name="connsiteY27" fmla="*/ 3896351 h 4932090"/>
                <a:gd name="connsiteX28" fmla="*/ 0 w 4932090"/>
                <a:gd name="connsiteY28" fmla="*/ 3279840 h 4932090"/>
                <a:gd name="connsiteX29" fmla="*/ 0 w 4932090"/>
                <a:gd name="connsiteY29" fmla="*/ 2614008 h 4932090"/>
                <a:gd name="connsiteX30" fmla="*/ 0 w 4932090"/>
                <a:gd name="connsiteY30" fmla="*/ 2096138 h 4932090"/>
                <a:gd name="connsiteX31" fmla="*/ 0 w 4932090"/>
                <a:gd name="connsiteY31" fmla="*/ 1578269 h 4932090"/>
                <a:gd name="connsiteX32" fmla="*/ 0 w 4932090"/>
                <a:gd name="connsiteY32" fmla="*/ 961758 h 4932090"/>
                <a:gd name="connsiteX33" fmla="*/ 0 w 4932090"/>
                <a:gd name="connsiteY33" fmla="*/ 0 h 49320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4932090" h="4932090" fill="none" extrusionOk="0">
                  <a:moveTo>
                    <a:pt x="0" y="0"/>
                  </a:moveTo>
                  <a:cubicBezTo>
                    <a:pt x="172859" y="16894"/>
                    <a:pt x="315648" y="-2253"/>
                    <a:pt x="468549" y="0"/>
                  </a:cubicBezTo>
                  <a:cubicBezTo>
                    <a:pt x="621450" y="2253"/>
                    <a:pt x="784637" y="7678"/>
                    <a:pt x="937097" y="0"/>
                  </a:cubicBezTo>
                  <a:cubicBezTo>
                    <a:pt x="1089557" y="-7678"/>
                    <a:pt x="1348109" y="10289"/>
                    <a:pt x="1454967" y="0"/>
                  </a:cubicBezTo>
                  <a:cubicBezTo>
                    <a:pt x="1561825" y="-10289"/>
                    <a:pt x="1730911" y="-4557"/>
                    <a:pt x="1972836" y="0"/>
                  </a:cubicBezTo>
                  <a:cubicBezTo>
                    <a:pt x="2214761" y="4557"/>
                    <a:pt x="2268731" y="-1385"/>
                    <a:pt x="2490705" y="0"/>
                  </a:cubicBezTo>
                  <a:cubicBezTo>
                    <a:pt x="2712679" y="1385"/>
                    <a:pt x="2954235" y="-18043"/>
                    <a:pt x="3156538" y="0"/>
                  </a:cubicBezTo>
                  <a:cubicBezTo>
                    <a:pt x="3358841" y="18043"/>
                    <a:pt x="3547271" y="-4117"/>
                    <a:pt x="3871691" y="0"/>
                  </a:cubicBezTo>
                  <a:cubicBezTo>
                    <a:pt x="4196111" y="4117"/>
                    <a:pt x="4626465" y="-33167"/>
                    <a:pt x="4932090" y="0"/>
                  </a:cubicBezTo>
                  <a:cubicBezTo>
                    <a:pt x="4942357" y="174364"/>
                    <a:pt x="4958882" y="305750"/>
                    <a:pt x="4932090" y="567190"/>
                  </a:cubicBezTo>
                  <a:cubicBezTo>
                    <a:pt x="4905299" y="828630"/>
                    <a:pt x="4947816" y="903000"/>
                    <a:pt x="4932090" y="1134381"/>
                  </a:cubicBezTo>
                  <a:cubicBezTo>
                    <a:pt x="4916364" y="1365762"/>
                    <a:pt x="4943872" y="1534634"/>
                    <a:pt x="4932090" y="1701571"/>
                  </a:cubicBezTo>
                  <a:cubicBezTo>
                    <a:pt x="4920309" y="1868508"/>
                    <a:pt x="4928914" y="2018960"/>
                    <a:pt x="4932090" y="2219441"/>
                  </a:cubicBezTo>
                  <a:cubicBezTo>
                    <a:pt x="4935267" y="2419922"/>
                    <a:pt x="4928993" y="2480657"/>
                    <a:pt x="4932090" y="2687989"/>
                  </a:cubicBezTo>
                  <a:cubicBezTo>
                    <a:pt x="4935187" y="2895321"/>
                    <a:pt x="4906285" y="3124338"/>
                    <a:pt x="4932090" y="3255179"/>
                  </a:cubicBezTo>
                  <a:cubicBezTo>
                    <a:pt x="4957896" y="3386020"/>
                    <a:pt x="4913653" y="3652360"/>
                    <a:pt x="4932090" y="3773049"/>
                  </a:cubicBezTo>
                  <a:cubicBezTo>
                    <a:pt x="4950528" y="3893738"/>
                    <a:pt x="4918875" y="4109331"/>
                    <a:pt x="4932090" y="4241597"/>
                  </a:cubicBezTo>
                  <a:cubicBezTo>
                    <a:pt x="4945305" y="4373863"/>
                    <a:pt x="4952291" y="4672417"/>
                    <a:pt x="4932090" y="4932090"/>
                  </a:cubicBezTo>
                  <a:cubicBezTo>
                    <a:pt x="4679581" y="4940926"/>
                    <a:pt x="4568397" y="4911280"/>
                    <a:pt x="4216937" y="4932090"/>
                  </a:cubicBezTo>
                  <a:cubicBezTo>
                    <a:pt x="3865477" y="4952900"/>
                    <a:pt x="3840963" y="4916170"/>
                    <a:pt x="3649747" y="4932090"/>
                  </a:cubicBezTo>
                  <a:cubicBezTo>
                    <a:pt x="3458531" y="4948011"/>
                    <a:pt x="3356711" y="4924842"/>
                    <a:pt x="3181198" y="4932090"/>
                  </a:cubicBezTo>
                  <a:cubicBezTo>
                    <a:pt x="3005685" y="4939338"/>
                    <a:pt x="2772167" y="4937958"/>
                    <a:pt x="2614008" y="4932090"/>
                  </a:cubicBezTo>
                  <a:cubicBezTo>
                    <a:pt x="2455849" y="4926223"/>
                    <a:pt x="2200877" y="4955958"/>
                    <a:pt x="2096138" y="4932090"/>
                  </a:cubicBezTo>
                  <a:cubicBezTo>
                    <a:pt x="1991399" y="4908223"/>
                    <a:pt x="1727374" y="4906403"/>
                    <a:pt x="1479627" y="4932090"/>
                  </a:cubicBezTo>
                  <a:cubicBezTo>
                    <a:pt x="1231880" y="4957777"/>
                    <a:pt x="1088329" y="4946207"/>
                    <a:pt x="961758" y="4932090"/>
                  </a:cubicBezTo>
                  <a:cubicBezTo>
                    <a:pt x="835187" y="4917973"/>
                    <a:pt x="312292" y="4899178"/>
                    <a:pt x="0" y="4932090"/>
                  </a:cubicBezTo>
                  <a:cubicBezTo>
                    <a:pt x="-12645" y="4768719"/>
                    <a:pt x="24493" y="4552410"/>
                    <a:pt x="0" y="4364900"/>
                  </a:cubicBezTo>
                  <a:cubicBezTo>
                    <a:pt x="-24493" y="4177390"/>
                    <a:pt x="-16394" y="4116500"/>
                    <a:pt x="0" y="3896351"/>
                  </a:cubicBezTo>
                  <a:cubicBezTo>
                    <a:pt x="16394" y="3676202"/>
                    <a:pt x="11523" y="3413481"/>
                    <a:pt x="0" y="3279840"/>
                  </a:cubicBezTo>
                  <a:cubicBezTo>
                    <a:pt x="-11523" y="3146199"/>
                    <a:pt x="-13927" y="2772448"/>
                    <a:pt x="0" y="2614008"/>
                  </a:cubicBezTo>
                  <a:cubicBezTo>
                    <a:pt x="13927" y="2455568"/>
                    <a:pt x="-7740" y="2214240"/>
                    <a:pt x="0" y="2096138"/>
                  </a:cubicBezTo>
                  <a:cubicBezTo>
                    <a:pt x="7740" y="1978036"/>
                    <a:pt x="-1909" y="1828827"/>
                    <a:pt x="0" y="1578269"/>
                  </a:cubicBezTo>
                  <a:cubicBezTo>
                    <a:pt x="1909" y="1327711"/>
                    <a:pt x="10961" y="1205043"/>
                    <a:pt x="0" y="961758"/>
                  </a:cubicBezTo>
                  <a:cubicBezTo>
                    <a:pt x="-10961" y="718473"/>
                    <a:pt x="-25765" y="445645"/>
                    <a:pt x="0" y="0"/>
                  </a:cubicBezTo>
                  <a:close/>
                </a:path>
                <a:path w="4932090" h="4932090" stroke="0" extrusionOk="0">
                  <a:moveTo>
                    <a:pt x="0" y="0"/>
                  </a:moveTo>
                  <a:cubicBezTo>
                    <a:pt x="218817" y="3297"/>
                    <a:pt x="373587" y="8186"/>
                    <a:pt x="468549" y="0"/>
                  </a:cubicBezTo>
                  <a:cubicBezTo>
                    <a:pt x="563511" y="-8186"/>
                    <a:pt x="815199" y="6370"/>
                    <a:pt x="1085060" y="0"/>
                  </a:cubicBezTo>
                  <a:cubicBezTo>
                    <a:pt x="1354921" y="-6370"/>
                    <a:pt x="1533355" y="-18784"/>
                    <a:pt x="1652250" y="0"/>
                  </a:cubicBezTo>
                  <a:cubicBezTo>
                    <a:pt x="1771145" y="18784"/>
                    <a:pt x="2009577" y="9511"/>
                    <a:pt x="2170120" y="0"/>
                  </a:cubicBezTo>
                  <a:cubicBezTo>
                    <a:pt x="2330663" y="-9511"/>
                    <a:pt x="2519569" y="-16302"/>
                    <a:pt x="2835952" y="0"/>
                  </a:cubicBezTo>
                  <a:cubicBezTo>
                    <a:pt x="3152335" y="16302"/>
                    <a:pt x="3315188" y="16441"/>
                    <a:pt x="3452463" y="0"/>
                  </a:cubicBezTo>
                  <a:cubicBezTo>
                    <a:pt x="3589738" y="-16441"/>
                    <a:pt x="3835033" y="2233"/>
                    <a:pt x="4118295" y="0"/>
                  </a:cubicBezTo>
                  <a:cubicBezTo>
                    <a:pt x="4401557" y="-2233"/>
                    <a:pt x="4662452" y="-12122"/>
                    <a:pt x="4932090" y="0"/>
                  </a:cubicBezTo>
                  <a:cubicBezTo>
                    <a:pt x="4910366" y="148238"/>
                    <a:pt x="4946210" y="310684"/>
                    <a:pt x="4932090" y="567190"/>
                  </a:cubicBezTo>
                  <a:cubicBezTo>
                    <a:pt x="4917971" y="823696"/>
                    <a:pt x="4911585" y="925842"/>
                    <a:pt x="4932090" y="1085060"/>
                  </a:cubicBezTo>
                  <a:cubicBezTo>
                    <a:pt x="4952596" y="1244278"/>
                    <a:pt x="4926171" y="1495422"/>
                    <a:pt x="4932090" y="1602929"/>
                  </a:cubicBezTo>
                  <a:cubicBezTo>
                    <a:pt x="4938009" y="1710436"/>
                    <a:pt x="4950922" y="1939982"/>
                    <a:pt x="4932090" y="2268761"/>
                  </a:cubicBezTo>
                  <a:cubicBezTo>
                    <a:pt x="4913258" y="2597540"/>
                    <a:pt x="4897202" y="2683199"/>
                    <a:pt x="4932090" y="2983914"/>
                  </a:cubicBezTo>
                  <a:cubicBezTo>
                    <a:pt x="4966978" y="3284629"/>
                    <a:pt x="4941367" y="3282714"/>
                    <a:pt x="4932090" y="3551105"/>
                  </a:cubicBezTo>
                  <a:cubicBezTo>
                    <a:pt x="4922813" y="3819496"/>
                    <a:pt x="4929340" y="3919435"/>
                    <a:pt x="4932090" y="4167616"/>
                  </a:cubicBezTo>
                  <a:cubicBezTo>
                    <a:pt x="4934840" y="4415797"/>
                    <a:pt x="4926852" y="4574746"/>
                    <a:pt x="4932090" y="4932090"/>
                  </a:cubicBezTo>
                  <a:cubicBezTo>
                    <a:pt x="4751802" y="4937410"/>
                    <a:pt x="4429140" y="4925177"/>
                    <a:pt x="4216937" y="4932090"/>
                  </a:cubicBezTo>
                  <a:cubicBezTo>
                    <a:pt x="4004734" y="4939003"/>
                    <a:pt x="3884627" y="4946525"/>
                    <a:pt x="3649747" y="4932090"/>
                  </a:cubicBezTo>
                  <a:cubicBezTo>
                    <a:pt x="3414867" y="4917656"/>
                    <a:pt x="3300984" y="4931150"/>
                    <a:pt x="3181198" y="4932090"/>
                  </a:cubicBezTo>
                  <a:cubicBezTo>
                    <a:pt x="3061412" y="4933030"/>
                    <a:pt x="2711958" y="4907750"/>
                    <a:pt x="2515366" y="4932090"/>
                  </a:cubicBezTo>
                  <a:cubicBezTo>
                    <a:pt x="2318774" y="4956430"/>
                    <a:pt x="2088502" y="4931205"/>
                    <a:pt x="1800213" y="4932090"/>
                  </a:cubicBezTo>
                  <a:cubicBezTo>
                    <a:pt x="1511924" y="4932975"/>
                    <a:pt x="1465707" y="4956080"/>
                    <a:pt x="1134381" y="4932090"/>
                  </a:cubicBezTo>
                  <a:cubicBezTo>
                    <a:pt x="803055" y="4908100"/>
                    <a:pt x="794243" y="4925115"/>
                    <a:pt x="567190" y="4932090"/>
                  </a:cubicBezTo>
                  <a:cubicBezTo>
                    <a:pt x="340137" y="4939065"/>
                    <a:pt x="139213" y="4930337"/>
                    <a:pt x="0" y="4932090"/>
                  </a:cubicBezTo>
                  <a:cubicBezTo>
                    <a:pt x="-28443" y="4797770"/>
                    <a:pt x="9363" y="4444217"/>
                    <a:pt x="0" y="4266258"/>
                  </a:cubicBezTo>
                  <a:cubicBezTo>
                    <a:pt x="-9363" y="4088299"/>
                    <a:pt x="14442" y="3907979"/>
                    <a:pt x="0" y="3551105"/>
                  </a:cubicBezTo>
                  <a:cubicBezTo>
                    <a:pt x="-14442" y="3194231"/>
                    <a:pt x="3006" y="3037720"/>
                    <a:pt x="0" y="2835952"/>
                  </a:cubicBezTo>
                  <a:cubicBezTo>
                    <a:pt x="-3006" y="2634184"/>
                    <a:pt x="15161" y="2463350"/>
                    <a:pt x="0" y="2219441"/>
                  </a:cubicBezTo>
                  <a:cubicBezTo>
                    <a:pt x="-15161" y="1975532"/>
                    <a:pt x="10168" y="1747540"/>
                    <a:pt x="0" y="1602929"/>
                  </a:cubicBezTo>
                  <a:cubicBezTo>
                    <a:pt x="-10168" y="1458318"/>
                    <a:pt x="4078" y="1131069"/>
                    <a:pt x="0" y="887776"/>
                  </a:cubicBezTo>
                  <a:cubicBezTo>
                    <a:pt x="-4078" y="644483"/>
                    <a:pt x="-18421" y="409876"/>
                    <a:pt x="0" y="0"/>
                  </a:cubicBezTo>
                  <a:close/>
                </a:path>
              </a:pathLst>
            </a:custGeom>
            <a:pattFill prst="dotGrid">
              <a:fgClr>
                <a:schemeClr val="accent6">
                  <a:lumMod val="40000"/>
                  <a:lumOff val="60000"/>
                </a:schemeClr>
              </a:fgClr>
              <a:bgClr>
                <a:schemeClr val="bg1"/>
              </a:bgClr>
            </a:pattFill>
            <a:ln w="22225" cmpd="sng">
              <a:solidFill>
                <a:schemeClr val="tx1">
                  <a:lumMod val="85000"/>
                  <a:lumOff val="15000"/>
                </a:schemeClr>
              </a:solidFill>
              <a:extLst>
                <a:ext uri="{C807C97D-BFC1-408E-A445-0C87EB9F89A2}">
                  <ask:lineSketchStyleProps xmlns:ask="http://schemas.microsoft.com/office/drawing/2018/sketchyshapes" sd="3287694183">
                    <a:prstGeom prst="rect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endParaRPr>
            </a:p>
          </p:txBody>
        </p:sp>
      </p:grpSp>
      <p:pic>
        <p:nvPicPr>
          <p:cNvPr id="16" name="그림 15">
            <a:extLst>
              <a:ext uri="{FF2B5EF4-FFF2-40B4-BE49-F238E27FC236}">
                <a16:creationId xmlns:a16="http://schemas.microsoft.com/office/drawing/2014/main" id="{996B405F-9A1D-7D25-461E-C30749F71C7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49" t="33508" r="23930" b="26229"/>
          <a:stretch/>
        </p:blipFill>
        <p:spPr>
          <a:xfrm>
            <a:off x="1305559" y="645387"/>
            <a:ext cx="539073" cy="607596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DA0C7F5F-7870-4513-9F5E-DE745EDB9412}"/>
              </a:ext>
            </a:extLst>
          </p:cNvPr>
          <p:cNvSpPr txBox="1"/>
          <p:nvPr/>
        </p:nvSpPr>
        <p:spPr>
          <a:xfrm>
            <a:off x="152545" y="126051"/>
            <a:ext cx="335734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50" b="1" i="0" u="none" strike="noStrike" kern="1200" cap="none" spc="0" normalizeH="0" baseline="0" noProof="0" dirty="0">
                <a:ln w="1270">
                  <a:solidFill>
                    <a:prstClr val="black"/>
                  </a:solidFill>
                </a:ln>
                <a:solidFill>
                  <a:srgbClr val="FFC000"/>
                </a:solidFill>
                <a:effectLst/>
                <a:uLnTx/>
                <a:uFillTx/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국민은행</a:t>
            </a:r>
            <a:r>
              <a:rPr kumimoji="0" lang="ko-KR" altLang="en-US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 </a:t>
            </a:r>
            <a:r>
              <a:rPr kumimoji="0" lang="en-US" altLang="ko-KR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X </a:t>
            </a:r>
            <a:r>
              <a:rPr kumimoji="0" lang="en-US" altLang="ko-KR" sz="1050" b="1" i="0" u="none" strike="noStrike" kern="1200" cap="none" spc="0" normalizeH="0" baseline="0" noProof="0" dirty="0">
                <a:ln>
                  <a:noFill/>
                </a:ln>
                <a:solidFill>
                  <a:srgbClr val="D20000"/>
                </a:solidFill>
                <a:effectLst>
                  <a:outerShdw blurRad="50800" dist="63500" dir="2700000" algn="tl" rotWithShape="0">
                    <a:prstClr val="black">
                      <a:alpha val="30000"/>
                    </a:prstClr>
                  </a:outerShdw>
                </a:effectLst>
                <a:uLnTx/>
                <a:uFillTx/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YMCA</a:t>
            </a:r>
            <a:r>
              <a:rPr kumimoji="0" lang="en-US" altLang="ko-KR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 </a:t>
            </a:r>
            <a:r>
              <a:rPr kumimoji="0" lang="ko-KR" altLang="en-US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아시아 지역사회 혁신 프로젝트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288DBF5-B738-A3AE-88C9-C1B6A90FE99C}"/>
              </a:ext>
            </a:extLst>
          </p:cNvPr>
          <p:cNvSpPr txBox="1"/>
          <p:nvPr/>
        </p:nvSpPr>
        <p:spPr>
          <a:xfrm>
            <a:off x="4222752" y="125066"/>
            <a:ext cx="161534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5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라온아띠</a:t>
            </a:r>
            <a:r>
              <a:rPr kumimoji="0" lang="ko-KR" altLang="en-US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 </a:t>
            </a:r>
            <a:r>
              <a:rPr kumimoji="0" lang="en-US" altLang="ko-KR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22</a:t>
            </a:r>
            <a:r>
              <a:rPr kumimoji="0" lang="ko-KR" altLang="en-US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기 </a:t>
            </a:r>
            <a:r>
              <a:rPr kumimoji="0" lang="ko-KR" altLang="en-US" sz="105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순그린</a:t>
            </a:r>
            <a:endParaRPr kumimoji="0" lang="ko-KR" altLang="en-US" sz="105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Y동녘B" panose="02030600000101010101" pitchFamily="18" charset="-127"/>
              <a:ea typeface="HY동녘B" panose="02030600000101010101" pitchFamily="18" charset="-127"/>
              <a:cs typeface="카페24 써라운드" pitchFamily="2" charset="-127"/>
            </a:endParaRPr>
          </a:p>
        </p:txBody>
      </p:sp>
      <p:cxnSp>
        <p:nvCxnSpPr>
          <p:cNvPr id="23" name="직선 연결선 22">
            <a:extLst>
              <a:ext uri="{FF2B5EF4-FFF2-40B4-BE49-F238E27FC236}">
                <a16:creationId xmlns:a16="http://schemas.microsoft.com/office/drawing/2014/main" id="{6C642567-998F-61BA-5196-466CD6FC5349}"/>
              </a:ext>
            </a:extLst>
          </p:cNvPr>
          <p:cNvCxnSpPr/>
          <p:nvPr/>
        </p:nvCxnSpPr>
        <p:spPr>
          <a:xfrm>
            <a:off x="0" y="92779"/>
            <a:ext cx="5759450" cy="0"/>
          </a:xfrm>
          <a:prstGeom prst="line">
            <a:avLst/>
          </a:prstGeom>
          <a:ln>
            <a:solidFill>
              <a:schemeClr val="bg2">
                <a:lumMod val="2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직선 연결선 23">
            <a:extLst>
              <a:ext uri="{FF2B5EF4-FFF2-40B4-BE49-F238E27FC236}">
                <a16:creationId xmlns:a16="http://schemas.microsoft.com/office/drawing/2014/main" id="{B8BA4819-8F8A-5CF4-3D41-D64824E0D7F3}"/>
              </a:ext>
            </a:extLst>
          </p:cNvPr>
          <p:cNvCxnSpPr/>
          <p:nvPr/>
        </p:nvCxnSpPr>
        <p:spPr>
          <a:xfrm>
            <a:off x="0" y="402688"/>
            <a:ext cx="5759450" cy="0"/>
          </a:xfrm>
          <a:prstGeom prst="line">
            <a:avLst/>
          </a:prstGeom>
          <a:ln>
            <a:solidFill>
              <a:schemeClr val="bg2">
                <a:lumMod val="2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A24722BE-820E-D466-2DF7-CF21C401685C}"/>
              </a:ext>
            </a:extLst>
          </p:cNvPr>
          <p:cNvSpPr txBox="1"/>
          <p:nvPr/>
        </p:nvSpPr>
        <p:spPr>
          <a:xfrm>
            <a:off x="1870310" y="645387"/>
            <a:ext cx="241765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4000" b="1" i="0" u="none" strike="noStrike" kern="1200" cap="none" spc="0" normalizeH="0" baseline="0" noProof="0" dirty="0">
                <a:ln w="19050">
                  <a:solidFill>
                    <a:srgbClr val="70AD47">
                      <a:lumMod val="50000"/>
                    </a:srgb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Y 너만을 비춤체" panose="020B0600000101010101" pitchFamily="50" charset="-127"/>
                <a:ea typeface="Y 너만을 비춤체" panose="020B0600000101010101" pitchFamily="50" charset="-127"/>
                <a:cs typeface="+mn-cs"/>
              </a:rPr>
              <a:t>활동 소감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4089" y="1474622"/>
            <a:ext cx="4841681" cy="25034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kumimoji="0" lang="en-US" altLang="ko-KR" sz="2200" b="1" i="0" u="none" strike="noStrike" kern="1200" cap="none" spc="0" normalizeH="0" baseline="0" dirty="0"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HY동녘M"/>
                <a:ea typeface="HY동녘M"/>
                <a:cs typeface="+mn-cs"/>
              </a:rPr>
              <a:t>     </a:t>
            </a:r>
            <a:r>
              <a:rPr kumimoji="0" lang="en-US" altLang="ko-KR" sz="1500" b="1" i="0" u="none" strike="noStrike" kern="1200" cap="none" spc="0" normalizeH="0" baseline="0" dirty="0"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HY동녘M"/>
                <a:ea typeface="HY동녘M"/>
                <a:cs typeface="+mn-cs"/>
              </a:rPr>
              <a:t> </a:t>
            </a:r>
            <a:r>
              <a:rPr kumimoji="0" lang="en-US" altLang="ko-KR" sz="2200" b="1" i="0" u="none" strike="noStrike" kern="1200" cap="none" spc="0" normalizeH="0" baseline="0" dirty="0"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HY동녘M"/>
                <a:ea typeface="HY동녘M"/>
                <a:cs typeface="+mn-cs"/>
              </a:rPr>
              <a:t>#</a:t>
            </a:r>
            <a:r>
              <a:rPr kumimoji="0" lang="ko-KR" altLang="en-US" sz="2200" b="1" i="0" u="none" strike="noStrike" kern="1200" cap="none" spc="0" normalizeH="0" baseline="0" dirty="0"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HY동녘M"/>
                <a:ea typeface="HY동녘M"/>
                <a:cs typeface="+mn-cs"/>
              </a:rPr>
              <a:t>찬진 </a:t>
            </a:r>
            <a:r>
              <a:rPr kumimoji="0" lang="en-US" altLang="ko-KR" sz="2200" b="1" i="0" u="none" strike="noStrike" kern="1200" cap="none" spc="0" normalizeH="0" baseline="0" dirty="0"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HY동녘M"/>
                <a:ea typeface="HY동녘M"/>
                <a:cs typeface="+mn-cs"/>
              </a:rPr>
              <a:t>: </a:t>
            </a:r>
            <a:r>
              <a:rPr kumimoji="0" lang="en-US" altLang="ko-KR" sz="1200" b="1" i="0" u="none" strike="noStrike" kern="1200" cap="none" spc="0" normalizeH="0" baseline="0" dirty="0"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HY동녘M"/>
                <a:ea typeface="HY동녘M"/>
                <a:cs typeface="+mn-cs"/>
              </a:rPr>
              <a:t>12</a:t>
            </a:r>
            <a:r>
              <a:rPr kumimoji="0" lang="ko-KR" altLang="en-US" sz="1200" b="1" i="0" u="none" strike="noStrike" kern="1200" cap="none" spc="0" normalizeH="0" baseline="0" dirty="0"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HY동녘M"/>
                <a:ea typeface="HY동녘M"/>
                <a:cs typeface="+mn-cs"/>
              </a:rPr>
              <a:t>월 활동 중 카드뉴스를 만들면서 많은 생각이 들었다</a:t>
            </a:r>
            <a:r>
              <a:rPr kumimoji="0" lang="en-US" altLang="ko-KR" sz="1200" b="1" i="0" u="none" strike="noStrike" kern="1200" cap="none" spc="0" normalizeH="0" baseline="0" dirty="0"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HY동녘M"/>
                <a:ea typeface="HY동녘M"/>
                <a:cs typeface="+mn-cs"/>
              </a:rPr>
              <a:t>. </a:t>
            </a:r>
            <a:r>
              <a:rPr kumimoji="0" lang="ko-KR" altLang="en-US" sz="1200" b="1" i="0" u="none" strike="noStrike" kern="1200" cap="none" spc="0" normalizeH="0" baseline="0" dirty="0"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HY동녘M"/>
                <a:ea typeface="HY동녘M"/>
                <a:cs typeface="+mn-cs"/>
              </a:rPr>
              <a:t>카드뉴스의 주제를 마스크로 정하여 만들었는데 마스크를 버리는 방법과 왜 제대로 버려야 하는지 카드뉴스를 만들면서 많은 반성을 하게 되었다</a:t>
            </a:r>
            <a:r>
              <a:rPr kumimoji="0" lang="en-US" altLang="ko-KR" sz="1200" b="1" i="0" u="none" strike="noStrike" kern="1200" cap="none" spc="0" normalizeH="0" baseline="0" dirty="0"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HY동녘M"/>
                <a:ea typeface="HY동녘M"/>
                <a:cs typeface="+mn-cs"/>
              </a:rPr>
              <a:t>. </a:t>
            </a:r>
            <a:r>
              <a:rPr kumimoji="0" lang="ko-KR" altLang="en-US" sz="1200" b="1" i="0" u="none" strike="noStrike" kern="1200" cap="none" spc="0" normalizeH="0" baseline="0" dirty="0"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HY동녘M"/>
                <a:ea typeface="HY동녘M"/>
                <a:cs typeface="+mn-cs"/>
              </a:rPr>
              <a:t>생각해보면 환경과 야생동물들을 생각하지 않고 마스크를 마음대로 버렸던 적이 많았던 </a:t>
            </a:r>
            <a:r>
              <a:rPr lang="ko-KR" altLang="en-US" sz="1200" b="1" dirty="0">
                <a:solidFill>
                  <a:srgbClr val="70AD47">
                    <a:lumMod val="50000"/>
                  </a:srgbClr>
                </a:solidFill>
                <a:latin typeface="HY동녘M"/>
                <a:ea typeface="HY동녘M"/>
              </a:rPr>
              <a:t>것 </a:t>
            </a:r>
            <a:r>
              <a:rPr kumimoji="0" lang="ko-KR" altLang="en-US" sz="1200" b="1" i="0" u="none" strike="noStrike" kern="1200" cap="none" spc="0" normalizeH="0" baseline="0" dirty="0"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HY동녘M"/>
                <a:ea typeface="HY동녘M"/>
                <a:cs typeface="+mn-cs"/>
              </a:rPr>
              <a:t>같다</a:t>
            </a:r>
            <a:r>
              <a:rPr kumimoji="0" lang="en-US" altLang="ko-KR" sz="1200" b="1" i="0" u="none" strike="noStrike" kern="1200" cap="none" spc="0" normalizeH="0" baseline="0" dirty="0"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HY동녘M"/>
                <a:ea typeface="HY동녘M"/>
                <a:cs typeface="+mn-cs"/>
              </a:rPr>
              <a:t>. </a:t>
            </a:r>
            <a:r>
              <a:rPr kumimoji="0" lang="ko-KR" altLang="en-US" sz="1200" b="1" i="0" u="none" strike="noStrike" kern="1200" cap="none" spc="0" normalizeH="0" baseline="0" dirty="0"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HY동녘M"/>
                <a:ea typeface="HY동녘M"/>
                <a:cs typeface="+mn-cs"/>
              </a:rPr>
              <a:t>이번을 기회로 마스크 버리는 방법을 알게 되었으니 지금부터 라도 제대로 </a:t>
            </a:r>
            <a:r>
              <a:rPr lang="ko-KR" altLang="en-US" sz="1200" b="1" dirty="0">
                <a:solidFill>
                  <a:srgbClr val="70AD47">
                    <a:lumMod val="50000"/>
                  </a:srgbClr>
                </a:solidFill>
                <a:latin typeface="HY동녘M"/>
                <a:ea typeface="HY동녘M"/>
              </a:rPr>
              <a:t>버</a:t>
            </a:r>
            <a:r>
              <a:rPr kumimoji="0" lang="ko-KR" altLang="en-US" sz="1200" b="1" i="0" u="none" strike="noStrike" kern="1200" cap="none" spc="0" normalizeH="0" baseline="0" dirty="0"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HY동녘M"/>
                <a:ea typeface="HY동녘M"/>
                <a:cs typeface="+mn-cs"/>
              </a:rPr>
              <a:t>려야 </a:t>
            </a:r>
            <a:r>
              <a:rPr kumimoji="0" lang="ko-KR" altLang="en-US" sz="1200" b="1" i="0" u="none" strike="noStrike" kern="1200" cap="none" spc="0" normalizeH="0" baseline="0" dirty="0" err="1"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HY동녘M"/>
                <a:ea typeface="HY동녘M"/>
                <a:cs typeface="+mn-cs"/>
              </a:rPr>
              <a:t>겠다는</a:t>
            </a:r>
            <a:r>
              <a:rPr kumimoji="0" lang="ko-KR" altLang="en-US" sz="1200" b="1" i="0" u="none" strike="noStrike" kern="1200" cap="none" spc="0" normalizeH="0" baseline="0" dirty="0"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HY동녘M"/>
                <a:ea typeface="HY동녘M"/>
                <a:cs typeface="+mn-cs"/>
              </a:rPr>
              <a:t> 생각이 들었다</a:t>
            </a:r>
            <a:r>
              <a:rPr kumimoji="0" lang="en-US" altLang="ko-KR" sz="1200" b="1" i="0" u="none" strike="noStrike" kern="1200" cap="none" spc="0" normalizeH="0" baseline="0" dirty="0"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HY동녘M"/>
                <a:ea typeface="HY동녘M"/>
                <a:cs typeface="+mn-cs"/>
              </a:rPr>
              <a:t>. 1</a:t>
            </a:r>
            <a:r>
              <a:rPr kumimoji="0" lang="ko-KR" altLang="en-US" sz="1200" b="1" i="0" u="none" strike="noStrike" kern="1200" cap="none" spc="0" normalizeH="0" baseline="0" dirty="0"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HY동녘M"/>
                <a:ea typeface="HY동녘M"/>
                <a:cs typeface="+mn-cs"/>
              </a:rPr>
              <a:t>월 활동은 더 열심히 </a:t>
            </a:r>
            <a:r>
              <a:rPr kumimoji="0" lang="ko-KR" altLang="en-US" sz="1200" b="1" i="0" u="none" strike="noStrike" kern="1200" cap="none" spc="0" normalizeH="0" baseline="0" dirty="0" err="1"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HY동녘M"/>
                <a:ea typeface="HY동녘M"/>
                <a:cs typeface="+mn-cs"/>
              </a:rPr>
              <a:t>해야겠다</a:t>
            </a:r>
            <a:r>
              <a:rPr kumimoji="0" lang="en-US" altLang="ko-KR" sz="1200" b="1" i="0" u="none" strike="noStrike" kern="1200" cap="none" spc="0" normalizeH="0" baseline="0" dirty="0"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HY동녘M"/>
                <a:ea typeface="HY동녘M"/>
                <a:cs typeface="+mn-cs"/>
              </a:rPr>
              <a:t>.</a:t>
            </a:r>
            <a:endParaRPr kumimoji="0" lang="ko-KR" altLang="en-US" sz="1200" b="1" i="0" u="none" strike="noStrike" kern="1200" cap="none" spc="0" normalizeH="0" baseline="0" dirty="0"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HY동녘M"/>
              <a:ea typeface="HY동녘M"/>
              <a:cs typeface="+mn-cs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C6A30465-28DB-1505-C1BC-EAEDFA5312C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908" y="1391029"/>
            <a:ext cx="742046" cy="595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944558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그룹 6">
            <a:extLst>
              <a:ext uri="{FF2B5EF4-FFF2-40B4-BE49-F238E27FC236}">
                <a16:creationId xmlns:a16="http://schemas.microsoft.com/office/drawing/2014/main" id="{5C275257-372D-15C0-F1BE-B8A495CB549F}"/>
              </a:ext>
            </a:extLst>
          </p:cNvPr>
          <p:cNvGrpSpPr>
            <a:grpSpLocks/>
          </p:cNvGrpSpPr>
          <p:nvPr/>
        </p:nvGrpSpPr>
        <p:grpSpPr>
          <a:xfrm>
            <a:off x="413680" y="524038"/>
            <a:ext cx="5028881" cy="5053439"/>
            <a:chOff x="413680" y="524038"/>
            <a:chExt cx="5028881" cy="5053439"/>
          </a:xfrm>
        </p:grpSpPr>
        <p:sp>
          <p:nvSpPr>
            <p:cNvPr id="8" name="직사각형 7">
              <a:extLst>
                <a:ext uri="{FF2B5EF4-FFF2-40B4-BE49-F238E27FC236}">
                  <a16:creationId xmlns:a16="http://schemas.microsoft.com/office/drawing/2014/main" id="{88C00D85-1573-B21D-63A3-54A717B5955E}"/>
                </a:ext>
              </a:extLst>
            </p:cNvPr>
            <p:cNvSpPr>
              <a:spLocks/>
            </p:cNvSpPr>
            <p:nvPr/>
          </p:nvSpPr>
          <p:spPr>
            <a:xfrm>
              <a:off x="510471" y="645387"/>
              <a:ext cx="4932090" cy="4932090"/>
            </a:xfrm>
            <a:custGeom>
              <a:avLst/>
              <a:gdLst>
                <a:gd name="connsiteX0" fmla="*/ 0 w 4932090"/>
                <a:gd name="connsiteY0" fmla="*/ 0 h 4932090"/>
                <a:gd name="connsiteX1" fmla="*/ 468549 w 4932090"/>
                <a:gd name="connsiteY1" fmla="*/ 0 h 4932090"/>
                <a:gd name="connsiteX2" fmla="*/ 937097 w 4932090"/>
                <a:gd name="connsiteY2" fmla="*/ 0 h 4932090"/>
                <a:gd name="connsiteX3" fmla="*/ 1454967 w 4932090"/>
                <a:gd name="connsiteY3" fmla="*/ 0 h 4932090"/>
                <a:gd name="connsiteX4" fmla="*/ 1972836 w 4932090"/>
                <a:gd name="connsiteY4" fmla="*/ 0 h 4932090"/>
                <a:gd name="connsiteX5" fmla="*/ 2490705 w 4932090"/>
                <a:gd name="connsiteY5" fmla="*/ 0 h 4932090"/>
                <a:gd name="connsiteX6" fmla="*/ 3156538 w 4932090"/>
                <a:gd name="connsiteY6" fmla="*/ 0 h 4932090"/>
                <a:gd name="connsiteX7" fmla="*/ 3871691 w 4932090"/>
                <a:gd name="connsiteY7" fmla="*/ 0 h 4932090"/>
                <a:gd name="connsiteX8" fmla="*/ 4932090 w 4932090"/>
                <a:gd name="connsiteY8" fmla="*/ 0 h 4932090"/>
                <a:gd name="connsiteX9" fmla="*/ 4932090 w 4932090"/>
                <a:gd name="connsiteY9" fmla="*/ 567190 h 4932090"/>
                <a:gd name="connsiteX10" fmla="*/ 4932090 w 4932090"/>
                <a:gd name="connsiteY10" fmla="*/ 1134381 h 4932090"/>
                <a:gd name="connsiteX11" fmla="*/ 4932090 w 4932090"/>
                <a:gd name="connsiteY11" fmla="*/ 1701571 h 4932090"/>
                <a:gd name="connsiteX12" fmla="*/ 4932090 w 4932090"/>
                <a:gd name="connsiteY12" fmla="*/ 2219441 h 4932090"/>
                <a:gd name="connsiteX13" fmla="*/ 4932090 w 4932090"/>
                <a:gd name="connsiteY13" fmla="*/ 2687989 h 4932090"/>
                <a:gd name="connsiteX14" fmla="*/ 4932090 w 4932090"/>
                <a:gd name="connsiteY14" fmla="*/ 3255179 h 4932090"/>
                <a:gd name="connsiteX15" fmla="*/ 4932090 w 4932090"/>
                <a:gd name="connsiteY15" fmla="*/ 3773049 h 4932090"/>
                <a:gd name="connsiteX16" fmla="*/ 4932090 w 4932090"/>
                <a:gd name="connsiteY16" fmla="*/ 4241597 h 4932090"/>
                <a:gd name="connsiteX17" fmla="*/ 4932090 w 4932090"/>
                <a:gd name="connsiteY17" fmla="*/ 4932090 h 4932090"/>
                <a:gd name="connsiteX18" fmla="*/ 4216937 w 4932090"/>
                <a:gd name="connsiteY18" fmla="*/ 4932090 h 4932090"/>
                <a:gd name="connsiteX19" fmla="*/ 3649747 w 4932090"/>
                <a:gd name="connsiteY19" fmla="*/ 4932090 h 4932090"/>
                <a:gd name="connsiteX20" fmla="*/ 3181198 w 4932090"/>
                <a:gd name="connsiteY20" fmla="*/ 4932090 h 4932090"/>
                <a:gd name="connsiteX21" fmla="*/ 2614008 w 4932090"/>
                <a:gd name="connsiteY21" fmla="*/ 4932090 h 4932090"/>
                <a:gd name="connsiteX22" fmla="*/ 2096138 w 4932090"/>
                <a:gd name="connsiteY22" fmla="*/ 4932090 h 4932090"/>
                <a:gd name="connsiteX23" fmla="*/ 1479627 w 4932090"/>
                <a:gd name="connsiteY23" fmla="*/ 4932090 h 4932090"/>
                <a:gd name="connsiteX24" fmla="*/ 961758 w 4932090"/>
                <a:gd name="connsiteY24" fmla="*/ 4932090 h 4932090"/>
                <a:gd name="connsiteX25" fmla="*/ 0 w 4932090"/>
                <a:gd name="connsiteY25" fmla="*/ 4932090 h 4932090"/>
                <a:gd name="connsiteX26" fmla="*/ 0 w 4932090"/>
                <a:gd name="connsiteY26" fmla="*/ 4364900 h 4932090"/>
                <a:gd name="connsiteX27" fmla="*/ 0 w 4932090"/>
                <a:gd name="connsiteY27" fmla="*/ 3896351 h 4932090"/>
                <a:gd name="connsiteX28" fmla="*/ 0 w 4932090"/>
                <a:gd name="connsiteY28" fmla="*/ 3279840 h 4932090"/>
                <a:gd name="connsiteX29" fmla="*/ 0 w 4932090"/>
                <a:gd name="connsiteY29" fmla="*/ 2614008 h 4932090"/>
                <a:gd name="connsiteX30" fmla="*/ 0 w 4932090"/>
                <a:gd name="connsiteY30" fmla="*/ 2096138 h 4932090"/>
                <a:gd name="connsiteX31" fmla="*/ 0 w 4932090"/>
                <a:gd name="connsiteY31" fmla="*/ 1578269 h 4932090"/>
                <a:gd name="connsiteX32" fmla="*/ 0 w 4932090"/>
                <a:gd name="connsiteY32" fmla="*/ 961758 h 4932090"/>
                <a:gd name="connsiteX33" fmla="*/ 0 w 4932090"/>
                <a:gd name="connsiteY33" fmla="*/ 0 h 49320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4932090" h="4932090" fill="none" extrusionOk="0">
                  <a:moveTo>
                    <a:pt x="0" y="0"/>
                  </a:moveTo>
                  <a:cubicBezTo>
                    <a:pt x="172859" y="16894"/>
                    <a:pt x="315648" y="-2253"/>
                    <a:pt x="468549" y="0"/>
                  </a:cubicBezTo>
                  <a:cubicBezTo>
                    <a:pt x="621450" y="2253"/>
                    <a:pt x="784637" y="7678"/>
                    <a:pt x="937097" y="0"/>
                  </a:cubicBezTo>
                  <a:cubicBezTo>
                    <a:pt x="1089557" y="-7678"/>
                    <a:pt x="1348109" y="10289"/>
                    <a:pt x="1454967" y="0"/>
                  </a:cubicBezTo>
                  <a:cubicBezTo>
                    <a:pt x="1561825" y="-10289"/>
                    <a:pt x="1730911" y="-4557"/>
                    <a:pt x="1972836" y="0"/>
                  </a:cubicBezTo>
                  <a:cubicBezTo>
                    <a:pt x="2214761" y="4557"/>
                    <a:pt x="2268731" y="-1385"/>
                    <a:pt x="2490705" y="0"/>
                  </a:cubicBezTo>
                  <a:cubicBezTo>
                    <a:pt x="2712679" y="1385"/>
                    <a:pt x="2954235" y="-18043"/>
                    <a:pt x="3156538" y="0"/>
                  </a:cubicBezTo>
                  <a:cubicBezTo>
                    <a:pt x="3358841" y="18043"/>
                    <a:pt x="3547271" y="-4117"/>
                    <a:pt x="3871691" y="0"/>
                  </a:cubicBezTo>
                  <a:cubicBezTo>
                    <a:pt x="4196111" y="4117"/>
                    <a:pt x="4626465" y="-33167"/>
                    <a:pt x="4932090" y="0"/>
                  </a:cubicBezTo>
                  <a:cubicBezTo>
                    <a:pt x="4942357" y="174364"/>
                    <a:pt x="4958882" y="305750"/>
                    <a:pt x="4932090" y="567190"/>
                  </a:cubicBezTo>
                  <a:cubicBezTo>
                    <a:pt x="4905299" y="828630"/>
                    <a:pt x="4947816" y="903000"/>
                    <a:pt x="4932090" y="1134381"/>
                  </a:cubicBezTo>
                  <a:cubicBezTo>
                    <a:pt x="4916364" y="1365762"/>
                    <a:pt x="4943872" y="1534634"/>
                    <a:pt x="4932090" y="1701571"/>
                  </a:cubicBezTo>
                  <a:cubicBezTo>
                    <a:pt x="4920309" y="1868508"/>
                    <a:pt x="4928914" y="2018960"/>
                    <a:pt x="4932090" y="2219441"/>
                  </a:cubicBezTo>
                  <a:cubicBezTo>
                    <a:pt x="4935267" y="2419922"/>
                    <a:pt x="4928993" y="2480657"/>
                    <a:pt x="4932090" y="2687989"/>
                  </a:cubicBezTo>
                  <a:cubicBezTo>
                    <a:pt x="4935187" y="2895321"/>
                    <a:pt x="4906285" y="3124338"/>
                    <a:pt x="4932090" y="3255179"/>
                  </a:cubicBezTo>
                  <a:cubicBezTo>
                    <a:pt x="4957896" y="3386020"/>
                    <a:pt x="4913653" y="3652360"/>
                    <a:pt x="4932090" y="3773049"/>
                  </a:cubicBezTo>
                  <a:cubicBezTo>
                    <a:pt x="4950528" y="3893738"/>
                    <a:pt x="4918875" y="4109331"/>
                    <a:pt x="4932090" y="4241597"/>
                  </a:cubicBezTo>
                  <a:cubicBezTo>
                    <a:pt x="4945305" y="4373863"/>
                    <a:pt x="4952291" y="4672417"/>
                    <a:pt x="4932090" y="4932090"/>
                  </a:cubicBezTo>
                  <a:cubicBezTo>
                    <a:pt x="4679581" y="4940926"/>
                    <a:pt x="4568397" y="4911280"/>
                    <a:pt x="4216937" y="4932090"/>
                  </a:cubicBezTo>
                  <a:cubicBezTo>
                    <a:pt x="3865477" y="4952900"/>
                    <a:pt x="3840963" y="4916170"/>
                    <a:pt x="3649747" y="4932090"/>
                  </a:cubicBezTo>
                  <a:cubicBezTo>
                    <a:pt x="3458531" y="4948011"/>
                    <a:pt x="3356711" y="4924842"/>
                    <a:pt x="3181198" y="4932090"/>
                  </a:cubicBezTo>
                  <a:cubicBezTo>
                    <a:pt x="3005685" y="4939338"/>
                    <a:pt x="2772167" y="4937958"/>
                    <a:pt x="2614008" y="4932090"/>
                  </a:cubicBezTo>
                  <a:cubicBezTo>
                    <a:pt x="2455849" y="4926223"/>
                    <a:pt x="2200877" y="4955958"/>
                    <a:pt x="2096138" y="4932090"/>
                  </a:cubicBezTo>
                  <a:cubicBezTo>
                    <a:pt x="1991399" y="4908223"/>
                    <a:pt x="1727374" y="4906403"/>
                    <a:pt x="1479627" y="4932090"/>
                  </a:cubicBezTo>
                  <a:cubicBezTo>
                    <a:pt x="1231880" y="4957777"/>
                    <a:pt x="1088329" y="4946207"/>
                    <a:pt x="961758" y="4932090"/>
                  </a:cubicBezTo>
                  <a:cubicBezTo>
                    <a:pt x="835187" y="4917973"/>
                    <a:pt x="312292" y="4899178"/>
                    <a:pt x="0" y="4932090"/>
                  </a:cubicBezTo>
                  <a:cubicBezTo>
                    <a:pt x="-12645" y="4768719"/>
                    <a:pt x="24493" y="4552410"/>
                    <a:pt x="0" y="4364900"/>
                  </a:cubicBezTo>
                  <a:cubicBezTo>
                    <a:pt x="-24493" y="4177390"/>
                    <a:pt x="-16394" y="4116500"/>
                    <a:pt x="0" y="3896351"/>
                  </a:cubicBezTo>
                  <a:cubicBezTo>
                    <a:pt x="16394" y="3676202"/>
                    <a:pt x="11523" y="3413481"/>
                    <a:pt x="0" y="3279840"/>
                  </a:cubicBezTo>
                  <a:cubicBezTo>
                    <a:pt x="-11523" y="3146199"/>
                    <a:pt x="-13927" y="2772448"/>
                    <a:pt x="0" y="2614008"/>
                  </a:cubicBezTo>
                  <a:cubicBezTo>
                    <a:pt x="13927" y="2455568"/>
                    <a:pt x="-7740" y="2214240"/>
                    <a:pt x="0" y="2096138"/>
                  </a:cubicBezTo>
                  <a:cubicBezTo>
                    <a:pt x="7740" y="1978036"/>
                    <a:pt x="-1909" y="1828827"/>
                    <a:pt x="0" y="1578269"/>
                  </a:cubicBezTo>
                  <a:cubicBezTo>
                    <a:pt x="1909" y="1327711"/>
                    <a:pt x="10961" y="1205043"/>
                    <a:pt x="0" y="961758"/>
                  </a:cubicBezTo>
                  <a:cubicBezTo>
                    <a:pt x="-10961" y="718473"/>
                    <a:pt x="-25765" y="445645"/>
                    <a:pt x="0" y="0"/>
                  </a:cubicBezTo>
                  <a:close/>
                </a:path>
                <a:path w="4932090" h="4932090" stroke="0" extrusionOk="0">
                  <a:moveTo>
                    <a:pt x="0" y="0"/>
                  </a:moveTo>
                  <a:cubicBezTo>
                    <a:pt x="218817" y="3297"/>
                    <a:pt x="373587" y="8186"/>
                    <a:pt x="468549" y="0"/>
                  </a:cubicBezTo>
                  <a:cubicBezTo>
                    <a:pt x="563511" y="-8186"/>
                    <a:pt x="815199" y="6370"/>
                    <a:pt x="1085060" y="0"/>
                  </a:cubicBezTo>
                  <a:cubicBezTo>
                    <a:pt x="1354921" y="-6370"/>
                    <a:pt x="1533355" y="-18784"/>
                    <a:pt x="1652250" y="0"/>
                  </a:cubicBezTo>
                  <a:cubicBezTo>
                    <a:pt x="1771145" y="18784"/>
                    <a:pt x="2009577" y="9511"/>
                    <a:pt x="2170120" y="0"/>
                  </a:cubicBezTo>
                  <a:cubicBezTo>
                    <a:pt x="2330663" y="-9511"/>
                    <a:pt x="2519569" y="-16302"/>
                    <a:pt x="2835952" y="0"/>
                  </a:cubicBezTo>
                  <a:cubicBezTo>
                    <a:pt x="3152335" y="16302"/>
                    <a:pt x="3315188" y="16441"/>
                    <a:pt x="3452463" y="0"/>
                  </a:cubicBezTo>
                  <a:cubicBezTo>
                    <a:pt x="3589738" y="-16441"/>
                    <a:pt x="3835033" y="2233"/>
                    <a:pt x="4118295" y="0"/>
                  </a:cubicBezTo>
                  <a:cubicBezTo>
                    <a:pt x="4401557" y="-2233"/>
                    <a:pt x="4662452" y="-12122"/>
                    <a:pt x="4932090" y="0"/>
                  </a:cubicBezTo>
                  <a:cubicBezTo>
                    <a:pt x="4910366" y="148238"/>
                    <a:pt x="4946210" y="310684"/>
                    <a:pt x="4932090" y="567190"/>
                  </a:cubicBezTo>
                  <a:cubicBezTo>
                    <a:pt x="4917971" y="823696"/>
                    <a:pt x="4911585" y="925842"/>
                    <a:pt x="4932090" y="1085060"/>
                  </a:cubicBezTo>
                  <a:cubicBezTo>
                    <a:pt x="4952596" y="1244278"/>
                    <a:pt x="4926171" y="1495422"/>
                    <a:pt x="4932090" y="1602929"/>
                  </a:cubicBezTo>
                  <a:cubicBezTo>
                    <a:pt x="4938009" y="1710436"/>
                    <a:pt x="4950922" y="1939982"/>
                    <a:pt x="4932090" y="2268761"/>
                  </a:cubicBezTo>
                  <a:cubicBezTo>
                    <a:pt x="4913258" y="2597540"/>
                    <a:pt x="4897202" y="2683199"/>
                    <a:pt x="4932090" y="2983914"/>
                  </a:cubicBezTo>
                  <a:cubicBezTo>
                    <a:pt x="4966978" y="3284629"/>
                    <a:pt x="4941367" y="3282714"/>
                    <a:pt x="4932090" y="3551105"/>
                  </a:cubicBezTo>
                  <a:cubicBezTo>
                    <a:pt x="4922813" y="3819496"/>
                    <a:pt x="4929340" y="3919435"/>
                    <a:pt x="4932090" y="4167616"/>
                  </a:cubicBezTo>
                  <a:cubicBezTo>
                    <a:pt x="4934840" y="4415797"/>
                    <a:pt x="4926852" y="4574746"/>
                    <a:pt x="4932090" y="4932090"/>
                  </a:cubicBezTo>
                  <a:cubicBezTo>
                    <a:pt x="4751802" y="4937410"/>
                    <a:pt x="4429140" y="4925177"/>
                    <a:pt x="4216937" y="4932090"/>
                  </a:cubicBezTo>
                  <a:cubicBezTo>
                    <a:pt x="4004734" y="4939003"/>
                    <a:pt x="3884627" y="4946525"/>
                    <a:pt x="3649747" y="4932090"/>
                  </a:cubicBezTo>
                  <a:cubicBezTo>
                    <a:pt x="3414867" y="4917656"/>
                    <a:pt x="3300984" y="4931150"/>
                    <a:pt x="3181198" y="4932090"/>
                  </a:cubicBezTo>
                  <a:cubicBezTo>
                    <a:pt x="3061412" y="4933030"/>
                    <a:pt x="2711958" y="4907750"/>
                    <a:pt x="2515366" y="4932090"/>
                  </a:cubicBezTo>
                  <a:cubicBezTo>
                    <a:pt x="2318774" y="4956430"/>
                    <a:pt x="2088502" y="4931205"/>
                    <a:pt x="1800213" y="4932090"/>
                  </a:cubicBezTo>
                  <a:cubicBezTo>
                    <a:pt x="1511924" y="4932975"/>
                    <a:pt x="1465707" y="4956080"/>
                    <a:pt x="1134381" y="4932090"/>
                  </a:cubicBezTo>
                  <a:cubicBezTo>
                    <a:pt x="803055" y="4908100"/>
                    <a:pt x="794243" y="4925115"/>
                    <a:pt x="567190" y="4932090"/>
                  </a:cubicBezTo>
                  <a:cubicBezTo>
                    <a:pt x="340137" y="4939065"/>
                    <a:pt x="139213" y="4930337"/>
                    <a:pt x="0" y="4932090"/>
                  </a:cubicBezTo>
                  <a:cubicBezTo>
                    <a:pt x="-28443" y="4797770"/>
                    <a:pt x="9363" y="4444217"/>
                    <a:pt x="0" y="4266258"/>
                  </a:cubicBezTo>
                  <a:cubicBezTo>
                    <a:pt x="-9363" y="4088299"/>
                    <a:pt x="14442" y="3907979"/>
                    <a:pt x="0" y="3551105"/>
                  </a:cubicBezTo>
                  <a:cubicBezTo>
                    <a:pt x="-14442" y="3194231"/>
                    <a:pt x="3006" y="3037720"/>
                    <a:pt x="0" y="2835952"/>
                  </a:cubicBezTo>
                  <a:cubicBezTo>
                    <a:pt x="-3006" y="2634184"/>
                    <a:pt x="15161" y="2463350"/>
                    <a:pt x="0" y="2219441"/>
                  </a:cubicBezTo>
                  <a:cubicBezTo>
                    <a:pt x="-15161" y="1975532"/>
                    <a:pt x="10168" y="1747540"/>
                    <a:pt x="0" y="1602929"/>
                  </a:cubicBezTo>
                  <a:cubicBezTo>
                    <a:pt x="-10168" y="1458318"/>
                    <a:pt x="4078" y="1131069"/>
                    <a:pt x="0" y="887776"/>
                  </a:cubicBezTo>
                  <a:cubicBezTo>
                    <a:pt x="-4078" y="644483"/>
                    <a:pt x="-18421" y="409876"/>
                    <a:pt x="0" y="0"/>
                  </a:cubicBezTo>
                  <a:close/>
                </a:path>
              </a:pathLst>
            </a:custGeom>
            <a:solidFill>
              <a:schemeClr val="bg2">
                <a:lumMod val="75000"/>
                <a:alpha val="60000"/>
              </a:schemeClr>
            </a:solidFill>
            <a:ln cmpd="sng">
              <a:solidFill>
                <a:schemeClr val="bg2">
                  <a:lumMod val="75000"/>
                  <a:alpha val="60000"/>
                </a:schemeClr>
              </a:solidFill>
              <a:extLst>
                <a:ext uri="{C807C97D-BFC1-408E-A445-0C87EB9F89A2}">
                  <ask:lineSketchStyleProps xmlns:ask="http://schemas.microsoft.com/office/drawing/2018/sketchyshapes" sd="3287694183">
                    <a:prstGeom prst="rect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endParaRPr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4FF9B756-A5BD-6F6D-569C-4DC473E15288}"/>
                </a:ext>
              </a:extLst>
            </p:cNvPr>
            <p:cNvSpPr>
              <a:spLocks/>
            </p:cNvSpPr>
            <p:nvPr/>
          </p:nvSpPr>
          <p:spPr>
            <a:xfrm>
              <a:off x="413680" y="524038"/>
              <a:ext cx="4932090" cy="4932090"/>
            </a:xfrm>
            <a:custGeom>
              <a:avLst/>
              <a:gdLst>
                <a:gd name="connsiteX0" fmla="*/ 0 w 4932090"/>
                <a:gd name="connsiteY0" fmla="*/ 0 h 4932090"/>
                <a:gd name="connsiteX1" fmla="*/ 468549 w 4932090"/>
                <a:gd name="connsiteY1" fmla="*/ 0 h 4932090"/>
                <a:gd name="connsiteX2" fmla="*/ 937097 w 4932090"/>
                <a:gd name="connsiteY2" fmla="*/ 0 h 4932090"/>
                <a:gd name="connsiteX3" fmla="*/ 1454967 w 4932090"/>
                <a:gd name="connsiteY3" fmla="*/ 0 h 4932090"/>
                <a:gd name="connsiteX4" fmla="*/ 1972836 w 4932090"/>
                <a:gd name="connsiteY4" fmla="*/ 0 h 4932090"/>
                <a:gd name="connsiteX5" fmla="*/ 2490705 w 4932090"/>
                <a:gd name="connsiteY5" fmla="*/ 0 h 4932090"/>
                <a:gd name="connsiteX6" fmla="*/ 3156538 w 4932090"/>
                <a:gd name="connsiteY6" fmla="*/ 0 h 4932090"/>
                <a:gd name="connsiteX7" fmla="*/ 3871691 w 4932090"/>
                <a:gd name="connsiteY7" fmla="*/ 0 h 4932090"/>
                <a:gd name="connsiteX8" fmla="*/ 4932090 w 4932090"/>
                <a:gd name="connsiteY8" fmla="*/ 0 h 4932090"/>
                <a:gd name="connsiteX9" fmla="*/ 4932090 w 4932090"/>
                <a:gd name="connsiteY9" fmla="*/ 567190 h 4932090"/>
                <a:gd name="connsiteX10" fmla="*/ 4932090 w 4932090"/>
                <a:gd name="connsiteY10" fmla="*/ 1134381 h 4932090"/>
                <a:gd name="connsiteX11" fmla="*/ 4932090 w 4932090"/>
                <a:gd name="connsiteY11" fmla="*/ 1701571 h 4932090"/>
                <a:gd name="connsiteX12" fmla="*/ 4932090 w 4932090"/>
                <a:gd name="connsiteY12" fmla="*/ 2219441 h 4932090"/>
                <a:gd name="connsiteX13" fmla="*/ 4932090 w 4932090"/>
                <a:gd name="connsiteY13" fmla="*/ 2687989 h 4932090"/>
                <a:gd name="connsiteX14" fmla="*/ 4932090 w 4932090"/>
                <a:gd name="connsiteY14" fmla="*/ 3255179 h 4932090"/>
                <a:gd name="connsiteX15" fmla="*/ 4932090 w 4932090"/>
                <a:gd name="connsiteY15" fmla="*/ 3773049 h 4932090"/>
                <a:gd name="connsiteX16" fmla="*/ 4932090 w 4932090"/>
                <a:gd name="connsiteY16" fmla="*/ 4241597 h 4932090"/>
                <a:gd name="connsiteX17" fmla="*/ 4932090 w 4932090"/>
                <a:gd name="connsiteY17" fmla="*/ 4932090 h 4932090"/>
                <a:gd name="connsiteX18" fmla="*/ 4216937 w 4932090"/>
                <a:gd name="connsiteY18" fmla="*/ 4932090 h 4932090"/>
                <a:gd name="connsiteX19" fmla="*/ 3649747 w 4932090"/>
                <a:gd name="connsiteY19" fmla="*/ 4932090 h 4932090"/>
                <a:gd name="connsiteX20" fmla="*/ 3181198 w 4932090"/>
                <a:gd name="connsiteY20" fmla="*/ 4932090 h 4932090"/>
                <a:gd name="connsiteX21" fmla="*/ 2614008 w 4932090"/>
                <a:gd name="connsiteY21" fmla="*/ 4932090 h 4932090"/>
                <a:gd name="connsiteX22" fmla="*/ 2096138 w 4932090"/>
                <a:gd name="connsiteY22" fmla="*/ 4932090 h 4932090"/>
                <a:gd name="connsiteX23" fmla="*/ 1479627 w 4932090"/>
                <a:gd name="connsiteY23" fmla="*/ 4932090 h 4932090"/>
                <a:gd name="connsiteX24" fmla="*/ 961758 w 4932090"/>
                <a:gd name="connsiteY24" fmla="*/ 4932090 h 4932090"/>
                <a:gd name="connsiteX25" fmla="*/ 0 w 4932090"/>
                <a:gd name="connsiteY25" fmla="*/ 4932090 h 4932090"/>
                <a:gd name="connsiteX26" fmla="*/ 0 w 4932090"/>
                <a:gd name="connsiteY26" fmla="*/ 4364900 h 4932090"/>
                <a:gd name="connsiteX27" fmla="*/ 0 w 4932090"/>
                <a:gd name="connsiteY27" fmla="*/ 3896351 h 4932090"/>
                <a:gd name="connsiteX28" fmla="*/ 0 w 4932090"/>
                <a:gd name="connsiteY28" fmla="*/ 3279840 h 4932090"/>
                <a:gd name="connsiteX29" fmla="*/ 0 w 4932090"/>
                <a:gd name="connsiteY29" fmla="*/ 2614008 h 4932090"/>
                <a:gd name="connsiteX30" fmla="*/ 0 w 4932090"/>
                <a:gd name="connsiteY30" fmla="*/ 2096138 h 4932090"/>
                <a:gd name="connsiteX31" fmla="*/ 0 w 4932090"/>
                <a:gd name="connsiteY31" fmla="*/ 1578269 h 4932090"/>
                <a:gd name="connsiteX32" fmla="*/ 0 w 4932090"/>
                <a:gd name="connsiteY32" fmla="*/ 961758 h 4932090"/>
                <a:gd name="connsiteX33" fmla="*/ 0 w 4932090"/>
                <a:gd name="connsiteY33" fmla="*/ 0 h 49320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4932090" h="4932090" fill="none" extrusionOk="0">
                  <a:moveTo>
                    <a:pt x="0" y="0"/>
                  </a:moveTo>
                  <a:cubicBezTo>
                    <a:pt x="172859" y="16894"/>
                    <a:pt x="315648" y="-2253"/>
                    <a:pt x="468549" y="0"/>
                  </a:cubicBezTo>
                  <a:cubicBezTo>
                    <a:pt x="621450" y="2253"/>
                    <a:pt x="784637" y="7678"/>
                    <a:pt x="937097" y="0"/>
                  </a:cubicBezTo>
                  <a:cubicBezTo>
                    <a:pt x="1089557" y="-7678"/>
                    <a:pt x="1348109" y="10289"/>
                    <a:pt x="1454967" y="0"/>
                  </a:cubicBezTo>
                  <a:cubicBezTo>
                    <a:pt x="1561825" y="-10289"/>
                    <a:pt x="1730911" y="-4557"/>
                    <a:pt x="1972836" y="0"/>
                  </a:cubicBezTo>
                  <a:cubicBezTo>
                    <a:pt x="2214761" y="4557"/>
                    <a:pt x="2268731" y="-1385"/>
                    <a:pt x="2490705" y="0"/>
                  </a:cubicBezTo>
                  <a:cubicBezTo>
                    <a:pt x="2712679" y="1385"/>
                    <a:pt x="2954235" y="-18043"/>
                    <a:pt x="3156538" y="0"/>
                  </a:cubicBezTo>
                  <a:cubicBezTo>
                    <a:pt x="3358841" y="18043"/>
                    <a:pt x="3547271" y="-4117"/>
                    <a:pt x="3871691" y="0"/>
                  </a:cubicBezTo>
                  <a:cubicBezTo>
                    <a:pt x="4196111" y="4117"/>
                    <a:pt x="4626465" y="-33167"/>
                    <a:pt x="4932090" y="0"/>
                  </a:cubicBezTo>
                  <a:cubicBezTo>
                    <a:pt x="4942357" y="174364"/>
                    <a:pt x="4958882" y="305750"/>
                    <a:pt x="4932090" y="567190"/>
                  </a:cubicBezTo>
                  <a:cubicBezTo>
                    <a:pt x="4905299" y="828630"/>
                    <a:pt x="4947816" y="903000"/>
                    <a:pt x="4932090" y="1134381"/>
                  </a:cubicBezTo>
                  <a:cubicBezTo>
                    <a:pt x="4916364" y="1365762"/>
                    <a:pt x="4943872" y="1534634"/>
                    <a:pt x="4932090" y="1701571"/>
                  </a:cubicBezTo>
                  <a:cubicBezTo>
                    <a:pt x="4920309" y="1868508"/>
                    <a:pt x="4928914" y="2018960"/>
                    <a:pt x="4932090" y="2219441"/>
                  </a:cubicBezTo>
                  <a:cubicBezTo>
                    <a:pt x="4935267" y="2419922"/>
                    <a:pt x="4928993" y="2480657"/>
                    <a:pt x="4932090" y="2687989"/>
                  </a:cubicBezTo>
                  <a:cubicBezTo>
                    <a:pt x="4935187" y="2895321"/>
                    <a:pt x="4906285" y="3124338"/>
                    <a:pt x="4932090" y="3255179"/>
                  </a:cubicBezTo>
                  <a:cubicBezTo>
                    <a:pt x="4957896" y="3386020"/>
                    <a:pt x="4913653" y="3652360"/>
                    <a:pt x="4932090" y="3773049"/>
                  </a:cubicBezTo>
                  <a:cubicBezTo>
                    <a:pt x="4950528" y="3893738"/>
                    <a:pt x="4918875" y="4109331"/>
                    <a:pt x="4932090" y="4241597"/>
                  </a:cubicBezTo>
                  <a:cubicBezTo>
                    <a:pt x="4945305" y="4373863"/>
                    <a:pt x="4952291" y="4672417"/>
                    <a:pt x="4932090" y="4932090"/>
                  </a:cubicBezTo>
                  <a:cubicBezTo>
                    <a:pt x="4679581" y="4940926"/>
                    <a:pt x="4568397" y="4911280"/>
                    <a:pt x="4216937" y="4932090"/>
                  </a:cubicBezTo>
                  <a:cubicBezTo>
                    <a:pt x="3865477" y="4952900"/>
                    <a:pt x="3840963" y="4916170"/>
                    <a:pt x="3649747" y="4932090"/>
                  </a:cubicBezTo>
                  <a:cubicBezTo>
                    <a:pt x="3458531" y="4948011"/>
                    <a:pt x="3356711" y="4924842"/>
                    <a:pt x="3181198" y="4932090"/>
                  </a:cubicBezTo>
                  <a:cubicBezTo>
                    <a:pt x="3005685" y="4939338"/>
                    <a:pt x="2772167" y="4937958"/>
                    <a:pt x="2614008" y="4932090"/>
                  </a:cubicBezTo>
                  <a:cubicBezTo>
                    <a:pt x="2455849" y="4926223"/>
                    <a:pt x="2200877" y="4955958"/>
                    <a:pt x="2096138" y="4932090"/>
                  </a:cubicBezTo>
                  <a:cubicBezTo>
                    <a:pt x="1991399" y="4908223"/>
                    <a:pt x="1727374" y="4906403"/>
                    <a:pt x="1479627" y="4932090"/>
                  </a:cubicBezTo>
                  <a:cubicBezTo>
                    <a:pt x="1231880" y="4957777"/>
                    <a:pt x="1088329" y="4946207"/>
                    <a:pt x="961758" y="4932090"/>
                  </a:cubicBezTo>
                  <a:cubicBezTo>
                    <a:pt x="835187" y="4917973"/>
                    <a:pt x="312292" y="4899178"/>
                    <a:pt x="0" y="4932090"/>
                  </a:cubicBezTo>
                  <a:cubicBezTo>
                    <a:pt x="-12645" y="4768719"/>
                    <a:pt x="24493" y="4552410"/>
                    <a:pt x="0" y="4364900"/>
                  </a:cubicBezTo>
                  <a:cubicBezTo>
                    <a:pt x="-24493" y="4177390"/>
                    <a:pt x="-16394" y="4116500"/>
                    <a:pt x="0" y="3896351"/>
                  </a:cubicBezTo>
                  <a:cubicBezTo>
                    <a:pt x="16394" y="3676202"/>
                    <a:pt x="11523" y="3413481"/>
                    <a:pt x="0" y="3279840"/>
                  </a:cubicBezTo>
                  <a:cubicBezTo>
                    <a:pt x="-11523" y="3146199"/>
                    <a:pt x="-13927" y="2772448"/>
                    <a:pt x="0" y="2614008"/>
                  </a:cubicBezTo>
                  <a:cubicBezTo>
                    <a:pt x="13927" y="2455568"/>
                    <a:pt x="-7740" y="2214240"/>
                    <a:pt x="0" y="2096138"/>
                  </a:cubicBezTo>
                  <a:cubicBezTo>
                    <a:pt x="7740" y="1978036"/>
                    <a:pt x="-1909" y="1828827"/>
                    <a:pt x="0" y="1578269"/>
                  </a:cubicBezTo>
                  <a:cubicBezTo>
                    <a:pt x="1909" y="1327711"/>
                    <a:pt x="10961" y="1205043"/>
                    <a:pt x="0" y="961758"/>
                  </a:cubicBezTo>
                  <a:cubicBezTo>
                    <a:pt x="-10961" y="718473"/>
                    <a:pt x="-25765" y="445645"/>
                    <a:pt x="0" y="0"/>
                  </a:cubicBezTo>
                  <a:close/>
                </a:path>
                <a:path w="4932090" h="4932090" stroke="0" extrusionOk="0">
                  <a:moveTo>
                    <a:pt x="0" y="0"/>
                  </a:moveTo>
                  <a:cubicBezTo>
                    <a:pt x="218817" y="3297"/>
                    <a:pt x="373587" y="8186"/>
                    <a:pt x="468549" y="0"/>
                  </a:cubicBezTo>
                  <a:cubicBezTo>
                    <a:pt x="563511" y="-8186"/>
                    <a:pt x="815199" y="6370"/>
                    <a:pt x="1085060" y="0"/>
                  </a:cubicBezTo>
                  <a:cubicBezTo>
                    <a:pt x="1354921" y="-6370"/>
                    <a:pt x="1533355" y="-18784"/>
                    <a:pt x="1652250" y="0"/>
                  </a:cubicBezTo>
                  <a:cubicBezTo>
                    <a:pt x="1771145" y="18784"/>
                    <a:pt x="2009577" y="9511"/>
                    <a:pt x="2170120" y="0"/>
                  </a:cubicBezTo>
                  <a:cubicBezTo>
                    <a:pt x="2330663" y="-9511"/>
                    <a:pt x="2519569" y="-16302"/>
                    <a:pt x="2835952" y="0"/>
                  </a:cubicBezTo>
                  <a:cubicBezTo>
                    <a:pt x="3152335" y="16302"/>
                    <a:pt x="3315188" y="16441"/>
                    <a:pt x="3452463" y="0"/>
                  </a:cubicBezTo>
                  <a:cubicBezTo>
                    <a:pt x="3589738" y="-16441"/>
                    <a:pt x="3835033" y="2233"/>
                    <a:pt x="4118295" y="0"/>
                  </a:cubicBezTo>
                  <a:cubicBezTo>
                    <a:pt x="4401557" y="-2233"/>
                    <a:pt x="4662452" y="-12122"/>
                    <a:pt x="4932090" y="0"/>
                  </a:cubicBezTo>
                  <a:cubicBezTo>
                    <a:pt x="4910366" y="148238"/>
                    <a:pt x="4946210" y="310684"/>
                    <a:pt x="4932090" y="567190"/>
                  </a:cubicBezTo>
                  <a:cubicBezTo>
                    <a:pt x="4917971" y="823696"/>
                    <a:pt x="4911585" y="925842"/>
                    <a:pt x="4932090" y="1085060"/>
                  </a:cubicBezTo>
                  <a:cubicBezTo>
                    <a:pt x="4952596" y="1244278"/>
                    <a:pt x="4926171" y="1495422"/>
                    <a:pt x="4932090" y="1602929"/>
                  </a:cubicBezTo>
                  <a:cubicBezTo>
                    <a:pt x="4938009" y="1710436"/>
                    <a:pt x="4950922" y="1939982"/>
                    <a:pt x="4932090" y="2268761"/>
                  </a:cubicBezTo>
                  <a:cubicBezTo>
                    <a:pt x="4913258" y="2597540"/>
                    <a:pt x="4897202" y="2683199"/>
                    <a:pt x="4932090" y="2983914"/>
                  </a:cubicBezTo>
                  <a:cubicBezTo>
                    <a:pt x="4966978" y="3284629"/>
                    <a:pt x="4941367" y="3282714"/>
                    <a:pt x="4932090" y="3551105"/>
                  </a:cubicBezTo>
                  <a:cubicBezTo>
                    <a:pt x="4922813" y="3819496"/>
                    <a:pt x="4929340" y="3919435"/>
                    <a:pt x="4932090" y="4167616"/>
                  </a:cubicBezTo>
                  <a:cubicBezTo>
                    <a:pt x="4934840" y="4415797"/>
                    <a:pt x="4926852" y="4574746"/>
                    <a:pt x="4932090" y="4932090"/>
                  </a:cubicBezTo>
                  <a:cubicBezTo>
                    <a:pt x="4751802" y="4937410"/>
                    <a:pt x="4429140" y="4925177"/>
                    <a:pt x="4216937" y="4932090"/>
                  </a:cubicBezTo>
                  <a:cubicBezTo>
                    <a:pt x="4004734" y="4939003"/>
                    <a:pt x="3884627" y="4946525"/>
                    <a:pt x="3649747" y="4932090"/>
                  </a:cubicBezTo>
                  <a:cubicBezTo>
                    <a:pt x="3414867" y="4917656"/>
                    <a:pt x="3300984" y="4931150"/>
                    <a:pt x="3181198" y="4932090"/>
                  </a:cubicBezTo>
                  <a:cubicBezTo>
                    <a:pt x="3061412" y="4933030"/>
                    <a:pt x="2711958" y="4907750"/>
                    <a:pt x="2515366" y="4932090"/>
                  </a:cubicBezTo>
                  <a:cubicBezTo>
                    <a:pt x="2318774" y="4956430"/>
                    <a:pt x="2088502" y="4931205"/>
                    <a:pt x="1800213" y="4932090"/>
                  </a:cubicBezTo>
                  <a:cubicBezTo>
                    <a:pt x="1511924" y="4932975"/>
                    <a:pt x="1465707" y="4956080"/>
                    <a:pt x="1134381" y="4932090"/>
                  </a:cubicBezTo>
                  <a:cubicBezTo>
                    <a:pt x="803055" y="4908100"/>
                    <a:pt x="794243" y="4925115"/>
                    <a:pt x="567190" y="4932090"/>
                  </a:cubicBezTo>
                  <a:cubicBezTo>
                    <a:pt x="340137" y="4939065"/>
                    <a:pt x="139213" y="4930337"/>
                    <a:pt x="0" y="4932090"/>
                  </a:cubicBezTo>
                  <a:cubicBezTo>
                    <a:pt x="-28443" y="4797770"/>
                    <a:pt x="9363" y="4444217"/>
                    <a:pt x="0" y="4266258"/>
                  </a:cubicBezTo>
                  <a:cubicBezTo>
                    <a:pt x="-9363" y="4088299"/>
                    <a:pt x="14442" y="3907979"/>
                    <a:pt x="0" y="3551105"/>
                  </a:cubicBezTo>
                  <a:cubicBezTo>
                    <a:pt x="-14442" y="3194231"/>
                    <a:pt x="3006" y="3037720"/>
                    <a:pt x="0" y="2835952"/>
                  </a:cubicBezTo>
                  <a:cubicBezTo>
                    <a:pt x="-3006" y="2634184"/>
                    <a:pt x="15161" y="2463350"/>
                    <a:pt x="0" y="2219441"/>
                  </a:cubicBezTo>
                  <a:cubicBezTo>
                    <a:pt x="-15161" y="1975532"/>
                    <a:pt x="10168" y="1747540"/>
                    <a:pt x="0" y="1602929"/>
                  </a:cubicBezTo>
                  <a:cubicBezTo>
                    <a:pt x="-10168" y="1458318"/>
                    <a:pt x="4078" y="1131069"/>
                    <a:pt x="0" y="887776"/>
                  </a:cubicBezTo>
                  <a:cubicBezTo>
                    <a:pt x="-4078" y="644483"/>
                    <a:pt x="-18421" y="409876"/>
                    <a:pt x="0" y="0"/>
                  </a:cubicBezTo>
                  <a:close/>
                </a:path>
              </a:pathLst>
            </a:custGeom>
            <a:pattFill prst="dotGrid">
              <a:fgClr>
                <a:schemeClr val="accent6">
                  <a:lumMod val="40000"/>
                  <a:lumOff val="60000"/>
                </a:schemeClr>
              </a:fgClr>
              <a:bgClr>
                <a:schemeClr val="bg1"/>
              </a:bgClr>
            </a:pattFill>
            <a:ln w="22225" cmpd="sng">
              <a:solidFill>
                <a:schemeClr val="tx1">
                  <a:lumMod val="85000"/>
                  <a:lumOff val="15000"/>
                </a:schemeClr>
              </a:solidFill>
              <a:extLst>
                <a:ext uri="{C807C97D-BFC1-408E-A445-0C87EB9F89A2}">
                  <ask:lineSketchStyleProps xmlns:ask="http://schemas.microsoft.com/office/drawing/2018/sketchyshapes" sd="3287694183">
                    <a:prstGeom prst="rect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endParaRPr>
            </a:p>
          </p:txBody>
        </p:sp>
      </p:grpSp>
      <p:pic>
        <p:nvPicPr>
          <p:cNvPr id="16" name="그림 15">
            <a:extLst>
              <a:ext uri="{FF2B5EF4-FFF2-40B4-BE49-F238E27FC236}">
                <a16:creationId xmlns:a16="http://schemas.microsoft.com/office/drawing/2014/main" id="{996B405F-9A1D-7D25-461E-C30749F71C7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49" t="33508" r="23930" b="26229"/>
          <a:stretch/>
        </p:blipFill>
        <p:spPr>
          <a:xfrm>
            <a:off x="1305559" y="645387"/>
            <a:ext cx="539073" cy="607596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DA0C7F5F-7870-4513-9F5E-DE745EDB9412}"/>
              </a:ext>
            </a:extLst>
          </p:cNvPr>
          <p:cNvSpPr txBox="1"/>
          <p:nvPr/>
        </p:nvSpPr>
        <p:spPr>
          <a:xfrm>
            <a:off x="152545" y="126051"/>
            <a:ext cx="335734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50" b="1" i="0" u="none" strike="noStrike" kern="1200" cap="none" spc="0" normalizeH="0" baseline="0" noProof="0" dirty="0">
                <a:ln w="1270">
                  <a:solidFill>
                    <a:prstClr val="black"/>
                  </a:solidFill>
                </a:ln>
                <a:solidFill>
                  <a:srgbClr val="FFC000"/>
                </a:solidFill>
                <a:effectLst/>
                <a:uLnTx/>
                <a:uFillTx/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국민은행</a:t>
            </a:r>
            <a:r>
              <a:rPr kumimoji="0" lang="ko-KR" altLang="en-US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 </a:t>
            </a:r>
            <a:r>
              <a:rPr kumimoji="0" lang="en-US" altLang="ko-KR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X </a:t>
            </a:r>
            <a:r>
              <a:rPr kumimoji="0" lang="en-US" altLang="ko-KR" sz="1050" b="1" i="0" u="none" strike="noStrike" kern="1200" cap="none" spc="0" normalizeH="0" baseline="0" noProof="0" dirty="0">
                <a:ln>
                  <a:noFill/>
                </a:ln>
                <a:solidFill>
                  <a:srgbClr val="D20000"/>
                </a:solidFill>
                <a:effectLst>
                  <a:outerShdw blurRad="50800" dist="63500" dir="2700000" algn="tl" rotWithShape="0">
                    <a:prstClr val="black">
                      <a:alpha val="30000"/>
                    </a:prstClr>
                  </a:outerShdw>
                </a:effectLst>
                <a:uLnTx/>
                <a:uFillTx/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YMCA</a:t>
            </a:r>
            <a:r>
              <a:rPr kumimoji="0" lang="en-US" altLang="ko-KR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 </a:t>
            </a:r>
            <a:r>
              <a:rPr kumimoji="0" lang="ko-KR" altLang="en-US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아시아 지역사회 혁신 프로젝트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288DBF5-B738-A3AE-88C9-C1B6A90FE99C}"/>
              </a:ext>
            </a:extLst>
          </p:cNvPr>
          <p:cNvSpPr txBox="1"/>
          <p:nvPr/>
        </p:nvSpPr>
        <p:spPr>
          <a:xfrm>
            <a:off x="4222752" y="125066"/>
            <a:ext cx="161534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5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라온아띠</a:t>
            </a:r>
            <a:r>
              <a:rPr kumimoji="0" lang="ko-KR" altLang="en-US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 </a:t>
            </a:r>
            <a:r>
              <a:rPr kumimoji="0" lang="en-US" altLang="ko-KR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22</a:t>
            </a:r>
            <a:r>
              <a:rPr kumimoji="0" lang="ko-KR" altLang="en-US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기 </a:t>
            </a:r>
            <a:r>
              <a:rPr kumimoji="0" lang="ko-KR" altLang="en-US" sz="105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동녘B" panose="02030600000101010101" pitchFamily="18" charset="-127"/>
                <a:ea typeface="HY동녘B" panose="02030600000101010101" pitchFamily="18" charset="-127"/>
                <a:cs typeface="카페24 써라운드" pitchFamily="2" charset="-127"/>
              </a:rPr>
              <a:t>순그린</a:t>
            </a:r>
            <a:endParaRPr kumimoji="0" lang="ko-KR" altLang="en-US" sz="105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Y동녘B" panose="02030600000101010101" pitchFamily="18" charset="-127"/>
              <a:ea typeface="HY동녘B" panose="02030600000101010101" pitchFamily="18" charset="-127"/>
              <a:cs typeface="카페24 써라운드" pitchFamily="2" charset="-127"/>
            </a:endParaRPr>
          </a:p>
        </p:txBody>
      </p:sp>
      <p:cxnSp>
        <p:nvCxnSpPr>
          <p:cNvPr id="23" name="직선 연결선 22">
            <a:extLst>
              <a:ext uri="{FF2B5EF4-FFF2-40B4-BE49-F238E27FC236}">
                <a16:creationId xmlns:a16="http://schemas.microsoft.com/office/drawing/2014/main" id="{6C642567-998F-61BA-5196-466CD6FC5349}"/>
              </a:ext>
            </a:extLst>
          </p:cNvPr>
          <p:cNvCxnSpPr/>
          <p:nvPr/>
        </p:nvCxnSpPr>
        <p:spPr>
          <a:xfrm>
            <a:off x="0" y="92779"/>
            <a:ext cx="5759450" cy="0"/>
          </a:xfrm>
          <a:prstGeom prst="line">
            <a:avLst/>
          </a:prstGeom>
          <a:ln>
            <a:solidFill>
              <a:schemeClr val="bg2">
                <a:lumMod val="2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직선 연결선 23">
            <a:extLst>
              <a:ext uri="{FF2B5EF4-FFF2-40B4-BE49-F238E27FC236}">
                <a16:creationId xmlns:a16="http://schemas.microsoft.com/office/drawing/2014/main" id="{B8BA4819-8F8A-5CF4-3D41-D64824E0D7F3}"/>
              </a:ext>
            </a:extLst>
          </p:cNvPr>
          <p:cNvCxnSpPr/>
          <p:nvPr/>
        </p:nvCxnSpPr>
        <p:spPr>
          <a:xfrm>
            <a:off x="0" y="402688"/>
            <a:ext cx="5759450" cy="0"/>
          </a:xfrm>
          <a:prstGeom prst="line">
            <a:avLst/>
          </a:prstGeom>
          <a:ln>
            <a:solidFill>
              <a:schemeClr val="bg2">
                <a:lumMod val="2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A24722BE-820E-D466-2DF7-CF21C401685C}"/>
              </a:ext>
            </a:extLst>
          </p:cNvPr>
          <p:cNvSpPr txBox="1"/>
          <p:nvPr/>
        </p:nvSpPr>
        <p:spPr>
          <a:xfrm>
            <a:off x="1870310" y="645387"/>
            <a:ext cx="241765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4000" b="1" i="0" u="none" strike="noStrike" kern="1200" cap="none" spc="0" normalizeH="0" baseline="0" noProof="0" dirty="0">
                <a:ln w="19050">
                  <a:solidFill>
                    <a:srgbClr val="70AD47">
                      <a:lumMod val="50000"/>
                    </a:srgb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Y 너만을 비춤체" panose="020B0600000101010101" pitchFamily="50" charset="-127"/>
                <a:ea typeface="Y 너만을 비춤체" panose="020B0600000101010101" pitchFamily="50" charset="-127"/>
                <a:cs typeface="+mn-cs"/>
              </a:rPr>
              <a:t>활동 소감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9276" y="1474622"/>
            <a:ext cx="4744890" cy="15503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kumimoji="0" lang="en-US" altLang="ko-KR" sz="2200" b="1" i="0" u="none" strike="noStrike" kern="1200" cap="none" spc="0" normalizeH="0" baseline="0" dirty="0"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HY동녘M"/>
                <a:ea typeface="HY동녘M"/>
                <a:cs typeface="+mn-cs"/>
              </a:rPr>
              <a:t>     </a:t>
            </a:r>
            <a:r>
              <a:rPr kumimoji="0" lang="en-US" altLang="ko-KR" sz="1500" b="1" i="0" u="none" strike="noStrike" kern="1200" cap="none" spc="0" normalizeH="0" baseline="0" dirty="0"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HY동녘M"/>
                <a:ea typeface="HY동녘M"/>
                <a:cs typeface="+mn-cs"/>
              </a:rPr>
              <a:t> </a:t>
            </a:r>
            <a:r>
              <a:rPr kumimoji="0" lang="en-US" altLang="ko-KR" sz="2200" b="1" i="0" u="none" strike="noStrike" kern="1200" cap="none" spc="0" normalizeH="0" baseline="0" dirty="0"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HY동녘M"/>
                <a:ea typeface="HY동녘M"/>
                <a:cs typeface="+mn-cs"/>
              </a:rPr>
              <a:t>#</a:t>
            </a:r>
            <a:r>
              <a:rPr kumimoji="0" lang="ko-KR" altLang="en-US" sz="2200" b="1" i="0" u="none" strike="noStrike" kern="1200" cap="none" spc="0" normalizeH="0" baseline="0" dirty="0"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HY동녘M"/>
                <a:ea typeface="HY동녘M"/>
                <a:cs typeface="+mn-cs"/>
              </a:rPr>
              <a:t>민영 </a:t>
            </a:r>
            <a:r>
              <a:rPr kumimoji="0" lang="en-US" altLang="ko-KR" sz="2200" b="1" i="0" u="none" strike="noStrike" kern="1200" cap="none" spc="0" normalizeH="0" baseline="0" dirty="0"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HY동녘M"/>
                <a:ea typeface="HY동녘M"/>
                <a:cs typeface="+mn-cs"/>
              </a:rPr>
              <a:t>: </a:t>
            </a:r>
            <a:r>
              <a:rPr kumimoji="0" lang="ko-KR" altLang="en-US" sz="1100" b="1" i="0" u="none" strike="noStrike" kern="1200" cap="none" spc="0" normalizeH="0" baseline="0" dirty="0"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HY동녘M"/>
                <a:ea typeface="HY동녘M"/>
                <a:cs typeface="+mn-cs"/>
              </a:rPr>
              <a:t>개인 일정으로 팀 활동에 거의 참여하지 못해서 팀원들에게 미안한 마음이 들었다</a:t>
            </a:r>
            <a:r>
              <a:rPr kumimoji="0" lang="en-US" altLang="ko-KR" sz="1100" b="1" i="0" u="none" strike="noStrike" kern="1200" cap="none" spc="0" normalizeH="0" baseline="0" dirty="0"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HY동녘M"/>
                <a:ea typeface="HY동녘M"/>
                <a:cs typeface="+mn-cs"/>
              </a:rPr>
              <a:t>. </a:t>
            </a:r>
            <a:r>
              <a:rPr kumimoji="0" lang="ko-KR" altLang="en-US" sz="1100" b="1" i="0" u="none" strike="noStrike" kern="1200" cap="none" spc="0" normalizeH="0" baseline="0" dirty="0"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HY동녘M"/>
                <a:ea typeface="HY동녘M"/>
                <a:cs typeface="+mn-cs"/>
              </a:rPr>
              <a:t>팀에 도움이 될 수 있는 활동들을 생각해보고 진행해야 </a:t>
            </a:r>
            <a:r>
              <a:rPr kumimoji="0" lang="ko-KR" altLang="en-US" sz="1100" b="1" i="0" u="none" strike="noStrike" kern="1200" cap="none" spc="0" normalizeH="0" baseline="0" dirty="0" err="1"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HY동녘M"/>
                <a:ea typeface="HY동녘M"/>
                <a:cs typeface="+mn-cs"/>
              </a:rPr>
              <a:t>겠다고</a:t>
            </a:r>
            <a:r>
              <a:rPr kumimoji="0" lang="ko-KR" altLang="en-US" sz="1100" b="1" i="0" u="none" strike="noStrike" kern="1200" cap="none" spc="0" normalizeH="0" baseline="0" dirty="0"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HY동녘M"/>
                <a:ea typeface="HY동녘M"/>
                <a:cs typeface="+mn-cs"/>
              </a:rPr>
              <a:t> 생각했다</a:t>
            </a:r>
            <a:r>
              <a:rPr kumimoji="0" lang="en-US" altLang="ko-KR" sz="1100" b="1" i="0" u="none" strike="noStrike" kern="1200" cap="none" spc="0" normalizeH="0" baseline="0" dirty="0"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HY동녘M"/>
                <a:ea typeface="HY동녘M"/>
                <a:cs typeface="+mn-cs"/>
              </a:rPr>
              <a:t>. </a:t>
            </a:r>
            <a:r>
              <a:rPr kumimoji="0" lang="ko-KR" altLang="en-US" sz="1100" b="1" i="0" u="none" strike="noStrike" kern="1200" cap="none" spc="0" normalizeH="0" baseline="0" dirty="0"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HY동녘M"/>
                <a:ea typeface="HY동녘M"/>
                <a:cs typeface="+mn-cs"/>
              </a:rPr>
              <a:t>부족한 나를 대신해 더욱 힘내서 팀 활동을 진행하고 있는 팀원들께 감사하다는 말을 전하고 싶다</a:t>
            </a:r>
            <a:r>
              <a:rPr kumimoji="0" lang="en-US" altLang="ko-KR" sz="1100" b="1" i="0" u="none" strike="noStrike" kern="1200" cap="none" spc="0" normalizeH="0" baseline="0" dirty="0"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HY동녘M"/>
                <a:ea typeface="HY동녘M"/>
                <a:cs typeface="+mn-cs"/>
              </a:rPr>
              <a:t>.</a:t>
            </a:r>
            <a:r>
              <a:rPr kumimoji="0" lang="en-US" altLang="ko-KR" sz="2200" b="1" i="0" u="none" strike="noStrike" kern="1200" cap="none" spc="0" normalizeH="0" baseline="0" dirty="0"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HY동녘M"/>
                <a:ea typeface="HY동녘M"/>
                <a:cs typeface="+mn-cs"/>
              </a:rPr>
              <a:t>      </a:t>
            </a:r>
            <a:endParaRPr kumimoji="0" lang="ko-KR" altLang="en-US" sz="1100" b="1" i="0" u="none" strike="noStrike" kern="1200" cap="none" spc="0" normalizeH="0" baseline="0" dirty="0"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HY동녘M"/>
              <a:ea typeface="HY동녘M"/>
              <a:cs typeface="+mn-cs"/>
            </a:endParaRPr>
          </a:p>
        </p:txBody>
      </p:sp>
      <p:pic>
        <p:nvPicPr>
          <p:cNvPr id="14" name="그림 13">
            <a:extLst>
              <a:ext uri="{FF2B5EF4-FFF2-40B4-BE49-F238E27FC236}">
                <a16:creationId xmlns:a16="http://schemas.microsoft.com/office/drawing/2014/main" id="{B3356247-1651-AB6F-01E1-12C12C01B15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17550">
            <a:off x="462746" y="1426272"/>
            <a:ext cx="670316" cy="638895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" name="잉크 1">
                <a:extLst>
                  <a:ext uri="{FF2B5EF4-FFF2-40B4-BE49-F238E27FC236}">
                    <a16:creationId xmlns:a16="http://schemas.microsoft.com/office/drawing/2014/main" id="{C48B72D0-5338-8FF3-62AD-2BFDD9619CDB}"/>
                  </a:ext>
                </a:extLst>
              </p14:cNvPr>
              <p14:cNvContentPartPr/>
              <p14:nvPr/>
            </p14:nvContentPartPr>
            <p14:xfrm>
              <a:off x="-1247338" y="4236584"/>
              <a:ext cx="60840" cy="113040"/>
            </p14:xfrm>
          </p:contentPart>
        </mc:Choice>
        <mc:Fallback xmlns:dsp="http://schemas.microsoft.com/office/drawing/2008/diagram" xmlns:dgm="http://schemas.openxmlformats.org/drawingml/2006/diagram" xmlns:c="http://schemas.openxmlformats.org/drawingml/2006/chart" xmlns="">
          <p:pic>
            <p:nvPicPr>
              <p:cNvPr id="2" name="잉크 1">
                <a:extLst>
                  <a:ext uri="{FF2B5EF4-FFF2-40B4-BE49-F238E27FC236}">
                    <a16:creationId xmlns:a16="http://schemas.microsoft.com/office/drawing/2014/main" id="{C48B72D0-5338-8FF3-62AD-2BFDD9619CDB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-1256338" y="4227944"/>
                <a:ext cx="78480" cy="1306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2071816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92</TotalTime>
  <Words>1073</Words>
  <Application>Microsoft Office PowerPoint</Application>
  <PresentationFormat>사용자 지정</PresentationFormat>
  <Paragraphs>148</Paragraphs>
  <Slides>17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17</vt:i4>
      </vt:variant>
    </vt:vector>
  </HeadingPairs>
  <TitlesOfParts>
    <vt:vector size="25" baseType="lpstr">
      <vt:lpstr>HY동녘B</vt:lpstr>
      <vt:lpstr>HY동녘M</vt:lpstr>
      <vt:lpstr>Y 너만을 비춤체</vt:lpstr>
      <vt:lpstr>Arial</vt:lpstr>
      <vt:lpstr>Arial Black</vt:lpstr>
      <vt:lpstr>Calibri</vt:lpstr>
      <vt:lpstr>Calibri Light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김현정</dc:creator>
  <cp:lastModifiedBy>jamesmile@outlook.kr</cp:lastModifiedBy>
  <cp:revision>66</cp:revision>
  <dcterms:created xsi:type="dcterms:W3CDTF">2022-09-27T11:45:11Z</dcterms:created>
  <dcterms:modified xsi:type="dcterms:W3CDTF">2023-01-16T04:04:59Z</dcterms:modified>
  <cp:version/>
</cp:coreProperties>
</file>