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4630400" cy="8229600"/>
  <p:notesSz cx="82296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618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9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611793" y="15550"/>
            <a:ext cx="7404986" cy="1120212"/>
            <a:chOff x="3611793" y="15550"/>
            <a:chExt cx="7404986" cy="112021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11793" y="15550"/>
              <a:ext cx="7404986" cy="112021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1" y="4419600"/>
            <a:ext cx="14628571" cy="3838903"/>
            <a:chOff x="0" y="4382510"/>
            <a:chExt cx="14628571" cy="4125823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382510"/>
              <a:ext cx="14628571" cy="4125823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226399" y="279895"/>
            <a:ext cx="374395" cy="276124"/>
            <a:chOff x="9226399" y="279895"/>
            <a:chExt cx="374395" cy="276124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660000">
              <a:off x="9226399" y="279895"/>
              <a:ext cx="374395" cy="276124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4879577" y="449289"/>
            <a:ext cx="411668" cy="252734"/>
            <a:chOff x="4879577" y="449289"/>
            <a:chExt cx="411668" cy="252734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660000">
              <a:off x="4879577" y="449289"/>
              <a:ext cx="411668" cy="252734"/>
            </a:xfrm>
            <a:prstGeom prst="rect">
              <a:avLst/>
            </a:prstGeom>
          </p:spPr>
        </p:pic>
      </p:grp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428085" y="-159357"/>
            <a:ext cx="7772400" cy="1470025"/>
          </a:xfrm>
        </p:spPr>
        <p:txBody>
          <a:bodyPr/>
          <a:lstStyle/>
          <a:p>
            <a:r>
              <a:rPr lang="ko-KR" altLang="en-US" spc="300" dirty="0" err="1" smtClean="0">
                <a:solidFill>
                  <a:srgbClr val="FFC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라온아띠</a:t>
            </a:r>
            <a:endParaRPr lang="ko-KR" altLang="en-US" spc="300" dirty="0">
              <a:solidFill>
                <a:srgbClr val="FFC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>
          <a:xfrm>
            <a:off x="4113885" y="1523350"/>
            <a:ext cx="6400800" cy="1752600"/>
          </a:xfrm>
        </p:spPr>
        <p:txBody>
          <a:bodyPr>
            <a:normAutofit/>
          </a:bodyPr>
          <a:lstStyle/>
          <a:p>
            <a:r>
              <a:rPr lang="ko-KR" altLang="en-US" sz="8000" spc="3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진주방범대</a:t>
            </a:r>
            <a:endParaRPr lang="ko-KR" altLang="en-US" sz="8000" spc="3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부제목 3"/>
          <p:cNvSpPr txBox="1">
            <a:spLocks/>
          </p:cNvSpPr>
          <p:nvPr/>
        </p:nvSpPr>
        <p:spPr>
          <a:xfrm>
            <a:off x="4129125" y="2934519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0" dirty="0" smtClean="0">
                <a:solidFill>
                  <a:schemeClr val="accent6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12</a:t>
            </a:r>
            <a:r>
              <a:rPr lang="ko-KR" altLang="en-US" sz="8000" dirty="0" smtClean="0">
                <a:solidFill>
                  <a:schemeClr val="accent6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월</a:t>
            </a:r>
            <a:endParaRPr lang="ko-KR" altLang="en-US" sz="8000" dirty="0">
              <a:solidFill>
                <a:schemeClr val="accent6">
                  <a:lumMod val="7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부제목 3"/>
          <p:cNvSpPr txBox="1">
            <a:spLocks/>
          </p:cNvSpPr>
          <p:nvPr/>
        </p:nvSpPr>
        <p:spPr>
          <a:xfrm>
            <a:off x="3611789" y="4669190"/>
            <a:ext cx="7404990" cy="2180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0000" spc="6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활동보고서</a:t>
            </a:r>
            <a:endParaRPr lang="ko-KR" altLang="en-US" sz="10000" spc="6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9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611793" y="15550"/>
            <a:ext cx="7404986" cy="1120212"/>
            <a:chOff x="3611793" y="15550"/>
            <a:chExt cx="7404986" cy="112021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11793" y="15550"/>
              <a:ext cx="7404986" cy="112021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226399" y="279895"/>
            <a:ext cx="374395" cy="276124"/>
            <a:chOff x="9226399" y="279895"/>
            <a:chExt cx="374395" cy="27612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660000">
              <a:off x="9226399" y="279895"/>
              <a:ext cx="374395" cy="276124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4879577" y="449289"/>
            <a:ext cx="411668" cy="252734"/>
            <a:chOff x="4879577" y="449289"/>
            <a:chExt cx="411668" cy="252734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660000">
              <a:off x="4879577" y="449289"/>
              <a:ext cx="411668" cy="252734"/>
            </a:xfrm>
            <a:prstGeom prst="rect">
              <a:avLst/>
            </a:prstGeom>
          </p:spPr>
        </p:pic>
      </p:grpSp>
      <p:sp>
        <p:nvSpPr>
          <p:cNvPr id="10" name="부제목 3"/>
          <p:cNvSpPr txBox="1">
            <a:spLocks/>
          </p:cNvSpPr>
          <p:nvPr/>
        </p:nvSpPr>
        <p:spPr>
          <a:xfrm>
            <a:off x="5029200" y="241644"/>
            <a:ext cx="4618830" cy="672756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1000" spc="6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활동보고서</a:t>
            </a:r>
            <a:endParaRPr lang="ko-KR" altLang="en-US" sz="10000" spc="6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004" y="1828800"/>
            <a:ext cx="5955282" cy="268224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918" y="4724400"/>
            <a:ext cx="5955282" cy="2682240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7696200" y="1828800"/>
            <a:ext cx="5943600" cy="5577840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>
          <a:xfrm>
            <a:off x="8000086" y="1828800"/>
            <a:ext cx="5334914" cy="5577840"/>
          </a:xfrm>
        </p:spPr>
        <p:txBody>
          <a:bodyPr>
            <a:normAutofit/>
          </a:bodyPr>
          <a:lstStyle/>
          <a:p>
            <a:r>
              <a:rPr lang="en-US" altLang="ko-KR" sz="2800" b="1" smtClean="0"/>
              <a:t>&lt;</a:t>
            </a:r>
            <a:r>
              <a:rPr lang="ko-KR" altLang="en-US" sz="2800" b="1" smtClean="0"/>
              <a:t>아이디어 회의</a:t>
            </a:r>
            <a:r>
              <a:rPr lang="en-US" altLang="ko-KR" sz="2800" b="1" smtClean="0"/>
              <a:t>&gt;</a:t>
            </a:r>
            <a:br>
              <a:rPr lang="en-US" altLang="ko-KR" sz="2800" b="1" smtClean="0"/>
            </a:br>
            <a:r>
              <a:rPr lang="en-US" altLang="ko-KR" sz="2200" smtClean="0"/>
              <a:t/>
            </a:r>
            <a:br>
              <a:rPr lang="en-US" altLang="ko-KR" sz="2200" smtClean="0"/>
            </a:br>
            <a:r>
              <a:rPr lang="en-US" altLang="ko-KR" sz="2400" smtClean="0"/>
              <a:t>12</a:t>
            </a:r>
            <a:r>
              <a:rPr lang="ko-KR" altLang="en-US" sz="2400" smtClean="0"/>
              <a:t>월은 시험기간으로 다함께 </a:t>
            </a:r>
            <a:r>
              <a:rPr lang="en-US" altLang="ko-KR" sz="2400" smtClean="0"/>
              <a:t/>
            </a:r>
            <a:br>
              <a:rPr lang="en-US" altLang="ko-KR" sz="2400" smtClean="0"/>
            </a:br>
            <a:r>
              <a:rPr lang="ko-KR" altLang="en-US" sz="2400" smtClean="0"/>
              <a:t>모일 시간이 많이 없었지만</a:t>
            </a:r>
            <a:r>
              <a:rPr lang="en-US" altLang="ko-KR" sz="2400" smtClean="0"/>
              <a:t/>
            </a:r>
            <a:br>
              <a:rPr lang="en-US" altLang="ko-KR" sz="2400" smtClean="0"/>
            </a:br>
            <a:r>
              <a:rPr lang="ko-KR" altLang="en-US" sz="2400" smtClean="0"/>
              <a:t> </a:t>
            </a:r>
            <a:r>
              <a:rPr lang="en-US" altLang="ko-KR" sz="2400" smtClean="0"/>
              <a:t>4</a:t>
            </a:r>
            <a:r>
              <a:rPr lang="ko-KR" altLang="en-US" sz="2400" smtClean="0"/>
              <a:t>명의 단원들이 모여</a:t>
            </a:r>
            <a:r>
              <a:rPr lang="en-US" altLang="ko-KR" sz="2400" smtClean="0"/>
              <a:t/>
            </a:r>
            <a:br>
              <a:rPr lang="en-US" altLang="ko-KR" sz="2400" smtClean="0"/>
            </a:br>
            <a:r>
              <a:rPr lang="ko-KR" altLang="en-US" sz="2400" smtClean="0"/>
              <a:t>진주방범대 </a:t>
            </a:r>
            <a:r>
              <a:rPr lang="en-US" altLang="ko-KR" sz="2400" smtClean="0"/>
              <a:t>2</a:t>
            </a:r>
            <a:r>
              <a:rPr lang="ko-KR" altLang="en-US" sz="2400" smtClean="0"/>
              <a:t>탄 영상기획 및 경남권 제로웨이스트 샵</a:t>
            </a:r>
            <a:r>
              <a:rPr lang="en-US" altLang="ko-KR" sz="2400" smtClean="0"/>
              <a:t>, </a:t>
            </a:r>
            <a:r>
              <a:rPr lang="ko-KR" altLang="en-US" sz="2400" smtClean="0"/>
              <a:t>녹색매장 지도만들기 등 아이디어 회의를 진행하고 있는 모습</a:t>
            </a:r>
            <a:endParaRPr lang="ko-KR" altLang="en-US" sz="2400"/>
          </a:p>
        </p:txBody>
      </p:sp>
      <p:sp>
        <p:nvSpPr>
          <p:cNvPr id="15" name="제목 7"/>
          <p:cNvSpPr txBox="1">
            <a:spLocks/>
          </p:cNvSpPr>
          <p:nvPr/>
        </p:nvSpPr>
        <p:spPr>
          <a:xfrm>
            <a:off x="5867400" y="186295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10</Words>
  <Application>Microsoft Office PowerPoint</Application>
  <PresentationFormat>사용자 지정</PresentationFormat>
  <Paragraphs>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?? ??</vt:lpstr>
      <vt:lpstr>HY견고딕</vt:lpstr>
      <vt:lpstr>Arial</vt:lpstr>
      <vt:lpstr>Calibri</vt:lpstr>
      <vt:lpstr>Office Theme</vt:lpstr>
      <vt:lpstr>라온아띠</vt:lpstr>
      <vt:lpstr>&lt;아이디어 회의&gt;  12월은 시험기간으로 다함께  모일 시간이 많이 없었지만  4명의 단원들이 모여 진주방범대 2탄 영상기획 및 경남권 제로웨이스트 샵, 녹색매장 지도만들기 등 아이디어 회의를 진행하고 있는 모습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라온아띠</dc:title>
  <dc:creator>officegen</dc:creator>
  <cp:lastModifiedBy>USER</cp:lastModifiedBy>
  <cp:revision>11</cp:revision>
  <dcterms:created xsi:type="dcterms:W3CDTF">2023-01-09T15:54:47Z</dcterms:created>
  <dcterms:modified xsi:type="dcterms:W3CDTF">2023-01-13T02:30:52Z</dcterms:modified>
</cp:coreProperties>
</file>