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60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29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0.png"/><Relationship Id="rId7" Type="http://schemas.openxmlformats.org/officeDocument/2006/relationships/image" Target="../media/image51.png"/><Relationship Id="rId12" Type="http://schemas.openxmlformats.org/officeDocument/2006/relationships/image" Target="../media/image6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5.jpg"/><Relationship Id="rId5" Type="http://schemas.openxmlformats.org/officeDocument/2006/relationships/image" Target="../media/image49.png"/><Relationship Id="rId10" Type="http://schemas.openxmlformats.org/officeDocument/2006/relationships/image" Target="../media/image64.png"/><Relationship Id="rId4" Type="http://schemas.openxmlformats.org/officeDocument/2006/relationships/image" Target="../media/image29.png"/><Relationship Id="rId9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51.png"/><Relationship Id="rId3" Type="http://schemas.openxmlformats.org/officeDocument/2006/relationships/image" Target="../media/image68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10" Type="http://schemas.openxmlformats.org/officeDocument/2006/relationships/image" Target="../media/image74.png"/><Relationship Id="rId4" Type="http://schemas.openxmlformats.org/officeDocument/2006/relationships/image" Target="../media/image69.png"/><Relationship Id="rId9" Type="http://schemas.openxmlformats.org/officeDocument/2006/relationships/image" Target="../media/image73.png"/><Relationship Id="rId14" Type="http://schemas.openxmlformats.org/officeDocument/2006/relationships/image" Target="../media/image7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29.png"/><Relationship Id="rId7" Type="http://schemas.openxmlformats.org/officeDocument/2006/relationships/image" Target="../media/image8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8.png"/><Relationship Id="rId7" Type="http://schemas.openxmlformats.org/officeDocument/2006/relationships/image" Target="../media/image82.png"/><Relationship Id="rId12" Type="http://schemas.openxmlformats.org/officeDocument/2006/relationships/image" Target="../media/image9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92.png"/><Relationship Id="rId5" Type="http://schemas.openxmlformats.org/officeDocument/2006/relationships/image" Target="../media/image79.png"/><Relationship Id="rId10" Type="http://schemas.openxmlformats.org/officeDocument/2006/relationships/image" Target="../media/image91.png"/><Relationship Id="rId4" Type="http://schemas.openxmlformats.org/officeDocument/2006/relationships/image" Target="../media/image29.png"/><Relationship Id="rId9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D2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2886237" y="-2730094"/>
            <a:ext cx="15560435" cy="15560435"/>
            <a:chOff x="-2886237" y="-2730094"/>
            <a:chExt cx="15560435" cy="1556043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886237" y="-2730094"/>
              <a:ext cx="15560435" cy="1556043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7006438" y="1979000"/>
            <a:ext cx="2713679" cy="2713679"/>
            <a:chOff x="17006438" y="1979000"/>
            <a:chExt cx="2713679" cy="271367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06438" y="1979000"/>
              <a:ext cx="2713679" cy="271367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3966463" y="-2730094"/>
            <a:ext cx="15560435" cy="15560435"/>
            <a:chOff x="-3966463" y="-2730094"/>
            <a:chExt cx="15560435" cy="1556043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3966463" y="-2730094"/>
              <a:ext cx="15560435" cy="15560435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4941" y="2444263"/>
            <a:ext cx="10314634" cy="3169549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3069804" y="-1602297"/>
            <a:ext cx="2785858" cy="2783073"/>
            <a:chOff x="13069804" y="-1602297"/>
            <a:chExt cx="2785858" cy="2783073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69804" y="-1602297"/>
              <a:ext cx="2785858" cy="278307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328360" y="1378485"/>
            <a:ext cx="1957354" cy="1957354"/>
            <a:chOff x="16328360" y="1378485"/>
            <a:chExt cx="1957354" cy="1957354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8360" y="1378485"/>
              <a:ext cx="1957354" cy="1957354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8138" y="1949355"/>
            <a:ext cx="4614638" cy="776505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9289" y="8915978"/>
            <a:ext cx="4512517" cy="765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D2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05714" y="6538425"/>
            <a:ext cx="16590476" cy="155822"/>
            <a:chOff x="805714" y="6538425"/>
            <a:chExt cx="16590476" cy="15582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0800000">
              <a:off x="805714" y="6538425"/>
              <a:ext cx="16590476" cy="15582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1111123" y="-3629313"/>
            <a:ext cx="18806361" cy="16584151"/>
            <a:chOff x="-1111123" y="-3629313"/>
            <a:chExt cx="18806361" cy="16584151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111123" y="-3629313"/>
              <a:ext cx="18806361" cy="1658415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4957041" y="-12144194"/>
            <a:ext cx="15560435" cy="15560435"/>
            <a:chOff x="-4957041" y="-12144194"/>
            <a:chExt cx="15560435" cy="1556043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4957041" y="-12144194"/>
              <a:ext cx="15560435" cy="15560435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37139" y="767095"/>
            <a:ext cx="3536786" cy="1583577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26057" y="3910543"/>
            <a:ext cx="1598570" cy="653028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6615373" y="6052268"/>
            <a:ext cx="1076416" cy="1076416"/>
            <a:chOff x="6615373" y="6052268"/>
            <a:chExt cx="1076416" cy="1076416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6615373" y="6052268"/>
              <a:ext cx="1076416" cy="1076416"/>
              <a:chOff x="6615373" y="6052268"/>
              <a:chExt cx="1076416" cy="1076416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6615373" y="6052268"/>
                <a:ext cx="1076416" cy="1076416"/>
              </a:xfrm>
              <a:prstGeom prst="rect">
                <a:avLst/>
              </a:prstGeom>
            </p:spPr>
          </p:pic>
        </p:grpSp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70949" y="6130304"/>
              <a:ext cx="903322" cy="873694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6425943" y="4885708"/>
            <a:ext cx="1872021" cy="416746"/>
            <a:chOff x="6425943" y="4885708"/>
            <a:chExt cx="1872021" cy="416746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6425943" y="4885708"/>
              <a:ext cx="1872021" cy="416746"/>
            </a:xfrm>
            <a:prstGeom prst="rect">
              <a:avLst/>
            </a:prstGeom>
          </p:spPr>
        </p:pic>
      </p:grpSp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776698" y="7713629"/>
            <a:ext cx="1696542" cy="664885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550448" y="6052268"/>
            <a:ext cx="1076416" cy="1076416"/>
            <a:chOff x="1550448" y="6052268"/>
            <a:chExt cx="1076416" cy="1076416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550448" y="6052268"/>
              <a:ext cx="1076416" cy="1076416"/>
              <a:chOff x="1550448" y="6052268"/>
              <a:chExt cx="1076416" cy="1076416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50448" y="6052268"/>
                <a:ext cx="1076416" cy="1076416"/>
              </a:xfrm>
              <a:prstGeom prst="rect">
                <a:avLst/>
              </a:prstGeom>
            </p:spPr>
          </p:pic>
        </p:grpSp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260" y="6130300"/>
              <a:ext cx="923866" cy="864371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70210" y="7713629"/>
            <a:ext cx="3222732" cy="664885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487563" y="8396887"/>
            <a:ext cx="2854691" cy="1269806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1824034" y="7386917"/>
            <a:ext cx="924219" cy="416746"/>
            <a:chOff x="1824034" y="7386917"/>
            <a:chExt cx="924219" cy="416746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5400000">
              <a:off x="1824034" y="7386917"/>
              <a:ext cx="924219" cy="416746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1756939" y="6052268"/>
            <a:ext cx="1076416" cy="1076416"/>
            <a:chOff x="11756939" y="6052268"/>
            <a:chExt cx="1076416" cy="1076416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11756939" y="6052268"/>
              <a:ext cx="1076416" cy="1076416"/>
              <a:chOff x="11756939" y="6052268"/>
              <a:chExt cx="1076416" cy="1076416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756939" y="6052268"/>
                <a:ext cx="1076416" cy="1076416"/>
              </a:xfrm>
              <a:prstGeom prst="rect">
                <a:avLst/>
              </a:prstGeom>
            </p:spPr>
          </p:pic>
        </p:grpSp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912550" y="6132537"/>
              <a:ext cx="912846" cy="87738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2002207" y="7376033"/>
            <a:ext cx="924219" cy="416746"/>
            <a:chOff x="12002207" y="7376033"/>
            <a:chExt cx="924219" cy="416746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5400000">
              <a:off x="12002207" y="7376033"/>
              <a:ext cx="924219" cy="416746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532232" y="4624668"/>
            <a:ext cx="2323358" cy="507920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2656732" y="8374948"/>
            <a:ext cx="2094787" cy="5079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25397" y="0"/>
            <a:ext cx="7107292" cy="10285714"/>
            <a:chOff x="-25397" y="0"/>
            <a:chExt cx="7107292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5397" y="0"/>
              <a:ext cx="7107292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1964" y="1690811"/>
            <a:ext cx="5983154" cy="2771059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583497" y="4472438"/>
            <a:ext cx="5238095" cy="114286"/>
            <a:chOff x="583497" y="4472438"/>
            <a:chExt cx="5238095" cy="11428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3497" y="4472438"/>
              <a:ext cx="5238095" cy="11428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8096" y="4669744"/>
            <a:ext cx="4048138" cy="140374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5774189" y="420677"/>
            <a:ext cx="2397122" cy="305008"/>
            <a:chOff x="15774189" y="420677"/>
            <a:chExt cx="2397122" cy="30500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34657" y="388287"/>
              <a:ext cx="350723" cy="434570"/>
            </a:xfrm>
            <a:prstGeom prst="rect">
              <a:avLst/>
            </a:prstGeom>
          </p:spPr>
        </p:pic>
        <p:grpSp>
          <p:nvGrpSpPr>
            <p:cNvPr id="1004" name="그룹 1004"/>
            <p:cNvGrpSpPr/>
            <p:nvPr/>
          </p:nvGrpSpPr>
          <p:grpSpPr>
            <a:xfrm>
              <a:off x="15774189" y="539848"/>
              <a:ext cx="1717024" cy="66667"/>
              <a:chOff x="15774189" y="539848"/>
              <a:chExt cx="1717024" cy="66667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774189" y="539848"/>
                <a:ext cx="1717024" cy="66667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7652073" y="1866950"/>
            <a:ext cx="1558879" cy="1429982"/>
            <a:chOff x="7652073" y="1866950"/>
            <a:chExt cx="1558879" cy="1429982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7716522" y="1802502"/>
              <a:ext cx="1429982" cy="1558879"/>
              <a:chOff x="7716522" y="1802502"/>
              <a:chExt cx="1429982" cy="1558879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5400000">
                <a:off x="7716522" y="1802502"/>
                <a:ext cx="1429982" cy="1558879"/>
              </a:xfrm>
              <a:prstGeom prst="rect">
                <a:avLst/>
              </a:prstGeom>
            </p:spPr>
          </p:pic>
        </p:grpSp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00278" y="2147021"/>
              <a:ext cx="1249345" cy="102394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407143" y="1564594"/>
            <a:ext cx="8337949" cy="2034694"/>
            <a:chOff x="9407143" y="1564594"/>
            <a:chExt cx="8337949" cy="2034694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07143" y="1564594"/>
              <a:ext cx="8337949" cy="2034694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466220" y="1613715"/>
            <a:ext cx="8190034" cy="2077405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6152566" y="4841634"/>
            <a:ext cx="1429982" cy="1558879"/>
            <a:chOff x="16152566" y="4841634"/>
            <a:chExt cx="1429982" cy="1558879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5400000">
              <a:off x="16152566" y="4841634"/>
              <a:ext cx="1429982" cy="1558879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363906" y="5256630"/>
            <a:ext cx="1248603" cy="836527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7750168" y="4453333"/>
            <a:ext cx="8337949" cy="2271249"/>
            <a:chOff x="7750168" y="4453333"/>
            <a:chExt cx="8337949" cy="2271249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50168" y="4453333"/>
              <a:ext cx="8337949" cy="2271249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984868" y="4572163"/>
            <a:ext cx="7728739" cy="2077405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7648426" y="7799874"/>
            <a:ext cx="1429982" cy="1558879"/>
            <a:chOff x="7648426" y="7799874"/>
            <a:chExt cx="1429982" cy="1558879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648426" y="7799874"/>
              <a:ext cx="1429982" cy="1558879"/>
            </a:xfrm>
            <a:prstGeom prst="rect">
              <a:avLst/>
            </a:prstGeom>
          </p:spPr>
        </p:pic>
      </p:grpSp>
      <p:pic>
        <p:nvPicPr>
          <p:cNvPr id="37" name="Object 36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83503" y="8203413"/>
            <a:ext cx="1318174" cy="885127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9407143" y="7596599"/>
            <a:ext cx="8337949" cy="2034694"/>
            <a:chOff x="9407143" y="7596599"/>
            <a:chExt cx="8337949" cy="2034694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9407143" y="7596599"/>
              <a:ext cx="8337949" cy="2034694"/>
              <a:chOff x="9407143" y="7596599"/>
              <a:chExt cx="8337949" cy="2034694"/>
            </a:xfrm>
          </p:grpSpPr>
          <p:pic>
            <p:nvPicPr>
              <p:cNvPr id="40" name="Object 39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9407143" y="7596599"/>
                <a:ext cx="8337949" cy="2034694"/>
              </a:xfrm>
              <a:prstGeom prst="rect">
                <a:avLst/>
              </a:prstGeom>
            </p:spPr>
          </p:pic>
        </p:grpSp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41811" y="7831430"/>
              <a:ext cx="7810482" cy="16582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25397" y="0"/>
            <a:ext cx="7107292" cy="10285714"/>
            <a:chOff x="-25397" y="0"/>
            <a:chExt cx="7107292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5397" y="0"/>
              <a:ext cx="7107292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1964" y="1690811"/>
            <a:ext cx="5983154" cy="2771059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583497" y="4472438"/>
            <a:ext cx="5238095" cy="114286"/>
            <a:chOff x="583497" y="4472438"/>
            <a:chExt cx="5238095" cy="114286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3497" y="4472438"/>
              <a:ext cx="5238095" cy="114286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8096" y="4669744"/>
            <a:ext cx="4048138" cy="140374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5774189" y="420677"/>
            <a:ext cx="2397122" cy="305008"/>
            <a:chOff x="15774189" y="420677"/>
            <a:chExt cx="2397122" cy="30500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34657" y="388287"/>
              <a:ext cx="350723" cy="434570"/>
            </a:xfrm>
            <a:prstGeom prst="rect">
              <a:avLst/>
            </a:prstGeom>
          </p:spPr>
        </p:pic>
        <p:grpSp>
          <p:nvGrpSpPr>
            <p:cNvPr id="1004" name="그룹 1004"/>
            <p:cNvGrpSpPr/>
            <p:nvPr/>
          </p:nvGrpSpPr>
          <p:grpSpPr>
            <a:xfrm>
              <a:off x="15774189" y="539848"/>
              <a:ext cx="1717024" cy="66667"/>
              <a:chOff x="15774189" y="539848"/>
              <a:chExt cx="1717024" cy="66667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774189" y="539848"/>
                <a:ext cx="1717024" cy="66667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7652073" y="1866950"/>
            <a:ext cx="1558879" cy="1429982"/>
            <a:chOff x="7652073" y="1866950"/>
            <a:chExt cx="1558879" cy="1429982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7716522" y="1802502"/>
              <a:ext cx="1429982" cy="1558879"/>
              <a:chOff x="7716522" y="1802502"/>
              <a:chExt cx="1429982" cy="1558879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-5400000">
                <a:off x="7716522" y="1802502"/>
                <a:ext cx="1429982" cy="1558879"/>
              </a:xfrm>
              <a:prstGeom prst="rect">
                <a:avLst/>
              </a:prstGeom>
            </p:spPr>
          </p:pic>
        </p:grpSp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00278" y="2147021"/>
              <a:ext cx="1249345" cy="102394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407143" y="1564594"/>
            <a:ext cx="8337949" cy="2034694"/>
            <a:chOff x="9407143" y="1564594"/>
            <a:chExt cx="8337949" cy="2034694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07143" y="1564594"/>
              <a:ext cx="8337949" cy="2034694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466220" y="1613715"/>
            <a:ext cx="8190034" cy="2077405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6152566" y="4841634"/>
            <a:ext cx="1429982" cy="1558879"/>
            <a:chOff x="16152566" y="4841634"/>
            <a:chExt cx="1429982" cy="1558879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5400000">
              <a:off x="16152566" y="4841634"/>
              <a:ext cx="1429982" cy="1558879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363906" y="5256630"/>
            <a:ext cx="1248603" cy="836527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7750168" y="4453333"/>
            <a:ext cx="8337949" cy="2271249"/>
            <a:chOff x="7750168" y="4453333"/>
            <a:chExt cx="8337949" cy="2271249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50168" y="4453333"/>
              <a:ext cx="8337949" cy="2271249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984868" y="4572163"/>
            <a:ext cx="7728739" cy="2077405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7648426" y="7799874"/>
            <a:ext cx="1429982" cy="1558879"/>
            <a:chOff x="7648426" y="7799874"/>
            <a:chExt cx="1429982" cy="1558879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648426" y="7799874"/>
              <a:ext cx="1429982" cy="1558879"/>
            </a:xfrm>
            <a:prstGeom prst="rect">
              <a:avLst/>
            </a:prstGeom>
          </p:spPr>
        </p:pic>
      </p:grpSp>
      <p:pic>
        <p:nvPicPr>
          <p:cNvPr id="37" name="Object 36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83503" y="8203413"/>
            <a:ext cx="1318174" cy="885127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9407143" y="7596599"/>
            <a:ext cx="8337949" cy="2034694"/>
            <a:chOff x="9407143" y="7596599"/>
            <a:chExt cx="8337949" cy="2034694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9407143" y="7596599"/>
              <a:ext cx="8337949" cy="2034694"/>
              <a:chOff x="9407143" y="7596599"/>
              <a:chExt cx="8337949" cy="2034694"/>
            </a:xfrm>
          </p:grpSpPr>
          <p:pic>
            <p:nvPicPr>
              <p:cNvPr id="40" name="Object 39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9407143" y="7596599"/>
                <a:ext cx="8337949" cy="2034694"/>
              </a:xfrm>
              <a:prstGeom prst="rect">
                <a:avLst/>
              </a:prstGeom>
            </p:spPr>
          </p:pic>
        </p:grpSp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41811" y="7831430"/>
              <a:ext cx="7810482" cy="1658243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0" y="0"/>
            <a:ext cx="18327553" cy="10285714"/>
            <a:chOff x="0" y="0"/>
            <a:chExt cx="18327553" cy="10285714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0"/>
              <a:ext cx="18327553" cy="10285714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1521708" y="2232519"/>
            <a:ext cx="15770868" cy="6391451"/>
            <a:chOff x="1521708" y="2232519"/>
            <a:chExt cx="15770868" cy="6391451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21708" y="2232519"/>
              <a:ext cx="15770868" cy="6391451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1952663" y="3402129"/>
            <a:ext cx="6631332" cy="3993699"/>
            <a:chOff x="1952663" y="3402129"/>
            <a:chExt cx="6631332" cy="3993699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52663" y="3402129"/>
              <a:ext cx="6631332" cy="3993699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8431513" y="3107951"/>
            <a:ext cx="5070988" cy="4443526"/>
            <a:chOff x="8431513" y="3107951"/>
            <a:chExt cx="5070988" cy="4443526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431513" y="3107951"/>
              <a:ext cx="5070988" cy="4443526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3454905" y="2610516"/>
            <a:ext cx="2798723" cy="5561905"/>
            <a:chOff x="13454905" y="2610516"/>
            <a:chExt cx="2798723" cy="5561905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454905" y="2610516"/>
              <a:ext cx="2798723" cy="5561905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7292109" y="8193654"/>
            <a:ext cx="3906950" cy="771319"/>
            <a:chOff x="7292109" y="8193654"/>
            <a:chExt cx="3906950" cy="771319"/>
          </a:xfrm>
        </p:grpSpPr>
        <p:grpSp>
          <p:nvGrpSpPr>
            <p:cNvPr id="1019" name="그룹 1019"/>
            <p:cNvGrpSpPr/>
            <p:nvPr/>
          </p:nvGrpSpPr>
          <p:grpSpPr>
            <a:xfrm>
              <a:off x="7292109" y="8193654"/>
              <a:ext cx="3906950" cy="771319"/>
              <a:chOff x="7292109" y="8193654"/>
              <a:chExt cx="3906950" cy="771319"/>
            </a:xfrm>
          </p:grpSpPr>
          <p:pic>
            <p:nvPicPr>
              <p:cNvPr id="61" name="Object 60"/>
              <p:cNvPicPr>
                <a:picLocks noChangeAspect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7292109" y="8193654"/>
                <a:ext cx="3906950" cy="771319"/>
              </a:xfrm>
              <a:prstGeom prst="rect">
                <a:avLst/>
              </a:prstGeom>
            </p:spPr>
          </p:pic>
        </p:grpSp>
        <p:pic>
          <p:nvPicPr>
            <p:cNvPr id="63" name="Object 62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57706" y="8255506"/>
              <a:ext cx="3175538" cy="6480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17007" y="3037286"/>
            <a:ext cx="18557823" cy="7438835"/>
            <a:chOff x="-117007" y="3037286"/>
            <a:chExt cx="18557823" cy="743883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17007" y="3037286"/>
              <a:ext cx="18557823" cy="743883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5774189" y="420677"/>
            <a:ext cx="2397122" cy="305008"/>
            <a:chOff x="15774189" y="420677"/>
            <a:chExt cx="2397122" cy="30500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34657" y="388287"/>
              <a:ext cx="350723" cy="434570"/>
            </a:xfrm>
            <a:prstGeom prst="rect">
              <a:avLst/>
            </a:prstGeom>
          </p:spPr>
        </p:pic>
        <p:grpSp>
          <p:nvGrpSpPr>
            <p:cNvPr id="1003" name="그룹 1003"/>
            <p:cNvGrpSpPr/>
            <p:nvPr/>
          </p:nvGrpSpPr>
          <p:grpSpPr>
            <a:xfrm>
              <a:off x="15774189" y="539848"/>
              <a:ext cx="1717024" cy="66667"/>
              <a:chOff x="15774189" y="539848"/>
              <a:chExt cx="1717024" cy="66667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5774189" y="539848"/>
                <a:ext cx="1717024" cy="66667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1197177" y="5194761"/>
            <a:ext cx="2742857" cy="2742857"/>
            <a:chOff x="1197177" y="5194761"/>
            <a:chExt cx="2742857" cy="2742857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7177" y="5194761"/>
              <a:ext cx="2742857" cy="2742857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14363" y="5930687"/>
            <a:ext cx="1907395" cy="128269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080979" y="6648008"/>
            <a:ext cx="7358367" cy="160248"/>
            <a:chOff x="1080979" y="6648008"/>
            <a:chExt cx="7358367" cy="16024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5400000">
              <a:off x="1080979" y="6648008"/>
              <a:ext cx="7358367" cy="160248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78242" y="244636"/>
            <a:ext cx="11804023" cy="2855766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30954" y="3603134"/>
            <a:ext cx="10141062" cy="2070624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9533826" y="9042380"/>
            <a:ext cx="4184738" cy="695130"/>
            <a:chOff x="9533826" y="9042380"/>
            <a:chExt cx="4184738" cy="695130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10187799" y="9042380"/>
              <a:ext cx="2876792" cy="695130"/>
              <a:chOff x="10187799" y="9042380"/>
              <a:chExt cx="2876792" cy="695130"/>
            </a:xfrm>
          </p:grpSpPr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187799" y="9042380"/>
                <a:ext cx="2876792" cy="695130"/>
              </a:xfrm>
              <a:prstGeom prst="rect">
                <a:avLst/>
              </a:prstGeom>
            </p:spPr>
          </p:pic>
        </p:grpSp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86208" y="9120105"/>
              <a:ext cx="2897224" cy="562405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310548" y="6223324"/>
            <a:ext cx="3754336" cy="2111814"/>
            <a:chOff x="6310548" y="6223324"/>
            <a:chExt cx="3754336" cy="2111814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10548" y="6223324"/>
              <a:ext cx="3754336" cy="2111814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8881063" y="6201904"/>
            <a:ext cx="3792415" cy="2133234"/>
            <a:chOff x="8881063" y="6201904"/>
            <a:chExt cx="3792415" cy="2133234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81063" y="6201904"/>
              <a:ext cx="3792415" cy="2133234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1264251" y="6201904"/>
            <a:ext cx="3792415" cy="2133234"/>
            <a:chOff x="11264251" y="6201904"/>
            <a:chExt cx="3792415" cy="2133234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64251" y="6201904"/>
              <a:ext cx="3792415" cy="2133234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3349193" y="6196484"/>
            <a:ext cx="3805569" cy="2140633"/>
            <a:chOff x="13349193" y="6196484"/>
            <a:chExt cx="3805569" cy="2140633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349193" y="6196484"/>
              <a:ext cx="3805569" cy="21406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17007" y="3037286"/>
            <a:ext cx="18557823" cy="7438835"/>
            <a:chOff x="-117007" y="3037286"/>
            <a:chExt cx="18557823" cy="743883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17007" y="3037286"/>
              <a:ext cx="18557823" cy="743883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5774189" y="420677"/>
            <a:ext cx="2397122" cy="305008"/>
            <a:chOff x="15774189" y="420677"/>
            <a:chExt cx="2397122" cy="30500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34657" y="388287"/>
              <a:ext cx="350723" cy="434570"/>
            </a:xfrm>
            <a:prstGeom prst="rect">
              <a:avLst/>
            </a:prstGeom>
          </p:spPr>
        </p:pic>
        <p:grpSp>
          <p:nvGrpSpPr>
            <p:cNvPr id="1003" name="그룹 1003"/>
            <p:cNvGrpSpPr/>
            <p:nvPr/>
          </p:nvGrpSpPr>
          <p:grpSpPr>
            <a:xfrm>
              <a:off x="15774189" y="539848"/>
              <a:ext cx="1717024" cy="66667"/>
              <a:chOff x="15774189" y="539848"/>
              <a:chExt cx="1717024" cy="66667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5774189" y="539848"/>
                <a:ext cx="1717024" cy="66667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1197177" y="5194761"/>
            <a:ext cx="2742857" cy="2742857"/>
            <a:chOff x="1197177" y="5194761"/>
            <a:chExt cx="2742857" cy="2742857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7177" y="5194761"/>
              <a:ext cx="2742857" cy="2742857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14363" y="5956658"/>
            <a:ext cx="2184281" cy="1251947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080979" y="6648008"/>
            <a:ext cx="7358367" cy="160248"/>
            <a:chOff x="1080979" y="6648008"/>
            <a:chExt cx="7358367" cy="16024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5400000">
              <a:off x="1080979" y="6648008"/>
              <a:ext cx="7358367" cy="160248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78242" y="244636"/>
            <a:ext cx="11111842" cy="2855766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29894" y="3741659"/>
            <a:ext cx="8825519" cy="1118243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2347209" y="5623013"/>
            <a:ext cx="5294935" cy="3971201"/>
            <a:chOff x="12347209" y="5623013"/>
            <a:chExt cx="5294935" cy="397120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347209" y="5623013"/>
              <a:ext cx="5294935" cy="3971201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8F69831-EAD7-AA57-B50E-4FEF98C099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518" y="5319640"/>
            <a:ext cx="3208773" cy="4538354"/>
          </a:xfrm>
          <a:prstGeom prst="rect">
            <a:avLst/>
          </a:prstGeom>
        </p:spPr>
      </p:pic>
      <p:pic>
        <p:nvPicPr>
          <p:cNvPr id="7" name="그림 6" descr="지도이(가) 표시된 사진&#10;&#10;자동 생성된 설명">
            <a:extLst>
              <a:ext uri="{FF2B5EF4-FFF2-40B4-BE49-F238E27FC236}">
                <a16:creationId xmlns:a16="http://schemas.microsoft.com/office/drawing/2014/main" id="{2DC9F14C-4D69-A221-6CDF-86CED7D99A2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043" y="5314831"/>
            <a:ext cx="3209250" cy="45383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3651317" y="-1243300"/>
            <a:ext cx="12488815" cy="12488815"/>
            <a:chOff x="-3651317" y="-1243300"/>
            <a:chExt cx="12488815" cy="1248881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651317" y="-1243300"/>
              <a:ext cx="12488815" cy="1248881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8984762" y="1526963"/>
            <a:ext cx="2376321" cy="2376321"/>
            <a:chOff x="8984762" y="1526963"/>
            <a:chExt cx="2376321" cy="2376321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8984762" y="1526963"/>
              <a:ext cx="2376321" cy="2376321"/>
              <a:chOff x="8984762" y="1526963"/>
              <a:chExt cx="2376321" cy="2376321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984762" y="1526963"/>
                <a:ext cx="2376321" cy="2376321"/>
              </a:xfrm>
              <a:prstGeom prst="rect">
                <a:avLst/>
              </a:prstGeom>
            </p:spPr>
          </p:pic>
        </p:grpSp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4543" y="2391315"/>
              <a:ext cx="1726918" cy="680509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34657" y="388287"/>
            <a:ext cx="350723" cy="434570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5774189" y="539848"/>
            <a:ext cx="1717024" cy="66667"/>
            <a:chOff x="15774189" y="539848"/>
            <a:chExt cx="1717024" cy="66667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74189" y="539848"/>
              <a:ext cx="1717024" cy="66667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1906" y="5915392"/>
            <a:ext cx="5377271" cy="76190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619048" y="5574200"/>
            <a:ext cx="6380952" cy="114286"/>
            <a:chOff x="619048" y="5574200"/>
            <a:chExt cx="6380952" cy="114286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9048" y="5574200"/>
              <a:ext cx="6380952" cy="114286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6670" y="1683813"/>
            <a:ext cx="5562851" cy="329849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8984762" y="1526963"/>
            <a:ext cx="2376321" cy="2376321"/>
            <a:chOff x="8984762" y="1526963"/>
            <a:chExt cx="2376321" cy="2376321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8984762" y="1526963"/>
              <a:ext cx="2376321" cy="2376321"/>
              <a:chOff x="8984762" y="1526963"/>
              <a:chExt cx="2376321" cy="2376321"/>
            </a:xfrm>
          </p:grpSpPr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984762" y="1526963"/>
                <a:ext cx="2376321" cy="2376321"/>
              </a:xfrm>
              <a:prstGeom prst="rect">
                <a:avLst/>
              </a:prstGeom>
            </p:spPr>
          </p:pic>
        </p:grpSp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4543" y="2391315"/>
              <a:ext cx="1726918" cy="680509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8984762" y="1526963"/>
            <a:ext cx="2376321" cy="2376321"/>
            <a:chOff x="8984762" y="1526963"/>
            <a:chExt cx="2376321" cy="2376321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8984762" y="1526963"/>
              <a:ext cx="2376321" cy="2376321"/>
              <a:chOff x="8984762" y="1526963"/>
              <a:chExt cx="2376321" cy="2376321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984762" y="1526963"/>
                <a:ext cx="2376321" cy="2376321"/>
              </a:xfrm>
              <a:prstGeom prst="rect">
                <a:avLst/>
              </a:prstGeom>
            </p:spPr>
          </p:pic>
        </p:grpSp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54544" y="2391316"/>
              <a:ext cx="1555490" cy="680509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8984762" y="6505868"/>
            <a:ext cx="2376321" cy="2376321"/>
            <a:chOff x="8984762" y="6505868"/>
            <a:chExt cx="2376321" cy="2376321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8984762" y="6505868"/>
              <a:ext cx="2376321" cy="2376321"/>
              <a:chOff x="8984762" y="6505868"/>
              <a:chExt cx="2376321" cy="237632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984762" y="6505868"/>
                <a:ext cx="2376321" cy="2376321"/>
              </a:xfrm>
              <a:prstGeom prst="rect">
                <a:avLst/>
              </a:prstGeom>
            </p:spPr>
          </p:pic>
        </p:grpSp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54543" y="7387535"/>
              <a:ext cx="1726919" cy="680509"/>
            </a:xfrm>
            <a:prstGeom prst="rect">
              <a:avLst/>
            </a:prstGeom>
          </p:spPr>
        </p:pic>
      </p:grpSp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658227" y="1631446"/>
            <a:ext cx="6319862" cy="2631757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10132845" y="5327372"/>
            <a:ext cx="7358367" cy="160248"/>
            <a:chOff x="10132845" y="5327372"/>
            <a:chExt cx="7358367" cy="160248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10800000">
              <a:off x="10132845" y="5327372"/>
              <a:ext cx="7358367" cy="160248"/>
            </a:xfrm>
            <a:prstGeom prst="rect">
              <a:avLst/>
            </a:prstGeom>
          </p:spPr>
        </p:pic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692841" y="6193487"/>
            <a:ext cx="6312939" cy="36360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4657" y="386937"/>
            <a:ext cx="350723" cy="434570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5774189" y="539848"/>
            <a:ext cx="1717024" cy="66667"/>
            <a:chOff x="15774189" y="539848"/>
            <a:chExt cx="1717024" cy="66667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74189" y="539848"/>
              <a:ext cx="1717024" cy="66667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80594" y="606541"/>
            <a:ext cx="6456537" cy="1775042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4468" y="2071944"/>
            <a:ext cx="3636510" cy="54151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676039" y="3425058"/>
            <a:ext cx="16623328" cy="2574942"/>
            <a:chOff x="676039" y="3425058"/>
            <a:chExt cx="16623328" cy="257494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039" y="3425058"/>
              <a:ext cx="16623328" cy="2574942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95544" y="3056974"/>
            <a:ext cx="2356686" cy="736169"/>
            <a:chOff x="995544" y="3056974"/>
            <a:chExt cx="2356686" cy="736169"/>
          </a:xfrm>
        </p:grpSpPr>
        <p:grpSp>
          <p:nvGrpSpPr>
            <p:cNvPr id="1004" name="그룹 1004"/>
            <p:cNvGrpSpPr/>
            <p:nvPr/>
          </p:nvGrpSpPr>
          <p:grpSpPr>
            <a:xfrm>
              <a:off x="995544" y="3056974"/>
              <a:ext cx="2356686" cy="736169"/>
              <a:chOff x="995544" y="3056974"/>
              <a:chExt cx="2356686" cy="736169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95544" y="3056974"/>
                <a:ext cx="2356686" cy="736169"/>
              </a:xfrm>
              <a:prstGeom prst="rect">
                <a:avLst/>
              </a:prstGeom>
            </p:spPr>
          </p:pic>
        </p:grpSp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43449" y="3102116"/>
              <a:ext cx="1527271" cy="68397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76039" y="6393820"/>
            <a:ext cx="16623328" cy="2943026"/>
            <a:chOff x="676039" y="6393820"/>
            <a:chExt cx="16623328" cy="2943026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676039" y="6761905"/>
              <a:ext cx="16623328" cy="2574942"/>
              <a:chOff x="676039" y="6761905"/>
              <a:chExt cx="16623328" cy="2574942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676039" y="6761905"/>
                <a:ext cx="16623328" cy="2574942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4595846" y="6393820"/>
              <a:ext cx="2356686" cy="736169"/>
              <a:chOff x="14595846" y="6393820"/>
              <a:chExt cx="2356686" cy="736169"/>
            </a:xfrm>
          </p:grpSpPr>
          <p:grpSp>
            <p:nvGrpSpPr>
              <p:cNvPr id="1008" name="그룹 1008"/>
              <p:cNvGrpSpPr/>
              <p:nvPr/>
            </p:nvGrpSpPr>
            <p:grpSpPr>
              <a:xfrm>
                <a:off x="14595846" y="6393820"/>
                <a:ext cx="2356686" cy="736169"/>
                <a:chOff x="14595846" y="6393820"/>
                <a:chExt cx="2356686" cy="736169"/>
              </a:xfrm>
            </p:grpSpPr>
            <p:pic>
              <p:nvPicPr>
                <p:cNvPr id="23" name="Object 22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4595846" y="6393820"/>
                  <a:ext cx="2356686" cy="736169"/>
                </a:xfrm>
                <a:prstGeom prst="rect">
                  <a:avLst/>
                </a:prstGeom>
              </p:spPr>
            </p:pic>
          </p:grpSp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4943811" y="6438963"/>
                <a:ext cx="1527271" cy="683976"/>
              </a:xfrm>
              <a:prstGeom prst="rect">
                <a:avLst/>
              </a:prstGeom>
            </p:spPr>
          </p:pic>
        </p:grpSp>
      </p:grpSp>
      <p:pic>
        <p:nvPicPr>
          <p:cNvPr id="28" name="Object 2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55544" y="7351496"/>
            <a:ext cx="15956282" cy="1693291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79515" y="3933485"/>
            <a:ext cx="15935272" cy="16932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76039" y="7876190"/>
            <a:ext cx="16623328" cy="1803860"/>
            <a:chOff x="676039" y="7876190"/>
            <a:chExt cx="16623328" cy="180386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6039" y="7876190"/>
              <a:ext cx="16623328" cy="1803860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4657" y="386937"/>
            <a:ext cx="350723" cy="43457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5774189" y="539848"/>
            <a:ext cx="1717024" cy="66667"/>
            <a:chOff x="15774189" y="539848"/>
            <a:chExt cx="1717024" cy="66667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74189" y="539848"/>
              <a:ext cx="1717024" cy="66667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80594" y="606541"/>
            <a:ext cx="6456537" cy="1775042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44468" y="2071944"/>
            <a:ext cx="3636510" cy="54151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4595846" y="7508106"/>
            <a:ext cx="2356686" cy="736169"/>
            <a:chOff x="14595846" y="7508106"/>
            <a:chExt cx="2356686" cy="736169"/>
          </a:xfrm>
        </p:grpSpPr>
        <p:grpSp>
          <p:nvGrpSpPr>
            <p:cNvPr id="1004" name="그룹 1004"/>
            <p:cNvGrpSpPr/>
            <p:nvPr/>
          </p:nvGrpSpPr>
          <p:grpSpPr>
            <a:xfrm>
              <a:off x="14595846" y="7508106"/>
              <a:ext cx="2356686" cy="736169"/>
              <a:chOff x="14595846" y="7508106"/>
              <a:chExt cx="2356686" cy="736169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4595846" y="7508106"/>
                <a:ext cx="2356686" cy="736169"/>
              </a:xfrm>
              <a:prstGeom prst="rect">
                <a:avLst/>
              </a:prstGeom>
            </p:spPr>
          </p:pic>
        </p:grpSp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43811" y="7553249"/>
              <a:ext cx="1519823" cy="65151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76039" y="2855865"/>
            <a:ext cx="16623328" cy="1803860"/>
            <a:chOff x="676039" y="2855865"/>
            <a:chExt cx="16623328" cy="180386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6039" y="2855865"/>
              <a:ext cx="16623328" cy="180386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20553" y="3287036"/>
            <a:ext cx="15996777" cy="97610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4595846" y="2385857"/>
            <a:ext cx="2356686" cy="736169"/>
            <a:chOff x="14595846" y="2385857"/>
            <a:chExt cx="2356686" cy="736169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95846" y="2385857"/>
              <a:ext cx="2356686" cy="736169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188477" y="2445201"/>
            <a:ext cx="1282681" cy="683976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646984" y="5419916"/>
            <a:ext cx="16623328" cy="1803860"/>
            <a:chOff x="646984" y="5419916"/>
            <a:chExt cx="16623328" cy="1803860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984" y="5419916"/>
              <a:ext cx="16623328" cy="1803860"/>
            </a:xfrm>
            <a:prstGeom prst="rect">
              <a:avLst/>
            </a:prstGeom>
          </p:spPr>
        </p:pic>
      </p:grpSp>
      <p:pic>
        <p:nvPicPr>
          <p:cNvPr id="28" name="Object 2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97210" y="5829803"/>
            <a:ext cx="15979406" cy="1231720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995543" y="5012868"/>
            <a:ext cx="2356686" cy="736169"/>
            <a:chOff x="995543" y="5012868"/>
            <a:chExt cx="2356686" cy="736169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995543" y="5012868"/>
              <a:ext cx="2356686" cy="736169"/>
              <a:chOff x="995543" y="5012868"/>
              <a:chExt cx="2356686" cy="736169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95543" y="5012868"/>
                <a:ext cx="2356686" cy="736169"/>
              </a:xfrm>
              <a:prstGeom prst="rect">
                <a:avLst/>
              </a:prstGeom>
            </p:spPr>
          </p:pic>
        </p:grpSp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3448" y="5057143"/>
              <a:ext cx="1500775" cy="652385"/>
            </a:xfrm>
            <a:prstGeom prst="rect">
              <a:avLst/>
            </a:prstGeom>
          </p:spPr>
        </p:pic>
      </p:grpSp>
      <p:pic>
        <p:nvPicPr>
          <p:cNvPr id="35" name="Object 3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26268" y="8286074"/>
            <a:ext cx="15871472" cy="1231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사용자 지정</PresentationFormat>
  <Paragraphs>0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82104</cp:lastModifiedBy>
  <cp:revision>2</cp:revision>
  <dcterms:created xsi:type="dcterms:W3CDTF">2022-11-10T00:12:36Z</dcterms:created>
  <dcterms:modified xsi:type="dcterms:W3CDTF">2022-11-14T06:07:15Z</dcterms:modified>
</cp:coreProperties>
</file>