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66" r:id="rId3"/>
    <p:sldId id="271" r:id="rId4"/>
    <p:sldId id="275" r:id="rId5"/>
    <p:sldId id="276" r:id="rId6"/>
    <p:sldId id="277" r:id="rId7"/>
    <p:sldId id="278" r:id="rId8"/>
    <p:sldId id="279" r:id="rId9"/>
    <p:sldId id="267" r:id="rId10"/>
    <p:sldId id="280" r:id="rId11"/>
    <p:sldId id="272" r:id="rId12"/>
    <p:sldId id="282" r:id="rId13"/>
    <p:sldId id="281" r:id="rId14"/>
  </p:sldIdLst>
  <p:sldSz cx="5759450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1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000"/>
    <a:srgbClr val="DEED86"/>
    <a:srgbClr val="FFC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7" d="100"/>
          <a:sy n="97" d="100"/>
        </p:scale>
        <p:origin x="2102" y="82"/>
      </p:cViewPr>
      <p:guideLst>
        <p:guide orient="horz" pos="1814"/>
        <p:guide pos="18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24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22085 0 0,'-22'5'-676'0'0,"8"-2"707"0"0,0 1 0 0 0,-1 0 0 0 0,2 1 1 0 0,-1 0-1 0 0,1 1 0 0 0,-20 12 0 0 0,30-15-78 0 0,0 0 0 0 0,0 0 0 0 0,1 1-1 0 0,-1-1 1 0 0,1 1 0 0 0,0 0 0 0 0,0-1-1 0 0,0 1 1 0 0,1 0 0 0 0,-1 0 0 0 0,1 0-1 0 0,0 0 1 0 0,0 1 0 0 0,0-1 0 0 0,1 0-1 0 0,-1 0 1 0 0,1 0 0 0 0,0 1 0 0 0,0-1-1 0 0,1 0 1 0 0,1 8 0 0 0,1 6-800 0 0,1-1 0 0 0,0 1 0 0 0,13 29 0 0 0,-16-45 719 0 0,18 39-2180 0 0,-18-39 2125 0 0,0-1-1 0 0,0 1 0 0 0,0 0 1 0 0,0 0-1 0 0,0-1 1 0 0,0 1-1 0 0,0-1 1 0 0,1 1-1 0 0,-1-1 1 0 0,0 0-1 0 0,1 1 0 0 0,0-1 1 0 0,-1 0-1 0 0,1 0 1 0 0,0 0-1 0 0,-1 0 1 0 0,1 0-1 0 0,0-1 1 0 0,2 2-1 0 0,-2-2 79 0 0,0-1 0 0 0,-1 1 0 0 0,1-1 0 0 0,0 1-1 0 0,-1-1 1 0 0,1 1 0 0 0,-1-1 0 0 0,1 0 0 0 0,-1 0 0 0 0,0 0 0 0 0,1 0 0 0 0,-1 0 0 0 0,0 0-1 0 0,1 0 1 0 0,-1 0 0 0 0,1-2 0 0 0,20-27-1885 0 0,-13 17 114 0 0,-3 5-1500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40:11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86 24005 0 0,'-2'3'-146'0'0,"-2"1"-1"0"0,1-1 1 0 0,0 0 0 0 0,-1 0-1 0 0,1 0 1 0 0,-1 0-1 0 0,0-1 1 0 0,-8 5 0 0 0,11-6-270 0 0,-1-1 1 0 0,0 1-1 0 0,0 0 1 0 0,0 0-1 0 0,0-1 1 0 0,0 1-1 0 0,-1-1 1 0 0,1 0-1 0 0,0 1 1 0 0,0-1-1 0 0,0 0 1 0 0,0 0-1 0 0,0 0 1 0 0,0-1-1 0 0,0 1 1 0 0,-1-1-1 0 0,1 1 1 0 0,0-1-1 0 0,0 1 1 0 0,0-1-1 0 0,-2-2 1 0 0,3 3 254 0 0,1 0 1 0 0,0-1-1 0 0,-1 1 0 0 0,1-1 1 0 0,0 1-1 0 0,0-1 0 0 0,0 1 1 0 0,-1-1-1 0 0,1 1 1 0 0,0-1-1 0 0,0 0 0 0 0,0 1 1 0 0,0-1-1 0 0,0 1 0 0 0,0-1 1 0 0,0 1-1 0 0,0-1 0 0 0,0 1 1 0 0,0-1-1 0 0,0 1 1 0 0,1-1-1 0 0,-1 1 0 0 0,0-1 1 0 0,0 1-1 0 0,0-1 0 0 0,1 1 1 0 0,-1-1-1 0 0,0 1 0 0 0,1-1 1 0 0,-1 1-1 0 0,0-1 1 0 0,1 1-1 0 0,-1 0 0 0 0,0-1 1 0 0,1 1-1 0 0,-1-1 0 0 0,1 1 1 0 0,-1 0-1 0 0,1 0 0 0 0,-1-1 1 0 0,1 1-1 0 0,-1 0 1 0 0,1 0-1 0 0,0-1 0 0 0,26-16-818 0 0,-24 15 744 0 0,101-64-1499 0 0,-88 55-572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24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22085 0 0,'-22'5'-676'0'0,"8"-2"707"0"0,0 1 0 0 0,-1 0 0 0 0,2 1 1 0 0,-1 0-1 0 0,1 1 0 0 0,-20 12 0 0 0,30-15-78 0 0,0 0 0 0 0,0 0 0 0 0,1 1-1 0 0,-1-1 1 0 0,1 1 0 0 0,0 0 0 0 0,0-1-1 0 0,0 1 1 0 0,1 0 0 0 0,-1 0 0 0 0,1 0-1 0 0,0 0 1 0 0,0 1 0 0 0,0-1 0 0 0,1 0-1 0 0,-1 0 1 0 0,1 0 0 0 0,0 1 0 0 0,0-1-1 0 0,1 0 1 0 0,1 8 0 0 0,1 6-800 0 0,1-1 0 0 0,0 1 0 0 0,13 29 0 0 0,-16-45 719 0 0,18 39-2180 0 0,-18-39 2125 0 0,0-1-1 0 0,0 1 0 0 0,0 0 1 0 0,0 0-1 0 0,0-1 1 0 0,0 1-1 0 0,0-1 1 0 0,1 1-1 0 0,-1-1 1 0 0,0 0-1 0 0,1 1 0 0 0,0-1 1 0 0,-1 0-1 0 0,1 0 1 0 0,0 0-1 0 0,-1 0 1 0 0,1 0-1 0 0,0-1 1 0 0,2 2-1 0 0,-2-2 79 0 0,0-1 0 0 0,-1 1 0 0 0,1-1 0 0 0,0 1-1 0 0,-1-1 1 0 0,1 1 0 0 0,-1-1 0 0 0,1 0 0 0 0,-1 0 0 0 0,0 0 0 0 0,1 0 0 0 0,-1 0 0 0 0,0 0-1 0 0,1 0 1 0 0,-1 0 0 0 0,1-2 0 0 0,20-27-1885 0 0,-13 17 114 0 0,-3 5-1500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942577"/>
            <a:ext cx="4895533" cy="2005142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3025045"/>
            <a:ext cx="4319588" cy="1390533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8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8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3" y="1435864"/>
            <a:ext cx="4967526" cy="2395771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3" y="3854300"/>
            <a:ext cx="4967526" cy="1259879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/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51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02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06639"/>
            <a:ext cx="4967526" cy="111322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1411865"/>
            <a:ext cx="2436517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2103799"/>
            <a:ext cx="2436517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1411865"/>
            <a:ext cx="2448516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2103799"/>
            <a:ext cx="2448516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64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67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32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829256"/>
            <a:ext cx="2915722" cy="4092942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02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829256"/>
            <a:ext cx="2915722" cy="4092942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57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27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306637"/>
            <a:ext cx="1241881" cy="488086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3" y="306637"/>
            <a:ext cx="3653651" cy="488086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13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306639"/>
            <a:ext cx="4967526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1533187"/>
            <a:ext cx="4967526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5338158"/>
            <a:ext cx="1943814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75981" rtl="0" eaLnBrk="1" latinLnBrk="1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1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7ED1E1B7-F6E2-6351-C1C0-3F819B03605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E498148-8F85-CE1A-8825-E1D9AB6F0EED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5DF6EA0-C755-38B9-C968-EB61E245E8FC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48E4E5-F976-1BCD-AAF7-09643CE3BC6F}"/>
              </a:ext>
            </a:extLst>
          </p:cNvPr>
          <p:cNvSpPr txBox="1"/>
          <p:nvPr/>
        </p:nvSpPr>
        <p:spPr>
          <a:xfrm rot="-600000">
            <a:off x="377736" y="806049"/>
            <a:ext cx="3598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300" dirty="0" err="1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라온아띠</a:t>
            </a:r>
            <a:endParaRPr lang="ko-KR" altLang="en-US" sz="6000" b="1" spc="300" dirty="0">
              <a:ln w="285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2E0BBDB-C7EF-586E-05AE-B6657123B6B5}"/>
              </a:ext>
            </a:extLst>
          </p:cNvPr>
          <p:cNvGrpSpPr/>
          <p:nvPr/>
        </p:nvGrpSpPr>
        <p:grpSpPr>
          <a:xfrm>
            <a:off x="1322363" y="1768564"/>
            <a:ext cx="4071803" cy="1331795"/>
            <a:chOff x="2620463" y="1587062"/>
            <a:chExt cx="3161930" cy="13317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BBFE66-ECF9-4E4C-6042-CF9EBAAD9FC3}"/>
                </a:ext>
              </a:extLst>
            </p:cNvPr>
            <p:cNvSpPr txBox="1">
              <a:spLocks/>
            </p:cNvSpPr>
            <p:nvPr/>
          </p:nvSpPr>
          <p:spPr>
            <a:xfrm>
              <a:off x="2650792" y="1595418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1C6FB5-A346-AF5E-C8C1-920C942FB33A}"/>
                </a:ext>
              </a:extLst>
            </p:cNvPr>
            <p:cNvSpPr txBox="1">
              <a:spLocks/>
            </p:cNvSpPr>
            <p:nvPr/>
          </p:nvSpPr>
          <p:spPr>
            <a:xfrm>
              <a:off x="2620463" y="1587062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2155141" y="3422630"/>
            <a:ext cx="1449167" cy="16333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643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3889718" y="125066"/>
            <a:ext cx="16837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6FDF13-99DF-06A8-326A-1A4F02980156}"/>
              </a:ext>
            </a:extLst>
          </p:cNvPr>
          <p:cNvSpPr txBox="1"/>
          <p:nvPr/>
        </p:nvSpPr>
        <p:spPr>
          <a:xfrm>
            <a:off x="4013676" y="1410415"/>
            <a:ext cx="1026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22</a:t>
            </a:r>
            <a:r>
              <a:rPr lang="ko-KR" altLang="en-US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기</a:t>
            </a:r>
          </a:p>
        </p:txBody>
      </p:sp>
    </p:spTree>
    <p:extLst>
      <p:ext uri="{BB962C8B-B14F-4D97-AF65-F5344CB8AC3E}">
        <p14:creationId xmlns:p14="http://schemas.microsoft.com/office/powerpoint/2010/main" val="176626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892203" y="818496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002258" y="125066"/>
            <a:ext cx="15711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2456954" y="81849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목차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1395183" y="1526382"/>
            <a:ext cx="2839239" cy="3047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01.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팀소개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02. 10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활동보고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03.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활동평가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04.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활동소감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48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75105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273165" y="1277538"/>
            <a:ext cx="3220753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프로젝트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4604" y="4299324"/>
            <a:ext cx="46694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팀의 녹색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프로젝트는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SDGs 17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중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12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번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지속가능한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소비와 생산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지표로 삼아 환경 보호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</a:p>
          <a:p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실천의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5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가지 즐거움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분리수거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챌린지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업사이클링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테마로 활동을 기획했습니다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70" y="1985424"/>
            <a:ext cx="4313560" cy="20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9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94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134214" y="1386817"/>
            <a:ext cx="340670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팀원소개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및 업무분장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223973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송민영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팀장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558420" y="2169020"/>
            <a:ext cx="655053" cy="6243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2865657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김현정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총무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회의기록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3492055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박찬진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서기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일정관리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411116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박재민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마케팅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4744848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송예원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자료정리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홍보담당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B9669A12-64D8-050F-938C-4E1B951BE16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t="7154" r="13132" b="17670"/>
          <a:stretch/>
        </p:blipFill>
        <p:spPr>
          <a:xfrm>
            <a:off x="558346" y="4082034"/>
            <a:ext cx="655200" cy="6228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4669899"/>
            <a:ext cx="879908" cy="76866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A9B46ED8-0C60-B4B2-FE8F-AD36768ABAE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2734142"/>
            <a:ext cx="760372" cy="752304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4" y="3494606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0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47687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1" y="125066"/>
            <a:ext cx="15731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611589" y="1358957"/>
            <a:ext cx="2704587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10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1" name="사각형: 모서리가 접힌 도형 10">
            <a:extLst>
              <a:ext uri="{FF2B5EF4-FFF2-40B4-BE49-F238E27FC236}">
                <a16:creationId xmlns:a16="http://schemas.microsoft.com/office/drawing/2014/main" id="{9F5AD62D-366B-3262-830B-0515B9A83BCC}"/>
              </a:ext>
            </a:extLst>
          </p:cNvPr>
          <p:cNvSpPr/>
          <p:nvPr/>
        </p:nvSpPr>
        <p:spPr>
          <a:xfrm>
            <a:off x="1054142" y="2196691"/>
            <a:ext cx="3844748" cy="229648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팀 </a:t>
            </a:r>
            <a:r>
              <a:rPr lang="en-US" altLang="ko-KR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SNS </a:t>
            </a:r>
            <a:r>
              <a:rPr lang="ko-KR" altLang="en-US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첫 업로드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 panose="02030600000101010101" pitchFamily="18" charset="-127"/>
            </a:endParaRPr>
          </a:p>
          <a:p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 panose="02030600000101010101" pitchFamily="18" charset="-127"/>
            </a:endParaRPr>
          </a:p>
          <a:p>
            <a:r>
              <a:rPr lang="en-US" altLang="ko-KR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2. 10</a:t>
            </a:r>
            <a:r>
              <a:rPr lang="ko-KR" altLang="en-US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월 전체회의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 panose="02030600000101010101" pitchFamily="18" charset="-127"/>
            </a:endParaRPr>
          </a:p>
          <a:p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 panose="02030600000101010101" pitchFamily="18" charset="-127"/>
            </a:endParaRPr>
          </a:p>
          <a:p>
            <a:r>
              <a:rPr lang="en-US" altLang="ko-KR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3. </a:t>
            </a:r>
            <a:r>
              <a:rPr lang="ko-KR" altLang="en-US" sz="2200" b="1" dirty="0">
                <a:solidFill>
                  <a:schemeClr val="accent6">
                    <a:lumMod val="50000"/>
                  </a:schemeClr>
                </a:solidFill>
                <a:ea typeface="HY동녘M" panose="02030600000101010101" pitchFamily="18" charset="-127"/>
              </a:rPr>
              <a:t>인도네시아 문화교류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926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963735" y="1350550"/>
            <a:ext cx="3124573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 </a:t>
            </a: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SNS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첫 업로드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8150" y="4417621"/>
            <a:ext cx="47860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저희가 분리배출이라는 필요성을 주제로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SNS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에 첫 업로드를 하였습니다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이 게시글을 게시함으로써 분리배출의 중요성을 다시 한번 깨닫고 분리배출의 방법을 알아가는 시간이 되었습니다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3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CD8193E-804F-7865-B260-F00E3BC3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140" y="2038263"/>
            <a:ext cx="3523722" cy="20845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BCAE4C-A026-C32C-8F71-1557DCD91BC1}"/>
              </a:ext>
            </a:extLst>
          </p:cNvPr>
          <p:cNvSpPr txBox="1"/>
          <p:nvPr/>
        </p:nvSpPr>
        <p:spPr>
          <a:xfrm>
            <a:off x="1504909" y="4183501"/>
            <a:ext cx="2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Algerian" panose="04020705040A02060702" pitchFamily="82" charset="0"/>
              </a:rPr>
              <a:t>https://www.instagram.com/_sun.green_/</a:t>
            </a:r>
            <a:endParaRPr lang="ko-KR" altLang="en-US" sz="10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375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963735" y="1353273"/>
            <a:ext cx="2765501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2. 10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전체 회의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3508" y="4431628"/>
            <a:ext cx="478601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10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월 전체회의에서는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송민영팀장을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중심으로 인도네시아 문화교류 프로그램과 리필스테이션 활동에 대해 회의를 진행한 후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순천팀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광주팀으로 나눠 세부사항을 기획했습니다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038C0AB-8963-7083-4BB7-EBFA6AADA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703" y="2057467"/>
            <a:ext cx="3642930" cy="21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0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963735" y="1361647"/>
            <a:ext cx="3563796" cy="595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3.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인도네시아 문화교류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4432" y="4408384"/>
            <a:ext cx="47179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인도네시아 문화교류 프로그램에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팀 전원 참석하였고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프로그램을 진행하기 위해 만든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PPT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를 활용하여 발표를 진행하였습니다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문화교류를 하면서 서로의 나라 언어를 배우는 시간이 매우 유익했습니다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3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1166047" y="2926115"/>
            <a:ext cx="308769" cy="3175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69CD02D-A8C9-7A7B-3485-21F385A27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196" y="1949253"/>
            <a:ext cx="3629058" cy="23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811663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872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376414" y="645387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활동평가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(O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△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X)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95136"/>
              </p:ext>
            </p:extLst>
          </p:nvPr>
        </p:nvGraphicFramePr>
        <p:xfrm>
          <a:off x="743088" y="2032427"/>
          <a:ext cx="4301410" cy="30399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0282">
                  <a:extLst>
                    <a:ext uri="{9D8B030D-6E8A-4147-A177-3AD203B41FA5}">
                      <a16:colId xmlns:a16="http://schemas.microsoft.com/office/drawing/2014/main" val="3706273093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901666911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461709107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3717125924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779398936"/>
                    </a:ext>
                  </a:extLst>
                </a:gridCol>
              </a:tblGrid>
              <a:tr h="50666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참여도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진척도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성취도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종합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897231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송민영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5621536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김현정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327832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박찬진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0602403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박재민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8684607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송예원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5591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655" y="1755428"/>
            <a:ext cx="1998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O-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적정  △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미흡  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X-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부족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8518">
            <a:off x="572896" y="1517008"/>
            <a:ext cx="819895" cy="8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E1B08-F00D-BD47-2A6D-44FB954C02E3}"/>
              </a:ext>
            </a:extLst>
          </p:cNvPr>
          <p:cNvSpPr txBox="1"/>
          <p:nvPr/>
        </p:nvSpPr>
        <p:spPr>
          <a:xfrm>
            <a:off x="504089" y="1474622"/>
            <a:ext cx="4744890" cy="2819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민영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라온아띠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22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기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10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 활동을 통해서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인도네시아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말랑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라온아띠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단원들과 함께 문화교류 프로그램을 진행했고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인도네시아 팀과 우리 팀 프로젝트를 서로 소개하는 시간 가졌다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사는 곳도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쓰는 언어도 다르지만 지역사회 혁신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(SDGs)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라는 공동의 목표를 가지고 함께 힘쓴다는 점에서 크게 감동했다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또한 인도네시아 기본적인 언어를 배울 수 있어서 유익했다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9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월에 비해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10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월에는 더 활발히 활동하지 못해서 반성이 되고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남은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기간동안은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팀원들과 함께 소통하며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가치있는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활동으로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남겨야겠다고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다짐했다</a:t>
            </a:r>
            <a:endParaRPr kumimoji="0" lang="en-US" altLang="ko-KR" sz="11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462746" y="1426272"/>
            <a:ext cx="670316" cy="6388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14:cNvPr>
              <p14:cNvContentPartPr/>
              <p14:nvPr/>
            </p14:nvContentPartPr>
            <p14:xfrm>
              <a:off x="-1247338" y="4236584"/>
              <a:ext cx="60840" cy="113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56338" y="4227944"/>
                <a:ext cx="78480" cy="1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181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E1B08-F00D-BD47-2A6D-44FB954C02E3}"/>
              </a:ext>
            </a:extLst>
          </p:cNvPr>
          <p:cNvSpPr txBox="1"/>
          <p:nvPr/>
        </p:nvSpPr>
        <p:spPr>
          <a:xfrm>
            <a:off x="413680" y="1495681"/>
            <a:ext cx="5150092" cy="259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       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예원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카드 뉴스를 제작하면서 분리배출의 필요성에 대해 자세하게 알게 되었다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더불어 분리수거를 한다고 생각하는 것 중 분리수거를 잘못하는 게 있다는 것을 알게 되었다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이는 개인이 찾아보면서 깨닫는 것보단 기업과 국가에서 알려주어야 한다고 생각하기에 안타까웠던 점이다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또한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인도네시아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말랑과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교류활동을 통해 인도네시아어를 간단하게 배우는 기회를 가졌다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원래 기본적인 인사말은 알고 있었지만 어떤 단어로 구성되었는지는 알지 못했는데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이를 배울 수 있어서 유용한 시간이 되었던 것 같다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    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     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89" y="1374332"/>
            <a:ext cx="879908" cy="7686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14:cNvPr>
              <p14:cNvContentPartPr/>
              <p14:nvPr/>
            </p14:nvContentPartPr>
            <p14:xfrm>
              <a:off x="6696889" y="4482402"/>
              <a:ext cx="57960" cy="4428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7889" y="4473402"/>
                <a:ext cx="7560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719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E1B08-F00D-BD47-2A6D-44FB954C02E3}"/>
              </a:ext>
            </a:extLst>
          </p:cNvPr>
          <p:cNvSpPr txBox="1"/>
          <p:nvPr/>
        </p:nvSpPr>
        <p:spPr>
          <a:xfrm>
            <a:off x="385231" y="1495681"/>
            <a:ext cx="5150092" cy="259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  #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재민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인도네시아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YMCA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와 첫 문화교류 프로그램을 진행하게 되면서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프로젝트 팀 소개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ppt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를 제작하였고 팀을 대표해 제작한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ppt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를 영어로 발표하는 역할을 맡게 되었다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활동 프로젝트를 영어로 소개해본 경험이 처음이라 인도네시아 단원들에게 설명하는 것이 쉽지만은 않았지만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발표를 끝내고 나니 뿌듯한 감정이 들었으며 세계인들과 더 적극적으로 소통하기 위해 영어 실력을 더욱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연마해야겠다고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다짐하였다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라온아띠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활동이 시작됐던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8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월부터 문화교류 프로그램을 진행한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10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월까지의 활동들을 돌이켜보며 그간의 활동을 평가하고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앞으로를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정비할 수 있는 시간이 되었던 것 또한 유익했다고 생각한다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0" y="1495681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2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142631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5019140"/>
                <a:gd name="connsiteX1" fmla="*/ 468549 w 4932090"/>
                <a:gd name="connsiteY1" fmla="*/ 0 h 5019140"/>
                <a:gd name="connsiteX2" fmla="*/ 937097 w 4932090"/>
                <a:gd name="connsiteY2" fmla="*/ 0 h 5019140"/>
                <a:gd name="connsiteX3" fmla="*/ 1454967 w 4932090"/>
                <a:gd name="connsiteY3" fmla="*/ 0 h 5019140"/>
                <a:gd name="connsiteX4" fmla="*/ 1972836 w 4932090"/>
                <a:gd name="connsiteY4" fmla="*/ 0 h 5019140"/>
                <a:gd name="connsiteX5" fmla="*/ 2490705 w 4932090"/>
                <a:gd name="connsiteY5" fmla="*/ 0 h 5019140"/>
                <a:gd name="connsiteX6" fmla="*/ 3156538 w 4932090"/>
                <a:gd name="connsiteY6" fmla="*/ 0 h 5019140"/>
                <a:gd name="connsiteX7" fmla="*/ 3871691 w 4932090"/>
                <a:gd name="connsiteY7" fmla="*/ 0 h 5019140"/>
                <a:gd name="connsiteX8" fmla="*/ 4932090 w 4932090"/>
                <a:gd name="connsiteY8" fmla="*/ 0 h 5019140"/>
                <a:gd name="connsiteX9" fmla="*/ 4932090 w 4932090"/>
                <a:gd name="connsiteY9" fmla="*/ 577201 h 5019140"/>
                <a:gd name="connsiteX10" fmla="*/ 4932090 w 4932090"/>
                <a:gd name="connsiteY10" fmla="*/ 1154402 h 5019140"/>
                <a:gd name="connsiteX11" fmla="*/ 4932090 w 4932090"/>
                <a:gd name="connsiteY11" fmla="*/ 1731603 h 5019140"/>
                <a:gd name="connsiteX12" fmla="*/ 4932090 w 4932090"/>
                <a:gd name="connsiteY12" fmla="*/ 2258613 h 5019140"/>
                <a:gd name="connsiteX13" fmla="*/ 4932090 w 4932090"/>
                <a:gd name="connsiteY13" fmla="*/ 2735431 h 5019140"/>
                <a:gd name="connsiteX14" fmla="*/ 4932090 w 4932090"/>
                <a:gd name="connsiteY14" fmla="*/ 3312632 h 5019140"/>
                <a:gd name="connsiteX15" fmla="*/ 4932090 w 4932090"/>
                <a:gd name="connsiteY15" fmla="*/ 3839642 h 5019140"/>
                <a:gd name="connsiteX16" fmla="*/ 4932090 w 4932090"/>
                <a:gd name="connsiteY16" fmla="*/ 4316460 h 5019140"/>
                <a:gd name="connsiteX17" fmla="*/ 4932090 w 4932090"/>
                <a:gd name="connsiteY17" fmla="*/ 5019140 h 5019140"/>
                <a:gd name="connsiteX18" fmla="*/ 4216937 w 4932090"/>
                <a:gd name="connsiteY18" fmla="*/ 5019140 h 5019140"/>
                <a:gd name="connsiteX19" fmla="*/ 3649747 w 4932090"/>
                <a:gd name="connsiteY19" fmla="*/ 5019140 h 5019140"/>
                <a:gd name="connsiteX20" fmla="*/ 3181198 w 4932090"/>
                <a:gd name="connsiteY20" fmla="*/ 5019140 h 5019140"/>
                <a:gd name="connsiteX21" fmla="*/ 2614008 w 4932090"/>
                <a:gd name="connsiteY21" fmla="*/ 5019140 h 5019140"/>
                <a:gd name="connsiteX22" fmla="*/ 2096138 w 4932090"/>
                <a:gd name="connsiteY22" fmla="*/ 5019140 h 5019140"/>
                <a:gd name="connsiteX23" fmla="*/ 1479627 w 4932090"/>
                <a:gd name="connsiteY23" fmla="*/ 5019140 h 5019140"/>
                <a:gd name="connsiteX24" fmla="*/ 961758 w 4932090"/>
                <a:gd name="connsiteY24" fmla="*/ 5019140 h 5019140"/>
                <a:gd name="connsiteX25" fmla="*/ 0 w 4932090"/>
                <a:gd name="connsiteY25" fmla="*/ 5019140 h 5019140"/>
                <a:gd name="connsiteX26" fmla="*/ 0 w 4932090"/>
                <a:gd name="connsiteY26" fmla="*/ 4441939 h 5019140"/>
                <a:gd name="connsiteX27" fmla="*/ 0 w 4932090"/>
                <a:gd name="connsiteY27" fmla="*/ 3965121 h 5019140"/>
                <a:gd name="connsiteX28" fmla="*/ 0 w 4932090"/>
                <a:gd name="connsiteY28" fmla="*/ 3337728 h 5019140"/>
                <a:gd name="connsiteX29" fmla="*/ 0 w 4932090"/>
                <a:gd name="connsiteY29" fmla="*/ 2660144 h 5019140"/>
                <a:gd name="connsiteX30" fmla="*/ 0 w 4932090"/>
                <a:gd name="connsiteY30" fmla="*/ 2133134 h 5019140"/>
                <a:gd name="connsiteX31" fmla="*/ 0 w 4932090"/>
                <a:gd name="connsiteY31" fmla="*/ 1606125 h 5019140"/>
                <a:gd name="connsiteX32" fmla="*/ 0 w 4932090"/>
                <a:gd name="connsiteY32" fmla="*/ 978732 h 5019140"/>
                <a:gd name="connsiteX33" fmla="*/ 0 w 4932090"/>
                <a:gd name="connsiteY33" fmla="*/ 0 h 501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501914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790" y="238921"/>
                    <a:pt x="4951533" y="289952"/>
                    <a:pt x="4932090" y="577201"/>
                  </a:cubicBezTo>
                  <a:cubicBezTo>
                    <a:pt x="4912647" y="864450"/>
                    <a:pt x="4926527" y="890041"/>
                    <a:pt x="4932090" y="1154402"/>
                  </a:cubicBezTo>
                  <a:cubicBezTo>
                    <a:pt x="4937653" y="1418763"/>
                    <a:pt x="4927223" y="1531343"/>
                    <a:pt x="4932090" y="1731603"/>
                  </a:cubicBezTo>
                  <a:cubicBezTo>
                    <a:pt x="4936957" y="1931863"/>
                    <a:pt x="4942985" y="2137228"/>
                    <a:pt x="4932090" y="2258613"/>
                  </a:cubicBezTo>
                  <a:cubicBezTo>
                    <a:pt x="4921196" y="2379998"/>
                    <a:pt x="4951016" y="2603850"/>
                    <a:pt x="4932090" y="2735431"/>
                  </a:cubicBezTo>
                  <a:cubicBezTo>
                    <a:pt x="4913164" y="2867012"/>
                    <a:pt x="4920590" y="3115254"/>
                    <a:pt x="4932090" y="3312632"/>
                  </a:cubicBezTo>
                  <a:cubicBezTo>
                    <a:pt x="4943590" y="3510010"/>
                    <a:pt x="4909201" y="3597927"/>
                    <a:pt x="4932090" y="3839642"/>
                  </a:cubicBezTo>
                  <a:cubicBezTo>
                    <a:pt x="4954980" y="4081357"/>
                    <a:pt x="4928636" y="4132624"/>
                    <a:pt x="4932090" y="4316460"/>
                  </a:cubicBezTo>
                  <a:cubicBezTo>
                    <a:pt x="4935544" y="4500296"/>
                    <a:pt x="4965386" y="4702397"/>
                    <a:pt x="4932090" y="5019140"/>
                  </a:cubicBezTo>
                  <a:cubicBezTo>
                    <a:pt x="4679581" y="5027976"/>
                    <a:pt x="4568397" y="4998330"/>
                    <a:pt x="4216937" y="5019140"/>
                  </a:cubicBezTo>
                  <a:cubicBezTo>
                    <a:pt x="3865477" y="5039950"/>
                    <a:pt x="3840963" y="5003220"/>
                    <a:pt x="3649747" y="5019140"/>
                  </a:cubicBezTo>
                  <a:cubicBezTo>
                    <a:pt x="3458531" y="5035061"/>
                    <a:pt x="3356711" y="5011892"/>
                    <a:pt x="3181198" y="5019140"/>
                  </a:cubicBezTo>
                  <a:cubicBezTo>
                    <a:pt x="3005685" y="5026388"/>
                    <a:pt x="2772167" y="5025008"/>
                    <a:pt x="2614008" y="5019140"/>
                  </a:cubicBezTo>
                  <a:cubicBezTo>
                    <a:pt x="2455849" y="5013273"/>
                    <a:pt x="2200877" y="5043008"/>
                    <a:pt x="2096138" y="5019140"/>
                  </a:cubicBezTo>
                  <a:cubicBezTo>
                    <a:pt x="1991399" y="4995273"/>
                    <a:pt x="1727374" y="4993453"/>
                    <a:pt x="1479627" y="5019140"/>
                  </a:cubicBezTo>
                  <a:cubicBezTo>
                    <a:pt x="1231880" y="5044827"/>
                    <a:pt x="1088329" y="5033257"/>
                    <a:pt x="961758" y="5019140"/>
                  </a:cubicBezTo>
                  <a:cubicBezTo>
                    <a:pt x="835187" y="5005023"/>
                    <a:pt x="312292" y="4986228"/>
                    <a:pt x="0" y="5019140"/>
                  </a:cubicBezTo>
                  <a:cubicBezTo>
                    <a:pt x="-15148" y="4766330"/>
                    <a:pt x="-24153" y="4573835"/>
                    <a:pt x="0" y="4441939"/>
                  </a:cubicBezTo>
                  <a:cubicBezTo>
                    <a:pt x="24153" y="4310043"/>
                    <a:pt x="22582" y="4091729"/>
                    <a:pt x="0" y="3965121"/>
                  </a:cubicBezTo>
                  <a:cubicBezTo>
                    <a:pt x="-22582" y="3838513"/>
                    <a:pt x="-20102" y="3592318"/>
                    <a:pt x="0" y="3337728"/>
                  </a:cubicBezTo>
                  <a:cubicBezTo>
                    <a:pt x="20102" y="3083138"/>
                    <a:pt x="16815" y="2902186"/>
                    <a:pt x="0" y="2660144"/>
                  </a:cubicBezTo>
                  <a:cubicBezTo>
                    <a:pt x="-16815" y="2418102"/>
                    <a:pt x="-22500" y="2304512"/>
                    <a:pt x="0" y="2133134"/>
                  </a:cubicBezTo>
                  <a:cubicBezTo>
                    <a:pt x="22500" y="1961756"/>
                    <a:pt x="15747" y="1808278"/>
                    <a:pt x="0" y="1606125"/>
                  </a:cubicBezTo>
                  <a:cubicBezTo>
                    <a:pt x="-15747" y="1403972"/>
                    <a:pt x="-15948" y="1284210"/>
                    <a:pt x="0" y="978732"/>
                  </a:cubicBezTo>
                  <a:cubicBezTo>
                    <a:pt x="15948" y="673254"/>
                    <a:pt x="-8450" y="201347"/>
                    <a:pt x="0" y="0"/>
                  </a:cubicBezTo>
                  <a:close/>
                </a:path>
                <a:path w="4932090" h="501914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42530" y="240966"/>
                    <a:pt x="4912519" y="395408"/>
                    <a:pt x="4932090" y="577201"/>
                  </a:cubicBezTo>
                  <a:cubicBezTo>
                    <a:pt x="4951661" y="758994"/>
                    <a:pt x="4930497" y="899149"/>
                    <a:pt x="4932090" y="1104211"/>
                  </a:cubicBezTo>
                  <a:cubicBezTo>
                    <a:pt x="4933684" y="1309273"/>
                    <a:pt x="4935647" y="1449059"/>
                    <a:pt x="4932090" y="1631221"/>
                  </a:cubicBezTo>
                  <a:cubicBezTo>
                    <a:pt x="4928534" y="1813383"/>
                    <a:pt x="4901351" y="1983921"/>
                    <a:pt x="4932090" y="2308804"/>
                  </a:cubicBezTo>
                  <a:cubicBezTo>
                    <a:pt x="4962829" y="2633687"/>
                    <a:pt x="4955949" y="2818174"/>
                    <a:pt x="4932090" y="3036580"/>
                  </a:cubicBezTo>
                  <a:cubicBezTo>
                    <a:pt x="4908231" y="3254986"/>
                    <a:pt x="4913143" y="3395611"/>
                    <a:pt x="4932090" y="3613781"/>
                  </a:cubicBezTo>
                  <a:cubicBezTo>
                    <a:pt x="4951037" y="3831951"/>
                    <a:pt x="4902794" y="4015878"/>
                    <a:pt x="4932090" y="4241173"/>
                  </a:cubicBezTo>
                  <a:cubicBezTo>
                    <a:pt x="4961386" y="4466468"/>
                    <a:pt x="4931384" y="4804806"/>
                    <a:pt x="4932090" y="5019140"/>
                  </a:cubicBezTo>
                  <a:cubicBezTo>
                    <a:pt x="4751802" y="5024460"/>
                    <a:pt x="4429140" y="5012227"/>
                    <a:pt x="4216937" y="5019140"/>
                  </a:cubicBezTo>
                  <a:cubicBezTo>
                    <a:pt x="4004734" y="5026053"/>
                    <a:pt x="3884627" y="5033575"/>
                    <a:pt x="3649747" y="5019140"/>
                  </a:cubicBezTo>
                  <a:cubicBezTo>
                    <a:pt x="3414867" y="5004706"/>
                    <a:pt x="3300984" y="5018200"/>
                    <a:pt x="3181198" y="5019140"/>
                  </a:cubicBezTo>
                  <a:cubicBezTo>
                    <a:pt x="3061412" y="5020080"/>
                    <a:pt x="2711958" y="4994800"/>
                    <a:pt x="2515366" y="5019140"/>
                  </a:cubicBezTo>
                  <a:cubicBezTo>
                    <a:pt x="2318774" y="5043480"/>
                    <a:pt x="2088502" y="5018255"/>
                    <a:pt x="1800213" y="5019140"/>
                  </a:cubicBezTo>
                  <a:cubicBezTo>
                    <a:pt x="1511924" y="5020025"/>
                    <a:pt x="1465707" y="5043130"/>
                    <a:pt x="1134381" y="5019140"/>
                  </a:cubicBezTo>
                  <a:cubicBezTo>
                    <a:pt x="803055" y="4995150"/>
                    <a:pt x="794243" y="5012165"/>
                    <a:pt x="567190" y="5019140"/>
                  </a:cubicBezTo>
                  <a:cubicBezTo>
                    <a:pt x="340137" y="5026115"/>
                    <a:pt x="139213" y="5017387"/>
                    <a:pt x="0" y="5019140"/>
                  </a:cubicBezTo>
                  <a:cubicBezTo>
                    <a:pt x="2927" y="4815176"/>
                    <a:pt x="-3291" y="4542906"/>
                    <a:pt x="0" y="4341556"/>
                  </a:cubicBezTo>
                  <a:cubicBezTo>
                    <a:pt x="3291" y="4140206"/>
                    <a:pt x="13177" y="3901176"/>
                    <a:pt x="0" y="3613781"/>
                  </a:cubicBezTo>
                  <a:cubicBezTo>
                    <a:pt x="-13177" y="3326387"/>
                    <a:pt x="29762" y="3175102"/>
                    <a:pt x="0" y="2886006"/>
                  </a:cubicBezTo>
                  <a:cubicBezTo>
                    <a:pt x="-29762" y="2596911"/>
                    <a:pt x="-15205" y="2392904"/>
                    <a:pt x="0" y="2258613"/>
                  </a:cubicBezTo>
                  <a:cubicBezTo>
                    <a:pt x="15205" y="2124322"/>
                    <a:pt x="19066" y="1787934"/>
                    <a:pt x="0" y="1631220"/>
                  </a:cubicBezTo>
                  <a:cubicBezTo>
                    <a:pt x="-19066" y="1474506"/>
                    <a:pt x="16777" y="1118133"/>
                    <a:pt x="0" y="903445"/>
                  </a:cubicBezTo>
                  <a:cubicBezTo>
                    <a:pt x="-16777" y="688758"/>
                    <a:pt x="14436" y="442159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5019140"/>
                <a:gd name="connsiteX1" fmla="*/ 468549 w 4932090"/>
                <a:gd name="connsiteY1" fmla="*/ 0 h 5019140"/>
                <a:gd name="connsiteX2" fmla="*/ 937097 w 4932090"/>
                <a:gd name="connsiteY2" fmla="*/ 0 h 5019140"/>
                <a:gd name="connsiteX3" fmla="*/ 1454967 w 4932090"/>
                <a:gd name="connsiteY3" fmla="*/ 0 h 5019140"/>
                <a:gd name="connsiteX4" fmla="*/ 1972836 w 4932090"/>
                <a:gd name="connsiteY4" fmla="*/ 0 h 5019140"/>
                <a:gd name="connsiteX5" fmla="*/ 2490705 w 4932090"/>
                <a:gd name="connsiteY5" fmla="*/ 0 h 5019140"/>
                <a:gd name="connsiteX6" fmla="*/ 3156538 w 4932090"/>
                <a:gd name="connsiteY6" fmla="*/ 0 h 5019140"/>
                <a:gd name="connsiteX7" fmla="*/ 3871691 w 4932090"/>
                <a:gd name="connsiteY7" fmla="*/ 0 h 5019140"/>
                <a:gd name="connsiteX8" fmla="*/ 4932090 w 4932090"/>
                <a:gd name="connsiteY8" fmla="*/ 0 h 5019140"/>
                <a:gd name="connsiteX9" fmla="*/ 4932090 w 4932090"/>
                <a:gd name="connsiteY9" fmla="*/ 577201 h 5019140"/>
                <a:gd name="connsiteX10" fmla="*/ 4932090 w 4932090"/>
                <a:gd name="connsiteY10" fmla="*/ 1154402 h 5019140"/>
                <a:gd name="connsiteX11" fmla="*/ 4932090 w 4932090"/>
                <a:gd name="connsiteY11" fmla="*/ 1731603 h 5019140"/>
                <a:gd name="connsiteX12" fmla="*/ 4932090 w 4932090"/>
                <a:gd name="connsiteY12" fmla="*/ 2258613 h 5019140"/>
                <a:gd name="connsiteX13" fmla="*/ 4932090 w 4932090"/>
                <a:gd name="connsiteY13" fmla="*/ 2735431 h 5019140"/>
                <a:gd name="connsiteX14" fmla="*/ 4932090 w 4932090"/>
                <a:gd name="connsiteY14" fmla="*/ 3312632 h 5019140"/>
                <a:gd name="connsiteX15" fmla="*/ 4932090 w 4932090"/>
                <a:gd name="connsiteY15" fmla="*/ 3839642 h 5019140"/>
                <a:gd name="connsiteX16" fmla="*/ 4932090 w 4932090"/>
                <a:gd name="connsiteY16" fmla="*/ 4316460 h 5019140"/>
                <a:gd name="connsiteX17" fmla="*/ 4932090 w 4932090"/>
                <a:gd name="connsiteY17" fmla="*/ 5019140 h 5019140"/>
                <a:gd name="connsiteX18" fmla="*/ 4216937 w 4932090"/>
                <a:gd name="connsiteY18" fmla="*/ 5019140 h 5019140"/>
                <a:gd name="connsiteX19" fmla="*/ 3649747 w 4932090"/>
                <a:gd name="connsiteY19" fmla="*/ 5019140 h 5019140"/>
                <a:gd name="connsiteX20" fmla="*/ 3181198 w 4932090"/>
                <a:gd name="connsiteY20" fmla="*/ 5019140 h 5019140"/>
                <a:gd name="connsiteX21" fmla="*/ 2614008 w 4932090"/>
                <a:gd name="connsiteY21" fmla="*/ 5019140 h 5019140"/>
                <a:gd name="connsiteX22" fmla="*/ 2096138 w 4932090"/>
                <a:gd name="connsiteY22" fmla="*/ 5019140 h 5019140"/>
                <a:gd name="connsiteX23" fmla="*/ 1479627 w 4932090"/>
                <a:gd name="connsiteY23" fmla="*/ 5019140 h 5019140"/>
                <a:gd name="connsiteX24" fmla="*/ 961758 w 4932090"/>
                <a:gd name="connsiteY24" fmla="*/ 5019140 h 5019140"/>
                <a:gd name="connsiteX25" fmla="*/ 0 w 4932090"/>
                <a:gd name="connsiteY25" fmla="*/ 5019140 h 5019140"/>
                <a:gd name="connsiteX26" fmla="*/ 0 w 4932090"/>
                <a:gd name="connsiteY26" fmla="*/ 4441939 h 5019140"/>
                <a:gd name="connsiteX27" fmla="*/ 0 w 4932090"/>
                <a:gd name="connsiteY27" fmla="*/ 3965121 h 5019140"/>
                <a:gd name="connsiteX28" fmla="*/ 0 w 4932090"/>
                <a:gd name="connsiteY28" fmla="*/ 3337728 h 5019140"/>
                <a:gd name="connsiteX29" fmla="*/ 0 w 4932090"/>
                <a:gd name="connsiteY29" fmla="*/ 2660144 h 5019140"/>
                <a:gd name="connsiteX30" fmla="*/ 0 w 4932090"/>
                <a:gd name="connsiteY30" fmla="*/ 2133134 h 5019140"/>
                <a:gd name="connsiteX31" fmla="*/ 0 w 4932090"/>
                <a:gd name="connsiteY31" fmla="*/ 1606125 h 5019140"/>
                <a:gd name="connsiteX32" fmla="*/ 0 w 4932090"/>
                <a:gd name="connsiteY32" fmla="*/ 978732 h 5019140"/>
                <a:gd name="connsiteX33" fmla="*/ 0 w 4932090"/>
                <a:gd name="connsiteY33" fmla="*/ 0 h 501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501914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790" y="238921"/>
                    <a:pt x="4951533" y="289952"/>
                    <a:pt x="4932090" y="577201"/>
                  </a:cubicBezTo>
                  <a:cubicBezTo>
                    <a:pt x="4912647" y="864450"/>
                    <a:pt x="4926527" y="890041"/>
                    <a:pt x="4932090" y="1154402"/>
                  </a:cubicBezTo>
                  <a:cubicBezTo>
                    <a:pt x="4937653" y="1418763"/>
                    <a:pt x="4927223" y="1531343"/>
                    <a:pt x="4932090" y="1731603"/>
                  </a:cubicBezTo>
                  <a:cubicBezTo>
                    <a:pt x="4936957" y="1931863"/>
                    <a:pt x="4942985" y="2137228"/>
                    <a:pt x="4932090" y="2258613"/>
                  </a:cubicBezTo>
                  <a:cubicBezTo>
                    <a:pt x="4921196" y="2379998"/>
                    <a:pt x="4951016" y="2603850"/>
                    <a:pt x="4932090" y="2735431"/>
                  </a:cubicBezTo>
                  <a:cubicBezTo>
                    <a:pt x="4913164" y="2867012"/>
                    <a:pt x="4920590" y="3115254"/>
                    <a:pt x="4932090" y="3312632"/>
                  </a:cubicBezTo>
                  <a:cubicBezTo>
                    <a:pt x="4943590" y="3510010"/>
                    <a:pt x="4909201" y="3597927"/>
                    <a:pt x="4932090" y="3839642"/>
                  </a:cubicBezTo>
                  <a:cubicBezTo>
                    <a:pt x="4954980" y="4081357"/>
                    <a:pt x="4928636" y="4132624"/>
                    <a:pt x="4932090" y="4316460"/>
                  </a:cubicBezTo>
                  <a:cubicBezTo>
                    <a:pt x="4935544" y="4500296"/>
                    <a:pt x="4965386" y="4702397"/>
                    <a:pt x="4932090" y="5019140"/>
                  </a:cubicBezTo>
                  <a:cubicBezTo>
                    <a:pt x="4679581" y="5027976"/>
                    <a:pt x="4568397" y="4998330"/>
                    <a:pt x="4216937" y="5019140"/>
                  </a:cubicBezTo>
                  <a:cubicBezTo>
                    <a:pt x="3865477" y="5039950"/>
                    <a:pt x="3840963" y="5003220"/>
                    <a:pt x="3649747" y="5019140"/>
                  </a:cubicBezTo>
                  <a:cubicBezTo>
                    <a:pt x="3458531" y="5035061"/>
                    <a:pt x="3356711" y="5011892"/>
                    <a:pt x="3181198" y="5019140"/>
                  </a:cubicBezTo>
                  <a:cubicBezTo>
                    <a:pt x="3005685" y="5026388"/>
                    <a:pt x="2772167" y="5025008"/>
                    <a:pt x="2614008" y="5019140"/>
                  </a:cubicBezTo>
                  <a:cubicBezTo>
                    <a:pt x="2455849" y="5013273"/>
                    <a:pt x="2200877" y="5043008"/>
                    <a:pt x="2096138" y="5019140"/>
                  </a:cubicBezTo>
                  <a:cubicBezTo>
                    <a:pt x="1991399" y="4995273"/>
                    <a:pt x="1727374" y="4993453"/>
                    <a:pt x="1479627" y="5019140"/>
                  </a:cubicBezTo>
                  <a:cubicBezTo>
                    <a:pt x="1231880" y="5044827"/>
                    <a:pt x="1088329" y="5033257"/>
                    <a:pt x="961758" y="5019140"/>
                  </a:cubicBezTo>
                  <a:cubicBezTo>
                    <a:pt x="835187" y="5005023"/>
                    <a:pt x="312292" y="4986228"/>
                    <a:pt x="0" y="5019140"/>
                  </a:cubicBezTo>
                  <a:cubicBezTo>
                    <a:pt x="-15148" y="4766330"/>
                    <a:pt x="-24153" y="4573835"/>
                    <a:pt x="0" y="4441939"/>
                  </a:cubicBezTo>
                  <a:cubicBezTo>
                    <a:pt x="24153" y="4310043"/>
                    <a:pt x="22582" y="4091729"/>
                    <a:pt x="0" y="3965121"/>
                  </a:cubicBezTo>
                  <a:cubicBezTo>
                    <a:pt x="-22582" y="3838513"/>
                    <a:pt x="-20102" y="3592318"/>
                    <a:pt x="0" y="3337728"/>
                  </a:cubicBezTo>
                  <a:cubicBezTo>
                    <a:pt x="20102" y="3083138"/>
                    <a:pt x="16815" y="2902186"/>
                    <a:pt x="0" y="2660144"/>
                  </a:cubicBezTo>
                  <a:cubicBezTo>
                    <a:pt x="-16815" y="2418102"/>
                    <a:pt x="-22500" y="2304512"/>
                    <a:pt x="0" y="2133134"/>
                  </a:cubicBezTo>
                  <a:cubicBezTo>
                    <a:pt x="22500" y="1961756"/>
                    <a:pt x="15747" y="1808278"/>
                    <a:pt x="0" y="1606125"/>
                  </a:cubicBezTo>
                  <a:cubicBezTo>
                    <a:pt x="-15747" y="1403972"/>
                    <a:pt x="-15948" y="1284210"/>
                    <a:pt x="0" y="978732"/>
                  </a:cubicBezTo>
                  <a:cubicBezTo>
                    <a:pt x="15948" y="673254"/>
                    <a:pt x="-8450" y="201347"/>
                    <a:pt x="0" y="0"/>
                  </a:cubicBezTo>
                  <a:close/>
                </a:path>
                <a:path w="4932090" h="501914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42530" y="240966"/>
                    <a:pt x="4912519" y="395408"/>
                    <a:pt x="4932090" y="577201"/>
                  </a:cubicBezTo>
                  <a:cubicBezTo>
                    <a:pt x="4951661" y="758994"/>
                    <a:pt x="4930497" y="899149"/>
                    <a:pt x="4932090" y="1104211"/>
                  </a:cubicBezTo>
                  <a:cubicBezTo>
                    <a:pt x="4933684" y="1309273"/>
                    <a:pt x="4935647" y="1449059"/>
                    <a:pt x="4932090" y="1631221"/>
                  </a:cubicBezTo>
                  <a:cubicBezTo>
                    <a:pt x="4928534" y="1813383"/>
                    <a:pt x="4901351" y="1983921"/>
                    <a:pt x="4932090" y="2308804"/>
                  </a:cubicBezTo>
                  <a:cubicBezTo>
                    <a:pt x="4962829" y="2633687"/>
                    <a:pt x="4955949" y="2818174"/>
                    <a:pt x="4932090" y="3036580"/>
                  </a:cubicBezTo>
                  <a:cubicBezTo>
                    <a:pt x="4908231" y="3254986"/>
                    <a:pt x="4913143" y="3395611"/>
                    <a:pt x="4932090" y="3613781"/>
                  </a:cubicBezTo>
                  <a:cubicBezTo>
                    <a:pt x="4951037" y="3831951"/>
                    <a:pt x="4902794" y="4015878"/>
                    <a:pt x="4932090" y="4241173"/>
                  </a:cubicBezTo>
                  <a:cubicBezTo>
                    <a:pt x="4961386" y="4466468"/>
                    <a:pt x="4931384" y="4804806"/>
                    <a:pt x="4932090" y="5019140"/>
                  </a:cubicBezTo>
                  <a:cubicBezTo>
                    <a:pt x="4751802" y="5024460"/>
                    <a:pt x="4429140" y="5012227"/>
                    <a:pt x="4216937" y="5019140"/>
                  </a:cubicBezTo>
                  <a:cubicBezTo>
                    <a:pt x="4004734" y="5026053"/>
                    <a:pt x="3884627" y="5033575"/>
                    <a:pt x="3649747" y="5019140"/>
                  </a:cubicBezTo>
                  <a:cubicBezTo>
                    <a:pt x="3414867" y="5004706"/>
                    <a:pt x="3300984" y="5018200"/>
                    <a:pt x="3181198" y="5019140"/>
                  </a:cubicBezTo>
                  <a:cubicBezTo>
                    <a:pt x="3061412" y="5020080"/>
                    <a:pt x="2711958" y="4994800"/>
                    <a:pt x="2515366" y="5019140"/>
                  </a:cubicBezTo>
                  <a:cubicBezTo>
                    <a:pt x="2318774" y="5043480"/>
                    <a:pt x="2088502" y="5018255"/>
                    <a:pt x="1800213" y="5019140"/>
                  </a:cubicBezTo>
                  <a:cubicBezTo>
                    <a:pt x="1511924" y="5020025"/>
                    <a:pt x="1465707" y="5043130"/>
                    <a:pt x="1134381" y="5019140"/>
                  </a:cubicBezTo>
                  <a:cubicBezTo>
                    <a:pt x="803055" y="4995150"/>
                    <a:pt x="794243" y="5012165"/>
                    <a:pt x="567190" y="5019140"/>
                  </a:cubicBezTo>
                  <a:cubicBezTo>
                    <a:pt x="340137" y="5026115"/>
                    <a:pt x="139213" y="5017387"/>
                    <a:pt x="0" y="5019140"/>
                  </a:cubicBezTo>
                  <a:cubicBezTo>
                    <a:pt x="2927" y="4815176"/>
                    <a:pt x="-3291" y="4542906"/>
                    <a:pt x="0" y="4341556"/>
                  </a:cubicBezTo>
                  <a:cubicBezTo>
                    <a:pt x="3291" y="4140206"/>
                    <a:pt x="13177" y="3901176"/>
                    <a:pt x="0" y="3613781"/>
                  </a:cubicBezTo>
                  <a:cubicBezTo>
                    <a:pt x="-13177" y="3326387"/>
                    <a:pt x="29762" y="3175102"/>
                    <a:pt x="0" y="2886006"/>
                  </a:cubicBezTo>
                  <a:cubicBezTo>
                    <a:pt x="-29762" y="2596911"/>
                    <a:pt x="-15205" y="2392904"/>
                    <a:pt x="0" y="2258613"/>
                  </a:cubicBezTo>
                  <a:cubicBezTo>
                    <a:pt x="15205" y="2124322"/>
                    <a:pt x="19066" y="1787934"/>
                    <a:pt x="0" y="1631220"/>
                  </a:cubicBezTo>
                  <a:cubicBezTo>
                    <a:pt x="-19066" y="1474506"/>
                    <a:pt x="16777" y="1118133"/>
                    <a:pt x="0" y="903445"/>
                  </a:cubicBezTo>
                  <a:cubicBezTo>
                    <a:pt x="-16777" y="688758"/>
                    <a:pt x="14436" y="442159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E1B08-F00D-BD47-2A6D-44FB954C02E3}"/>
              </a:ext>
            </a:extLst>
          </p:cNvPr>
          <p:cNvSpPr txBox="1"/>
          <p:nvPr/>
        </p:nvSpPr>
        <p:spPr>
          <a:xfrm>
            <a:off x="504089" y="1474622"/>
            <a:ext cx="4841681" cy="482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찬진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: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 활동 중 제일 유익했던 </a:t>
            </a:r>
            <a:r>
              <a:rPr lang="ko-KR" altLang="en-US" sz="1200" b="1" dirty="0" err="1">
                <a:solidFill>
                  <a:srgbClr val="70AD47">
                    <a:lumMod val="50000"/>
                  </a:srgb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활동이였던</a:t>
            </a:r>
            <a:r>
              <a:rPr lang="ko-KR" altLang="en-US" sz="1200" b="1" dirty="0">
                <a:solidFill>
                  <a:srgbClr val="70AD47">
                    <a:lumMod val="50000"/>
                  </a:srgb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endParaRPr lang="en-US" altLang="ko-KR" sz="1200" b="1" dirty="0">
              <a:solidFill>
                <a:srgbClr val="70AD47">
                  <a:lumMod val="50000"/>
                </a:srgb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인도네시아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말랑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라온아띠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팀원들과의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문화교류이였던거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같다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문화교류 프로그램을 진행하면서 서로의 나라언어를 배우고 한국팀과 인도네시아팀의 프로젝트를 발표하는 시간을 가지면서 서로 몰랐던 것도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알게되었고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유익한 시간이었다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10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 활동은 많은 활동을 하지 못해 아쉽지만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11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 활동은 더 열심히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참여해야겠다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rgbClr val="70AD47">
                    <a:lumMod val="50000"/>
                  </a:srgb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현정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: 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9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월보다 더 많은 활동을 하고 싶었는데 큰 진전이 없어서 아쉬웠다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처음으로 인도네시아와 문화교류를 진행하였는데 새로운 언어를 배울 수 있는 기회여서 좋았다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의사소통이 쉽지 않아서 아쉬웠지만 다음 활동에는 더 좋은 시간이 </a:t>
            </a:r>
            <a:r>
              <a:rPr kumimoji="0" lang="ko-KR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될것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같아 기대가 된다</a:t>
            </a: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.</a:t>
            </a:r>
            <a:endParaRPr kumimoji="0" lang="en-US" altLang="ko-KR" sz="105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     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14:cNvPr>
              <p14:cNvContentPartPr/>
              <p14:nvPr/>
            </p14:nvContentPartPr>
            <p14:xfrm>
              <a:off x="-1247338" y="4236584"/>
              <a:ext cx="60840" cy="113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256338" y="4227944"/>
                <a:ext cx="78480" cy="1306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그림 2">
            <a:extLst>
              <a:ext uri="{FF2B5EF4-FFF2-40B4-BE49-F238E27FC236}">
                <a16:creationId xmlns:a16="http://schemas.microsoft.com/office/drawing/2014/main" id="{C6A30465-28DB-1505-C1BC-EAEDFA5312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8" y="1391029"/>
            <a:ext cx="742046" cy="59505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5932591-61E9-6E80-A6DD-2BC40E7E45B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3" y="3715512"/>
            <a:ext cx="760372" cy="75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45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</TotalTime>
  <Words>765</Words>
  <Application>Microsoft Office PowerPoint</Application>
  <PresentationFormat>사용자 지정</PresentationFormat>
  <Paragraphs>113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HY동녘B</vt:lpstr>
      <vt:lpstr>HY동녘M</vt:lpstr>
      <vt:lpstr>Y 너만을 비춤체</vt:lpstr>
      <vt:lpstr>Algerian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김현정</dc:creator>
  <cp:lastModifiedBy>박 찬진</cp:lastModifiedBy>
  <cp:revision>61</cp:revision>
  <dcterms:created xsi:type="dcterms:W3CDTF">2022-09-27T11:45:11Z</dcterms:created>
  <dcterms:modified xsi:type="dcterms:W3CDTF">2022-11-14T04:53:27Z</dcterms:modified>
</cp:coreProperties>
</file>