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63" r:id="rId15"/>
    <p:sldId id="270" r:id="rId16"/>
    <p:sldId id="271" r:id="rId17"/>
    <p:sldId id="272" r:id="rId18"/>
  </p:sldIdLst>
  <p:sldSz cx="14214475" cy="8001000"/>
  <p:notesSz cx="6858000" cy="9144000"/>
  <p:defaultTextStyle>
    <a:defPPr>
      <a:defRPr lang="ko-KR"/>
    </a:defPPr>
    <a:lvl1pPr marL="0" algn="l" defTabSz="126937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34685" algn="l" defTabSz="126937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69370" algn="l" defTabSz="126937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04055" algn="l" defTabSz="126937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38740" algn="l" defTabSz="126937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173425" algn="l" defTabSz="126937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08110" algn="l" defTabSz="126937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42795" algn="l" defTabSz="126937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077480" algn="l" defTabSz="126937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860" y="-810"/>
      </p:cViewPr>
      <p:guideLst>
        <p:guide orient="horz" pos="2520"/>
        <p:guide pos="447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066086" y="2485497"/>
            <a:ext cx="12082304" cy="171502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132171" y="4533900"/>
            <a:ext cx="9950133" cy="20447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46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6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040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387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734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08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427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077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92076-E27D-4165-BEB1-3F759F85D53E}" type="datetimeFigureOut">
              <a:rPr lang="ko-KR" altLang="en-US" smtClean="0"/>
              <a:t>2022-11-01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1FD84-7C9C-4A1C-8876-BC7C9AF34A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4741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92076-E27D-4165-BEB1-3F759F85D53E}" type="datetimeFigureOut">
              <a:rPr lang="ko-KR" altLang="en-US" smtClean="0"/>
              <a:t>2022-11-01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1FD84-7C9C-4A1C-8876-BC7C9AF34A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6490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22845" y="5141384"/>
            <a:ext cx="12082304" cy="1589088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22845" y="3391166"/>
            <a:ext cx="12082304" cy="1750218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34685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6937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0405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53874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17342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80811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44279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5077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92076-E27D-4165-BEB1-3F759F85D53E}" type="datetimeFigureOut">
              <a:rPr lang="ko-KR" altLang="en-US" smtClean="0"/>
              <a:t>2022-11-01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1FD84-7C9C-4A1C-8876-BC7C9AF34A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3846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105570" y="2178051"/>
            <a:ext cx="9824276" cy="6160029"/>
          </a:xfrm>
        </p:spPr>
        <p:txBody>
          <a:bodyPr/>
          <a:lstStyle>
            <a:lvl1pPr>
              <a:defRPr sz="3900"/>
            </a:lvl1pPr>
            <a:lvl2pPr>
              <a:defRPr sz="33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1166755" y="2178051"/>
            <a:ext cx="9824274" cy="6160029"/>
          </a:xfrm>
        </p:spPr>
        <p:txBody>
          <a:bodyPr/>
          <a:lstStyle>
            <a:lvl1pPr>
              <a:defRPr sz="3900"/>
            </a:lvl1pPr>
            <a:lvl2pPr>
              <a:defRPr sz="33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92076-E27D-4165-BEB1-3F759F85D53E}" type="datetimeFigureOut">
              <a:rPr lang="ko-KR" altLang="en-US" smtClean="0"/>
              <a:t>2022-11-01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1FD84-7C9C-4A1C-8876-BC7C9AF34A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6279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0724" y="320411"/>
            <a:ext cx="12793028" cy="13335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10724" y="1790965"/>
            <a:ext cx="6280528" cy="746389"/>
          </a:xfrm>
        </p:spPr>
        <p:txBody>
          <a:bodyPr anchor="b"/>
          <a:lstStyle>
            <a:lvl1pPr marL="0" indent="0">
              <a:buNone/>
              <a:defRPr sz="3300" b="1"/>
            </a:lvl1pPr>
            <a:lvl2pPr marL="634685" indent="0">
              <a:buNone/>
              <a:defRPr sz="2800" b="1"/>
            </a:lvl2pPr>
            <a:lvl3pPr marL="1269370" indent="0">
              <a:buNone/>
              <a:defRPr sz="2500" b="1"/>
            </a:lvl3pPr>
            <a:lvl4pPr marL="1904055" indent="0">
              <a:buNone/>
              <a:defRPr sz="2200" b="1"/>
            </a:lvl4pPr>
            <a:lvl5pPr marL="2538740" indent="0">
              <a:buNone/>
              <a:defRPr sz="2200" b="1"/>
            </a:lvl5pPr>
            <a:lvl6pPr marL="3173425" indent="0">
              <a:buNone/>
              <a:defRPr sz="2200" b="1"/>
            </a:lvl6pPr>
            <a:lvl7pPr marL="3808110" indent="0">
              <a:buNone/>
              <a:defRPr sz="2200" b="1"/>
            </a:lvl7pPr>
            <a:lvl8pPr marL="4442795" indent="0">
              <a:buNone/>
              <a:defRPr sz="2200" b="1"/>
            </a:lvl8pPr>
            <a:lvl9pPr marL="507748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10724" y="2537354"/>
            <a:ext cx="6280528" cy="4609836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220757" y="1790965"/>
            <a:ext cx="6282995" cy="746389"/>
          </a:xfrm>
        </p:spPr>
        <p:txBody>
          <a:bodyPr anchor="b"/>
          <a:lstStyle>
            <a:lvl1pPr marL="0" indent="0">
              <a:buNone/>
              <a:defRPr sz="3300" b="1"/>
            </a:lvl1pPr>
            <a:lvl2pPr marL="634685" indent="0">
              <a:buNone/>
              <a:defRPr sz="2800" b="1"/>
            </a:lvl2pPr>
            <a:lvl3pPr marL="1269370" indent="0">
              <a:buNone/>
              <a:defRPr sz="2500" b="1"/>
            </a:lvl3pPr>
            <a:lvl4pPr marL="1904055" indent="0">
              <a:buNone/>
              <a:defRPr sz="2200" b="1"/>
            </a:lvl4pPr>
            <a:lvl5pPr marL="2538740" indent="0">
              <a:buNone/>
              <a:defRPr sz="2200" b="1"/>
            </a:lvl5pPr>
            <a:lvl6pPr marL="3173425" indent="0">
              <a:buNone/>
              <a:defRPr sz="2200" b="1"/>
            </a:lvl6pPr>
            <a:lvl7pPr marL="3808110" indent="0">
              <a:buNone/>
              <a:defRPr sz="2200" b="1"/>
            </a:lvl7pPr>
            <a:lvl8pPr marL="4442795" indent="0">
              <a:buNone/>
              <a:defRPr sz="2200" b="1"/>
            </a:lvl8pPr>
            <a:lvl9pPr marL="507748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220757" y="2537354"/>
            <a:ext cx="6282995" cy="4609836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92076-E27D-4165-BEB1-3F759F85D53E}" type="datetimeFigureOut">
              <a:rPr lang="ko-KR" altLang="en-US" smtClean="0"/>
              <a:t>2022-11-01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1FD84-7C9C-4A1C-8876-BC7C9AF34A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9053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92076-E27D-4165-BEB1-3F759F85D53E}" type="datetimeFigureOut">
              <a:rPr lang="ko-KR" altLang="en-US" smtClean="0"/>
              <a:t>2022-11-01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1FD84-7C9C-4A1C-8876-BC7C9AF34A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0184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92076-E27D-4165-BEB1-3F759F85D53E}" type="datetimeFigureOut">
              <a:rPr lang="ko-KR" altLang="en-US" smtClean="0"/>
              <a:t>2022-11-01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1FD84-7C9C-4A1C-8876-BC7C9AF34A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5669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0725" y="318558"/>
            <a:ext cx="4676464" cy="1355725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557465" y="318559"/>
            <a:ext cx="7946286" cy="6828632"/>
          </a:xfrm>
        </p:spPr>
        <p:txBody>
          <a:bodyPr/>
          <a:lstStyle>
            <a:lvl1pPr>
              <a:defRPr sz="4400"/>
            </a:lvl1pPr>
            <a:lvl2pPr>
              <a:defRPr sz="3900"/>
            </a:lvl2pPr>
            <a:lvl3pPr>
              <a:defRPr sz="33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10725" y="1674284"/>
            <a:ext cx="4676464" cy="5472907"/>
          </a:xfrm>
        </p:spPr>
        <p:txBody>
          <a:bodyPr/>
          <a:lstStyle>
            <a:lvl1pPr marL="0" indent="0">
              <a:buNone/>
              <a:defRPr sz="1900"/>
            </a:lvl1pPr>
            <a:lvl2pPr marL="634685" indent="0">
              <a:buNone/>
              <a:defRPr sz="1700"/>
            </a:lvl2pPr>
            <a:lvl3pPr marL="1269370" indent="0">
              <a:buNone/>
              <a:defRPr sz="1400"/>
            </a:lvl3pPr>
            <a:lvl4pPr marL="1904055" indent="0">
              <a:buNone/>
              <a:defRPr sz="1200"/>
            </a:lvl4pPr>
            <a:lvl5pPr marL="2538740" indent="0">
              <a:buNone/>
              <a:defRPr sz="1200"/>
            </a:lvl5pPr>
            <a:lvl6pPr marL="3173425" indent="0">
              <a:buNone/>
              <a:defRPr sz="1200"/>
            </a:lvl6pPr>
            <a:lvl7pPr marL="3808110" indent="0">
              <a:buNone/>
              <a:defRPr sz="1200"/>
            </a:lvl7pPr>
            <a:lvl8pPr marL="4442795" indent="0">
              <a:buNone/>
              <a:defRPr sz="1200"/>
            </a:lvl8pPr>
            <a:lvl9pPr marL="5077480" indent="0">
              <a:buNone/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92076-E27D-4165-BEB1-3F759F85D53E}" type="datetimeFigureOut">
              <a:rPr lang="ko-KR" altLang="en-US" smtClean="0"/>
              <a:t>2022-11-01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1FD84-7C9C-4A1C-8876-BC7C9AF34A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5029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786137" y="5600700"/>
            <a:ext cx="8528685" cy="661194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786137" y="714904"/>
            <a:ext cx="8528685" cy="4800600"/>
          </a:xfrm>
        </p:spPr>
        <p:txBody>
          <a:bodyPr/>
          <a:lstStyle>
            <a:lvl1pPr marL="0" indent="0">
              <a:buNone/>
              <a:defRPr sz="4400"/>
            </a:lvl1pPr>
            <a:lvl2pPr marL="634685" indent="0">
              <a:buNone/>
              <a:defRPr sz="3900"/>
            </a:lvl2pPr>
            <a:lvl3pPr marL="1269370" indent="0">
              <a:buNone/>
              <a:defRPr sz="3300"/>
            </a:lvl3pPr>
            <a:lvl4pPr marL="1904055" indent="0">
              <a:buNone/>
              <a:defRPr sz="2800"/>
            </a:lvl4pPr>
            <a:lvl5pPr marL="2538740" indent="0">
              <a:buNone/>
              <a:defRPr sz="2800"/>
            </a:lvl5pPr>
            <a:lvl6pPr marL="3173425" indent="0">
              <a:buNone/>
              <a:defRPr sz="2800"/>
            </a:lvl6pPr>
            <a:lvl7pPr marL="3808110" indent="0">
              <a:buNone/>
              <a:defRPr sz="2800"/>
            </a:lvl7pPr>
            <a:lvl8pPr marL="4442795" indent="0">
              <a:buNone/>
              <a:defRPr sz="2800"/>
            </a:lvl8pPr>
            <a:lvl9pPr marL="5077480" indent="0">
              <a:buNone/>
              <a:defRPr sz="28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786137" y="6261894"/>
            <a:ext cx="8528685" cy="939006"/>
          </a:xfrm>
        </p:spPr>
        <p:txBody>
          <a:bodyPr/>
          <a:lstStyle>
            <a:lvl1pPr marL="0" indent="0">
              <a:buNone/>
              <a:defRPr sz="1900"/>
            </a:lvl1pPr>
            <a:lvl2pPr marL="634685" indent="0">
              <a:buNone/>
              <a:defRPr sz="1700"/>
            </a:lvl2pPr>
            <a:lvl3pPr marL="1269370" indent="0">
              <a:buNone/>
              <a:defRPr sz="1400"/>
            </a:lvl3pPr>
            <a:lvl4pPr marL="1904055" indent="0">
              <a:buNone/>
              <a:defRPr sz="1200"/>
            </a:lvl4pPr>
            <a:lvl5pPr marL="2538740" indent="0">
              <a:buNone/>
              <a:defRPr sz="1200"/>
            </a:lvl5pPr>
            <a:lvl6pPr marL="3173425" indent="0">
              <a:buNone/>
              <a:defRPr sz="1200"/>
            </a:lvl6pPr>
            <a:lvl7pPr marL="3808110" indent="0">
              <a:buNone/>
              <a:defRPr sz="1200"/>
            </a:lvl7pPr>
            <a:lvl8pPr marL="4442795" indent="0">
              <a:buNone/>
              <a:defRPr sz="1200"/>
            </a:lvl8pPr>
            <a:lvl9pPr marL="5077480" indent="0">
              <a:buNone/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92076-E27D-4165-BEB1-3F759F85D53E}" type="datetimeFigureOut">
              <a:rPr lang="ko-KR" altLang="en-US" smtClean="0"/>
              <a:t>2022-11-01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1FD84-7C9C-4A1C-8876-BC7C9AF34A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0575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92076-E27D-4165-BEB1-3F759F85D53E}" type="datetimeFigureOut">
              <a:rPr lang="ko-KR" altLang="en-US" smtClean="0"/>
              <a:t>2022-11-01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1FD84-7C9C-4A1C-8876-BC7C9AF34A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7649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6020898" y="374121"/>
            <a:ext cx="4970131" cy="796395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105570" y="374121"/>
            <a:ext cx="14678420" cy="796395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92076-E27D-4165-BEB1-3F759F85D53E}" type="datetimeFigureOut">
              <a:rPr lang="ko-KR" altLang="en-US" smtClean="0"/>
              <a:t>2022-11-01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1FD84-7C9C-4A1C-8876-BC7C9AF34A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0330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10724" y="320411"/>
            <a:ext cx="12793028" cy="1333500"/>
          </a:xfrm>
          <a:prstGeom prst="rect">
            <a:avLst/>
          </a:prstGeom>
        </p:spPr>
        <p:txBody>
          <a:bodyPr vert="horz" lIns="126937" tIns="63469" rIns="126937" bIns="63469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10724" y="1866901"/>
            <a:ext cx="12793028" cy="5280290"/>
          </a:xfrm>
          <a:prstGeom prst="rect">
            <a:avLst/>
          </a:prstGeom>
        </p:spPr>
        <p:txBody>
          <a:bodyPr vert="horz" lIns="126937" tIns="63469" rIns="126937" bIns="6346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10724" y="7415742"/>
            <a:ext cx="3316711" cy="425979"/>
          </a:xfrm>
          <a:prstGeom prst="rect">
            <a:avLst/>
          </a:prstGeom>
        </p:spPr>
        <p:txBody>
          <a:bodyPr vert="horz" lIns="126937" tIns="63469" rIns="126937" bIns="63469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92076-E27D-4165-BEB1-3F759F85D53E}" type="datetimeFigureOut">
              <a:rPr lang="ko-KR" altLang="en-US" smtClean="0"/>
              <a:t>2022-11-01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856613" y="7415742"/>
            <a:ext cx="4501250" cy="425979"/>
          </a:xfrm>
          <a:prstGeom prst="rect">
            <a:avLst/>
          </a:prstGeom>
        </p:spPr>
        <p:txBody>
          <a:bodyPr vert="horz" lIns="126937" tIns="63469" rIns="126937" bIns="63469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187040" y="7415742"/>
            <a:ext cx="3316711" cy="425979"/>
          </a:xfrm>
          <a:prstGeom prst="rect">
            <a:avLst/>
          </a:prstGeom>
        </p:spPr>
        <p:txBody>
          <a:bodyPr vert="horz" lIns="126937" tIns="63469" rIns="126937" bIns="63469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1FD84-7C9C-4A1C-8876-BC7C9AF34A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5207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69370" rtl="0" eaLnBrk="1" latinLnBrk="1" hangingPunct="1">
        <a:spcBef>
          <a:spcPct val="0"/>
        </a:spcBef>
        <a:buNone/>
        <a:defRPr sz="6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76014" indent="-476014" algn="l" defTabSz="1269370" rtl="0" eaLnBrk="1" latinLnBrk="1" hangingPunct="1">
        <a:spcBef>
          <a:spcPct val="20000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31363" indent="-396678" algn="l" defTabSz="1269370" rtl="0" eaLnBrk="1" latinLnBrk="1" hangingPunct="1">
        <a:spcBef>
          <a:spcPct val="20000"/>
        </a:spcBef>
        <a:buFont typeface="Arial" panose="020B0604020202020204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586713" indent="-317343" algn="l" defTabSz="1269370" rtl="0" eaLnBrk="1" latinLnBrk="1" hangingPunct="1">
        <a:spcBef>
          <a:spcPct val="20000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3pPr>
      <a:lvl4pPr marL="2221398" indent="-317343" algn="l" defTabSz="126937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56083" indent="-317343" algn="l" defTabSz="1269370" rtl="0" eaLnBrk="1" latinLnBrk="1" hangingPunct="1">
        <a:spcBef>
          <a:spcPct val="20000"/>
        </a:spcBef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490768" indent="-317343" algn="l" defTabSz="1269370" rtl="0" eaLnBrk="1" latinLnBrk="1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25453" indent="-317343" algn="l" defTabSz="1269370" rtl="0" eaLnBrk="1" latinLnBrk="1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60138" indent="-317343" algn="l" defTabSz="1269370" rtl="0" eaLnBrk="1" latinLnBrk="1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394823" indent="-317343" algn="l" defTabSz="1269370" rtl="0" eaLnBrk="1" latinLnBrk="1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6937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4685" algn="l" defTabSz="126937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69370" algn="l" defTabSz="126937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055" algn="l" defTabSz="126937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38740" algn="l" defTabSz="126937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73425" algn="l" defTabSz="126937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08110" algn="l" defTabSz="126937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42795" algn="l" defTabSz="126937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077480" algn="l" defTabSz="126937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14211300" cy="799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0089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14211300" cy="799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4115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14211300" cy="799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4115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14211300" cy="799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4115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14211300" cy="799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4115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14211300" cy="799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4115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14211300" cy="799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4115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14211300" cy="799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8458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14211300" cy="799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8458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14211300" cy="799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8458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14211300" cy="799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8458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14211300" cy="799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8458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14211300" cy="799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84580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14211300" cy="799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41155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14211300" cy="799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01248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14211300" cy="799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01248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14211300" cy="799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54911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사용자 지정</PresentationFormat>
  <Paragraphs>0</Paragraphs>
  <Slides>17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18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</cp:revision>
  <dcterms:created xsi:type="dcterms:W3CDTF">2022-11-01T05:46:10Z</dcterms:created>
  <dcterms:modified xsi:type="dcterms:W3CDTF">2022-11-01T05:48:56Z</dcterms:modified>
</cp:coreProperties>
</file>