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 type="screen4x3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392" y="-96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viewProps" Target="viewProps.xml"  /><Relationship Id="rId11" Type="http://schemas.openxmlformats.org/officeDocument/2006/relationships/theme" Target="theme/theme1.xml"  /><Relationship Id="rId12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presProps" Target="presProp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2" Type="http://schemas.openxmlformats.org/officeDocument/2006/relationships/theme" Target="../theme/theme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�#�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9.png"  /><Relationship Id="rId11" Type="http://schemas.openxmlformats.org/officeDocument/2006/relationships/image" Target="../media/image10.png"  /><Relationship Id="rId12" Type="http://schemas.openxmlformats.org/officeDocument/2006/relationships/image" Target="../media/image11.png"  /><Relationship Id="rId13" Type="http://schemas.openxmlformats.org/officeDocument/2006/relationships/image" Target="../media/image12.png"  /><Relationship Id="rId14" Type="http://schemas.openxmlformats.org/officeDocument/2006/relationships/image" Target="../media/image13.png"  /><Relationship Id="rId15" Type="http://schemas.openxmlformats.org/officeDocument/2006/relationships/image" Target="../media/image14.png"  /><Relationship Id="rId16" Type="http://schemas.openxmlformats.org/officeDocument/2006/relationships/image" Target="../media/image15.png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Relationship Id="rId4" Type="http://schemas.openxmlformats.org/officeDocument/2006/relationships/image" Target="../media/image3.png"  /><Relationship Id="rId5" Type="http://schemas.openxmlformats.org/officeDocument/2006/relationships/image" Target="../media/image4.png"  /><Relationship Id="rId6" Type="http://schemas.openxmlformats.org/officeDocument/2006/relationships/image" Target="../media/image5.png"  /><Relationship Id="rId7" Type="http://schemas.openxmlformats.org/officeDocument/2006/relationships/image" Target="../media/image6.png"  /><Relationship Id="rId8" Type="http://schemas.openxmlformats.org/officeDocument/2006/relationships/image" Target="../media/image7.png"  /><Relationship Id="rId9" Type="http://schemas.openxmlformats.org/officeDocument/2006/relationships/image" Target="../media/image8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24.png"  /><Relationship Id="rId11" Type="http://schemas.openxmlformats.org/officeDocument/2006/relationships/image" Target="../media/image25.png"  /><Relationship Id="rId12" Type="http://schemas.openxmlformats.org/officeDocument/2006/relationships/image" Target="../media/image26.png"  /><Relationship Id="rId13" Type="http://schemas.openxmlformats.org/officeDocument/2006/relationships/image" Target="../media/image27.png"  /><Relationship Id="rId14" Type="http://schemas.openxmlformats.org/officeDocument/2006/relationships/image" Target="../media/image28.png"  /><Relationship Id="rId15" Type="http://schemas.openxmlformats.org/officeDocument/2006/relationships/image" Target="../media/image29.png"  /><Relationship Id="rId16" Type="http://schemas.openxmlformats.org/officeDocument/2006/relationships/image" Target="../media/image30.png"  /><Relationship Id="rId17" Type="http://schemas.openxmlformats.org/officeDocument/2006/relationships/image" Target="../media/image31.png"  /><Relationship Id="rId18" Type="http://schemas.openxmlformats.org/officeDocument/2006/relationships/image" Target="../media/image32.png"  /><Relationship Id="rId19" Type="http://schemas.openxmlformats.org/officeDocument/2006/relationships/image" Target="../media/image33.png"  /><Relationship Id="rId2" Type="http://schemas.openxmlformats.org/officeDocument/2006/relationships/image" Target="../media/image16.png"  /><Relationship Id="rId20" Type="http://schemas.openxmlformats.org/officeDocument/2006/relationships/image" Target="../media/image34.png"  /><Relationship Id="rId21" Type="http://schemas.openxmlformats.org/officeDocument/2006/relationships/image" Target="../media/image35.png"  /><Relationship Id="rId22" Type="http://schemas.openxmlformats.org/officeDocument/2006/relationships/image" Target="../media/image36.png"  /><Relationship Id="rId23" Type="http://schemas.openxmlformats.org/officeDocument/2006/relationships/image" Target="../media/image37.png"  /><Relationship Id="rId24" Type="http://schemas.openxmlformats.org/officeDocument/2006/relationships/image" Target="../media/image38.png"  /><Relationship Id="rId25" Type="http://schemas.openxmlformats.org/officeDocument/2006/relationships/image" Target="../media/image39.png"  /><Relationship Id="rId26" Type="http://schemas.openxmlformats.org/officeDocument/2006/relationships/image" Target="../media/image40.png"  /><Relationship Id="rId27" Type="http://schemas.openxmlformats.org/officeDocument/2006/relationships/image" Target="../media/image41.png"  /><Relationship Id="rId28" Type="http://schemas.openxmlformats.org/officeDocument/2006/relationships/image" Target="../media/image42.png"  /><Relationship Id="rId29" Type="http://schemas.openxmlformats.org/officeDocument/2006/relationships/image" Target="../media/image43.png"  /><Relationship Id="rId3" Type="http://schemas.openxmlformats.org/officeDocument/2006/relationships/image" Target="../media/image17.png"  /><Relationship Id="rId30" Type="http://schemas.openxmlformats.org/officeDocument/2006/relationships/image" Target="../media/image44.png"  /><Relationship Id="rId31" Type="http://schemas.openxmlformats.org/officeDocument/2006/relationships/image" Target="../media/image45.png"  /><Relationship Id="rId32" Type="http://schemas.openxmlformats.org/officeDocument/2006/relationships/image" Target="../media/image46.png"  /><Relationship Id="rId33" Type="http://schemas.openxmlformats.org/officeDocument/2006/relationships/image" Target="../media/image47.png"  /><Relationship Id="rId4" Type="http://schemas.openxmlformats.org/officeDocument/2006/relationships/image" Target="../media/image18.png"  /><Relationship Id="rId5" Type="http://schemas.openxmlformats.org/officeDocument/2006/relationships/image" Target="../media/image19.png"  /><Relationship Id="rId6" Type="http://schemas.openxmlformats.org/officeDocument/2006/relationships/image" Target="../media/image20.png"  /><Relationship Id="rId7" Type="http://schemas.openxmlformats.org/officeDocument/2006/relationships/image" Target="../media/image21.png"  /><Relationship Id="rId8" Type="http://schemas.openxmlformats.org/officeDocument/2006/relationships/image" Target="../media/image22.png"  /><Relationship Id="rId9" Type="http://schemas.openxmlformats.org/officeDocument/2006/relationships/image" Target="../media/image23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48.png"  /><Relationship Id="rId3" Type="http://schemas.openxmlformats.org/officeDocument/2006/relationships/image" Target="../media/image49.png"  /><Relationship Id="rId4" Type="http://schemas.openxmlformats.org/officeDocument/2006/relationships/image" Target="../media/image50.png"  /><Relationship Id="rId5" Type="http://schemas.openxmlformats.org/officeDocument/2006/relationships/image" Target="../media/image51.png"  /><Relationship Id="rId6" Type="http://schemas.openxmlformats.org/officeDocument/2006/relationships/image" Target="../media/image52.png"  /><Relationship Id="rId7" Type="http://schemas.openxmlformats.org/officeDocument/2006/relationships/image" Target="../media/image53.png"  /><Relationship Id="rId8" Type="http://schemas.openxmlformats.org/officeDocument/2006/relationships/image" Target="../media/image54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63.png"  /><Relationship Id="rId11" Type="http://schemas.openxmlformats.org/officeDocument/2006/relationships/image" Target="../media/image64.png"  /><Relationship Id="rId12" Type="http://schemas.openxmlformats.org/officeDocument/2006/relationships/image" Target="../media/image65.png"  /><Relationship Id="rId13" Type="http://schemas.openxmlformats.org/officeDocument/2006/relationships/image" Target="../media/image66.png"  /><Relationship Id="rId14" Type="http://schemas.openxmlformats.org/officeDocument/2006/relationships/image" Target="../media/image67.png"  /><Relationship Id="rId15" Type="http://schemas.openxmlformats.org/officeDocument/2006/relationships/image" Target="../media/image68.png"  /><Relationship Id="rId16" Type="http://schemas.openxmlformats.org/officeDocument/2006/relationships/image" Target="../media/image69.png"  /><Relationship Id="rId17" Type="http://schemas.openxmlformats.org/officeDocument/2006/relationships/image" Target="../media/image70.png"  /><Relationship Id="rId18" Type="http://schemas.openxmlformats.org/officeDocument/2006/relationships/image" Target="../media/image71.png"  /><Relationship Id="rId19" Type="http://schemas.openxmlformats.org/officeDocument/2006/relationships/image" Target="../media/image72.png"  /><Relationship Id="rId2" Type="http://schemas.openxmlformats.org/officeDocument/2006/relationships/image" Target="../media/image55.png"  /><Relationship Id="rId20" Type="http://schemas.openxmlformats.org/officeDocument/2006/relationships/image" Target="../media/image73.png"  /><Relationship Id="rId21" Type="http://schemas.openxmlformats.org/officeDocument/2006/relationships/image" Target="../media/image74.png"  /><Relationship Id="rId22" Type="http://schemas.openxmlformats.org/officeDocument/2006/relationships/image" Target="../media/image75.png"  /><Relationship Id="rId23" Type="http://schemas.openxmlformats.org/officeDocument/2006/relationships/image" Target="../media/image76.png"  /><Relationship Id="rId24" Type="http://schemas.openxmlformats.org/officeDocument/2006/relationships/image" Target="../media/image77.png"  /><Relationship Id="rId3" Type="http://schemas.openxmlformats.org/officeDocument/2006/relationships/image" Target="../media/image56.png"  /><Relationship Id="rId4" Type="http://schemas.openxmlformats.org/officeDocument/2006/relationships/image" Target="../media/image57.png"  /><Relationship Id="rId5" Type="http://schemas.openxmlformats.org/officeDocument/2006/relationships/image" Target="../media/image58.png"  /><Relationship Id="rId6" Type="http://schemas.openxmlformats.org/officeDocument/2006/relationships/image" Target="../media/image59.png"  /><Relationship Id="rId7" Type="http://schemas.openxmlformats.org/officeDocument/2006/relationships/image" Target="../media/image60.png"  /><Relationship Id="rId8" Type="http://schemas.openxmlformats.org/officeDocument/2006/relationships/image" Target="../media/image61.png"  /><Relationship Id="rId9" Type="http://schemas.openxmlformats.org/officeDocument/2006/relationships/image" Target="../media/image62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86.png"  /><Relationship Id="rId11" Type="http://schemas.openxmlformats.org/officeDocument/2006/relationships/image" Target="../media/image87.png"  /><Relationship Id="rId12" Type="http://schemas.openxmlformats.org/officeDocument/2006/relationships/image" Target="../media/image88.png"  /><Relationship Id="rId13" Type="http://schemas.openxmlformats.org/officeDocument/2006/relationships/image" Target="../media/image89.png"  /><Relationship Id="rId14" Type="http://schemas.openxmlformats.org/officeDocument/2006/relationships/image" Target="../media/image90.png"  /><Relationship Id="rId15" Type="http://schemas.openxmlformats.org/officeDocument/2006/relationships/image" Target="../media/image91.png"  /><Relationship Id="rId16" Type="http://schemas.openxmlformats.org/officeDocument/2006/relationships/image" Target="../media/image92.png"  /><Relationship Id="rId17" Type="http://schemas.openxmlformats.org/officeDocument/2006/relationships/image" Target="../media/image93.png"  /><Relationship Id="rId18" Type="http://schemas.openxmlformats.org/officeDocument/2006/relationships/image" Target="../media/image94.png"  /><Relationship Id="rId19" Type="http://schemas.openxmlformats.org/officeDocument/2006/relationships/image" Target="../media/image95.png"  /><Relationship Id="rId2" Type="http://schemas.openxmlformats.org/officeDocument/2006/relationships/image" Target="../media/image78.png"  /><Relationship Id="rId20" Type="http://schemas.openxmlformats.org/officeDocument/2006/relationships/image" Target="../media/image96.png"  /><Relationship Id="rId21" Type="http://schemas.openxmlformats.org/officeDocument/2006/relationships/image" Target="../media/image97.png"  /><Relationship Id="rId3" Type="http://schemas.openxmlformats.org/officeDocument/2006/relationships/image" Target="../media/image79.png"  /><Relationship Id="rId4" Type="http://schemas.openxmlformats.org/officeDocument/2006/relationships/image" Target="../media/image80.png"  /><Relationship Id="rId5" Type="http://schemas.openxmlformats.org/officeDocument/2006/relationships/image" Target="../media/image81.png"  /><Relationship Id="rId6" Type="http://schemas.openxmlformats.org/officeDocument/2006/relationships/image" Target="../media/image82.png"  /><Relationship Id="rId7" Type="http://schemas.openxmlformats.org/officeDocument/2006/relationships/image" Target="../media/image83.png"  /><Relationship Id="rId8" Type="http://schemas.openxmlformats.org/officeDocument/2006/relationships/image" Target="../media/image84.png"  /><Relationship Id="rId9" Type="http://schemas.openxmlformats.org/officeDocument/2006/relationships/image" Target="../media/image85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98.png"  /><Relationship Id="rId3" Type="http://schemas.openxmlformats.org/officeDocument/2006/relationships/image" Target="../media/image99.png"  /><Relationship Id="rId4" Type="http://schemas.openxmlformats.org/officeDocument/2006/relationships/image" Target="../media/image100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01.png"  /><Relationship Id="rId3" Type="http://schemas.openxmlformats.org/officeDocument/2006/relationships/image" Target="../media/image102.png"  /><Relationship Id="rId4" Type="http://schemas.openxmlformats.org/officeDocument/2006/relationships/image" Target="../media/image103.png"  /><Relationship Id="rId5" Type="http://schemas.openxmlformats.org/officeDocument/2006/relationships/image" Target="../media/image104.png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5F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7435210" y="816394"/>
            <a:ext cx="3271204" cy="914210"/>
            <a:chOff x="7435210" y="816394"/>
            <a:chExt cx="3271204" cy="914210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35210" y="816394"/>
              <a:ext cx="3271204" cy="914210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8134268" y="6399384"/>
            <a:ext cx="2018188" cy="2583940"/>
            <a:chOff x="8134268" y="6399384"/>
            <a:chExt cx="2018188" cy="2583940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34268" y="6399384"/>
              <a:ext cx="2018188" cy="2583940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0234089" y="6407548"/>
            <a:ext cx="2018188" cy="2583940"/>
            <a:chOff x="10234089" y="6407548"/>
            <a:chExt cx="2018188" cy="2583940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34089" y="6407548"/>
              <a:ext cx="2018188" cy="2583940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6033438" y="6407548"/>
            <a:ext cx="2018188" cy="2583940"/>
            <a:chOff x="6033438" y="6407548"/>
            <a:chExt cx="2018188" cy="2583940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33438" y="6407548"/>
              <a:ext cx="2018188" cy="2583940"/>
            </a:xfrm>
            <a:prstGeom prst="rect">
              <a:avLst/>
            </a:prstGeom>
          </p:spPr>
        </p:pic>
      </p:grpSp>
      <p:pic>
        <p:nvPicPr>
          <p:cNvPr id="17" name="Object 1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49267" y="1557608"/>
            <a:ext cx="6050557" cy="2627174"/>
          </a:xfrm>
          <a:prstGeom prst="rect">
            <a:avLst/>
          </a:prstGeom>
        </p:spPr>
      </p:pic>
      <p:pic>
        <p:nvPicPr>
          <p:cNvPr id="18" name="Object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082457" y="4063289"/>
            <a:ext cx="4690472" cy="2104856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502865" y="2959853"/>
            <a:ext cx="5052872" cy="2219141"/>
          </a:xfrm>
          <a:prstGeom prst="rect">
            <a:avLst/>
          </a:prstGeom>
        </p:spPr>
      </p:pic>
      <p:pic>
        <p:nvPicPr>
          <p:cNvPr id="20" name="Object 1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06629" y="6451070"/>
            <a:ext cx="860291" cy="372681"/>
          </a:xfrm>
          <a:prstGeom prst="rect">
            <a:avLst/>
          </a:prstGeom>
        </p:spPr>
      </p:pic>
      <p:pic>
        <p:nvPicPr>
          <p:cNvPr id="21" name="Object 2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739903" y="6424417"/>
            <a:ext cx="860291" cy="372681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0815773" y="6416613"/>
            <a:ext cx="822902" cy="549807"/>
          </a:xfrm>
          <a:prstGeom prst="rect">
            <a:avLst/>
          </a:prstGeom>
        </p:spPr>
      </p:pic>
      <p:pic>
        <p:nvPicPr>
          <p:cNvPr id="23" name="Object 22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94878" y="7187327"/>
            <a:ext cx="1275770" cy="1709589"/>
          </a:xfrm>
          <a:prstGeom prst="rect">
            <a:avLst/>
          </a:prstGeom>
        </p:spPr>
      </p:pic>
      <p:pic>
        <p:nvPicPr>
          <p:cNvPr id="24" name="Object 23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510518" y="7202306"/>
            <a:ext cx="1302113" cy="1299008"/>
          </a:xfrm>
          <a:prstGeom prst="rect">
            <a:avLst/>
          </a:prstGeom>
        </p:spPr>
      </p:pic>
      <p:pic>
        <p:nvPicPr>
          <p:cNvPr id="25" name="Object 24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0598401" y="7176907"/>
            <a:ext cx="1289905" cy="1108694"/>
          </a:xfrm>
          <a:prstGeom prst="rect">
            <a:avLst/>
          </a:prstGeom>
        </p:spPr>
      </p:pic>
      <p:pic>
        <p:nvPicPr>
          <p:cNvPr id="26" name="Object 25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801103" y="837746"/>
            <a:ext cx="1973532" cy="4934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B5F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856683" y="3297138"/>
            <a:ext cx="1255077" cy="1619719"/>
            <a:chOff x="5856683" y="3297138"/>
            <a:chExt cx="1255077" cy="161971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660000">
              <a:off x="5856683" y="3297138"/>
              <a:ext cx="1255077" cy="1619719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7091335" y="3297631"/>
            <a:ext cx="2269296" cy="1302523"/>
            <a:chOff x="7091335" y="3297631"/>
            <a:chExt cx="2269296" cy="1302523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-300000">
              <a:off x="7091335" y="3297631"/>
              <a:ext cx="2269296" cy="1302523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0458466" y="3443461"/>
            <a:ext cx="1982337" cy="1392583"/>
            <a:chOff x="10458466" y="3443461"/>
            <a:chExt cx="1982337" cy="1392583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780000">
              <a:off x="10458466" y="3443461"/>
              <a:ext cx="1982337" cy="1392583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4001082" y="4468356"/>
            <a:ext cx="10285714" cy="6659979"/>
            <a:chOff x="4001082" y="4468356"/>
            <a:chExt cx="10285714" cy="6659979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01082" y="4468356"/>
              <a:ext cx="10285714" cy="6659979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5701874" y="5078485"/>
            <a:ext cx="2421563" cy="2002241"/>
            <a:chOff x="5701874" y="5078485"/>
            <a:chExt cx="2421563" cy="2002241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540000">
              <a:off x="5701874" y="5078485"/>
              <a:ext cx="2421563" cy="2002241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8239067" y="4943733"/>
            <a:ext cx="1807581" cy="2234308"/>
            <a:chOff x="8239067" y="4943733"/>
            <a:chExt cx="1807581" cy="2234308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360000">
              <a:off x="8239067" y="4943733"/>
              <a:ext cx="1807581" cy="2234308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0185852" y="5265180"/>
            <a:ext cx="2341159" cy="2060772"/>
            <a:chOff x="10185852" y="5265180"/>
            <a:chExt cx="2341159" cy="2060772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480000">
              <a:off x="10185852" y="5265180"/>
              <a:ext cx="2341159" cy="2060772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9042651" y="7268048"/>
            <a:ext cx="2912030" cy="2672281"/>
            <a:chOff x="9042651" y="7268048"/>
            <a:chExt cx="2912030" cy="2672281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300000">
              <a:off x="9042651" y="7268048"/>
              <a:ext cx="2912030" cy="2672281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6743404" y="7313440"/>
            <a:ext cx="2147707" cy="2654730"/>
            <a:chOff x="6743404" y="7313440"/>
            <a:chExt cx="2147707" cy="2654730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-960000">
              <a:off x="6743404" y="7313440"/>
              <a:ext cx="2147707" cy="2654730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5693872" y="-370679"/>
            <a:ext cx="7224023" cy="3806608"/>
            <a:chOff x="5693872" y="-370679"/>
            <a:chExt cx="7224023" cy="3806608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93872" y="-370679"/>
              <a:ext cx="7224023" cy="3806608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7319044" y="527812"/>
            <a:ext cx="3647627" cy="802758"/>
            <a:chOff x="7319044" y="527812"/>
            <a:chExt cx="3647627" cy="802758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319044" y="527812"/>
              <a:ext cx="3647627" cy="802758"/>
            </a:xfrm>
            <a:prstGeom prst="rect">
              <a:avLst/>
            </a:prstGeom>
          </p:spPr>
        </p:pic>
      </p:grpSp>
      <p:pic>
        <p:nvPicPr>
          <p:cNvPr id="35" name="Object 34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089098" y="1130940"/>
            <a:ext cx="4200188" cy="1789150"/>
          </a:xfrm>
          <a:prstGeom prst="rect">
            <a:avLst/>
          </a:prstGeom>
        </p:spPr>
      </p:pic>
      <p:pic>
        <p:nvPicPr>
          <p:cNvPr id="36" name="Object 35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240000">
            <a:off x="9462452" y="7892020"/>
            <a:ext cx="1477413" cy="405165"/>
          </a:xfrm>
          <a:prstGeom prst="rect">
            <a:avLst/>
          </a:prstGeom>
        </p:spPr>
      </p:pic>
      <p:pic>
        <p:nvPicPr>
          <p:cNvPr id="37" name="Object 36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360000">
            <a:off x="8591074" y="5411552"/>
            <a:ext cx="1013670" cy="424204"/>
          </a:xfrm>
          <a:prstGeom prst="rect">
            <a:avLst/>
          </a:prstGeom>
        </p:spPr>
      </p:pic>
      <p:pic>
        <p:nvPicPr>
          <p:cNvPr id="38" name="Object 37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-720000">
            <a:off x="6879312" y="7960139"/>
            <a:ext cx="1233975" cy="434880"/>
          </a:xfrm>
          <a:prstGeom prst="rect">
            <a:avLst/>
          </a:prstGeom>
        </p:spPr>
      </p:pic>
      <p:pic>
        <p:nvPicPr>
          <p:cNvPr id="39" name="Object 38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360000">
            <a:off x="10471812" y="5618891"/>
            <a:ext cx="1330680" cy="434870"/>
          </a:xfrm>
          <a:prstGeom prst="rect">
            <a:avLst/>
          </a:prstGeom>
        </p:spPr>
      </p:pic>
      <p:pic>
        <p:nvPicPr>
          <p:cNvPr id="40" name="Object 39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-600000">
            <a:off x="5943143" y="5650966"/>
            <a:ext cx="1321661" cy="424204"/>
          </a:xfrm>
          <a:prstGeom prst="rect">
            <a:avLst/>
          </a:prstGeom>
        </p:spPr>
      </p:pic>
      <p:grpSp>
        <p:nvGrpSpPr>
          <p:cNvPr id="1012" name="그룹 1012"/>
          <p:cNvGrpSpPr/>
          <p:nvPr/>
        </p:nvGrpSpPr>
        <p:grpSpPr>
          <a:xfrm>
            <a:off x="6282610" y="8415726"/>
            <a:ext cx="663186" cy="572602"/>
            <a:chOff x="6282610" y="8415726"/>
            <a:chExt cx="663186" cy="572602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 rot="-12000000">
              <a:off x="6282610" y="8415726"/>
              <a:ext cx="663186" cy="572602"/>
            </a:xfrm>
            <a:prstGeom prst="rect">
              <a:avLst/>
            </a:prstGeom>
          </p:spPr>
        </p:pic>
      </p:grpSp>
      <p:pic>
        <p:nvPicPr>
          <p:cNvPr id="44" name="Object 43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5917096" y="875586"/>
            <a:ext cx="3520083" cy="2961035"/>
          </a:xfrm>
          <a:prstGeom prst="rect">
            <a:avLst/>
          </a:prstGeom>
        </p:spPr>
      </p:pic>
      <p:pic>
        <p:nvPicPr>
          <p:cNvPr id="45" name="Object 44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8048930" y="559942"/>
            <a:ext cx="1901314" cy="550267"/>
          </a:xfrm>
          <a:prstGeom prst="rect">
            <a:avLst/>
          </a:prstGeom>
        </p:spPr>
      </p:pic>
      <p:pic>
        <p:nvPicPr>
          <p:cNvPr id="46" name="Object 45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 rot="-540000">
            <a:off x="6248718" y="5938499"/>
            <a:ext cx="1396224" cy="1215767"/>
          </a:xfrm>
          <a:prstGeom prst="rect">
            <a:avLst/>
          </a:prstGeom>
        </p:spPr>
      </p:pic>
      <p:pic>
        <p:nvPicPr>
          <p:cNvPr id="47" name="Object 46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 rot="480000">
            <a:off x="10611066" y="5986649"/>
            <a:ext cx="1601395" cy="1107690"/>
          </a:xfrm>
          <a:prstGeom prst="rect">
            <a:avLst/>
          </a:prstGeom>
        </p:spPr>
      </p:pic>
      <p:pic>
        <p:nvPicPr>
          <p:cNvPr id="48" name="Object 47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rot="-660000">
            <a:off x="7113517" y="8488571"/>
            <a:ext cx="1600719" cy="892005"/>
          </a:xfrm>
          <a:prstGeom prst="rect">
            <a:avLst/>
          </a:prstGeom>
        </p:spPr>
      </p:pic>
      <p:pic>
        <p:nvPicPr>
          <p:cNvPr id="49" name="Object 48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 rot="240000">
            <a:off x="9438312" y="8313193"/>
            <a:ext cx="2104852" cy="1215767"/>
          </a:xfrm>
          <a:prstGeom prst="rect">
            <a:avLst/>
          </a:prstGeom>
        </p:spPr>
      </p:pic>
      <p:pic>
        <p:nvPicPr>
          <p:cNvPr id="50" name="Object 49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 rot="300000">
            <a:off x="8359487" y="5777413"/>
            <a:ext cx="1596662" cy="892005"/>
          </a:xfrm>
          <a:prstGeom prst="rect">
            <a:avLst/>
          </a:prstGeom>
        </p:spPr>
      </p:pic>
      <p:grpSp>
        <p:nvGrpSpPr>
          <p:cNvPr id="1013" name="그룹 1013"/>
          <p:cNvGrpSpPr/>
          <p:nvPr/>
        </p:nvGrpSpPr>
        <p:grpSpPr>
          <a:xfrm>
            <a:off x="9245687" y="2987067"/>
            <a:ext cx="1328488" cy="1557583"/>
            <a:chOff x="9245687" y="2987067"/>
            <a:chExt cx="1328488" cy="1557583"/>
          </a:xfrm>
        </p:grpSpPr>
        <p:pic>
          <p:nvPicPr>
            <p:cNvPr id="52" name="Object 51"/>
            <p:cNvPicPr>
              <a:picLocks noChangeAspect="1"/>
            </p:cNvPicPr>
            <p:nvPr/>
          </p:nvPicPr>
          <p:blipFill>
            <a:blip r:embed="rId27" cstate="print"/>
            <a:stretch>
              <a:fillRect/>
            </a:stretch>
          </p:blipFill>
          <p:spPr>
            <a:xfrm rot="300000">
              <a:off x="9245687" y="2987067"/>
              <a:ext cx="1328488" cy="1557583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5698052" y="5251484"/>
            <a:ext cx="645645" cy="540564"/>
            <a:chOff x="5698052" y="5251484"/>
            <a:chExt cx="645645" cy="540564"/>
          </a:xfrm>
        </p:grpSpPr>
        <p:pic>
          <p:nvPicPr>
            <p:cNvPr id="55" name="Object 54"/>
            <p:cNvPicPr>
              <a:picLocks noChangeAspect="1"/>
            </p:cNvPicPr>
            <p:nvPr/>
          </p:nvPicPr>
          <p:blipFill>
            <a:blip r:embed="rId28" cstate="print"/>
            <a:stretch>
              <a:fillRect/>
            </a:stretch>
          </p:blipFill>
          <p:spPr>
            <a:xfrm rot="2340000">
              <a:off x="5698052" y="5251484"/>
              <a:ext cx="645645" cy="540564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9169341" y="4751435"/>
            <a:ext cx="645645" cy="540564"/>
            <a:chOff x="9169341" y="4751435"/>
            <a:chExt cx="645645" cy="540564"/>
          </a:xfrm>
        </p:grpSpPr>
        <p:pic>
          <p:nvPicPr>
            <p:cNvPr id="58" name="Object 57"/>
            <p:cNvPicPr>
              <a:picLocks noChangeAspect="1"/>
            </p:cNvPicPr>
            <p:nvPr/>
          </p:nvPicPr>
          <p:blipFill>
            <a:blip r:embed="rId29" cstate="print"/>
            <a:stretch>
              <a:fillRect/>
            </a:stretch>
          </p:blipFill>
          <p:spPr>
            <a:xfrm rot="-11160000">
              <a:off x="9169341" y="4751435"/>
              <a:ext cx="645645" cy="540564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11695136" y="5130814"/>
            <a:ext cx="599691" cy="502089"/>
            <a:chOff x="11695136" y="5130814"/>
            <a:chExt cx="599691" cy="502089"/>
          </a:xfrm>
        </p:grpSpPr>
        <p:pic>
          <p:nvPicPr>
            <p:cNvPr id="61" name="Object 60"/>
            <p:cNvPicPr>
              <a:picLocks noChangeAspect="1"/>
            </p:cNvPicPr>
            <p:nvPr/>
          </p:nvPicPr>
          <p:blipFill>
            <a:blip r:embed="rId30" cstate="print"/>
            <a:stretch>
              <a:fillRect/>
            </a:stretch>
          </p:blipFill>
          <p:spPr>
            <a:xfrm rot="-15180000">
              <a:off x="11695136" y="5130814"/>
              <a:ext cx="599691" cy="502089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7457754" y="7123982"/>
            <a:ext cx="705640" cy="590795"/>
            <a:chOff x="7457754" y="7123982"/>
            <a:chExt cx="705640" cy="590795"/>
          </a:xfrm>
        </p:grpSpPr>
        <p:pic>
          <p:nvPicPr>
            <p:cNvPr id="64" name="Object 63"/>
            <p:cNvPicPr>
              <a:picLocks noChangeAspect="1"/>
            </p:cNvPicPr>
            <p:nvPr/>
          </p:nvPicPr>
          <p:blipFill>
            <a:blip r:embed="rId31" cstate="print"/>
            <a:stretch>
              <a:fillRect/>
            </a:stretch>
          </p:blipFill>
          <p:spPr>
            <a:xfrm rot="-12660000">
              <a:off x="7457754" y="7123982"/>
              <a:ext cx="705640" cy="590795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10155794" y="7083166"/>
            <a:ext cx="685745" cy="574138"/>
            <a:chOff x="10155794" y="7083166"/>
            <a:chExt cx="685745" cy="574138"/>
          </a:xfrm>
        </p:grpSpPr>
        <p:pic>
          <p:nvPicPr>
            <p:cNvPr id="67" name="Object 66"/>
            <p:cNvPicPr>
              <a:picLocks noChangeAspect="1"/>
            </p:cNvPicPr>
            <p:nvPr/>
          </p:nvPicPr>
          <p:blipFill>
            <a:blip r:embed="rId32" cstate="print"/>
            <a:stretch>
              <a:fillRect/>
            </a:stretch>
          </p:blipFill>
          <p:spPr>
            <a:xfrm rot="-15180000">
              <a:off x="10155794" y="7083166"/>
              <a:ext cx="685745" cy="574138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11605748" y="6780890"/>
            <a:ext cx="476198" cy="445673"/>
            <a:chOff x="11605748" y="6780890"/>
            <a:chExt cx="476198" cy="445673"/>
          </a:xfrm>
        </p:grpSpPr>
        <p:pic>
          <p:nvPicPr>
            <p:cNvPr id="70" name="Object 69"/>
            <p:cNvPicPr>
              <a:picLocks noChangeAspect="1"/>
            </p:cNvPicPr>
            <p:nvPr/>
          </p:nvPicPr>
          <p:blipFill>
            <a:blip r:embed="rId33" cstate="print"/>
            <a:stretch>
              <a:fillRect/>
            </a:stretch>
          </p:blipFill>
          <p:spPr>
            <a:xfrm rot="2640000">
              <a:off x="11605748" y="6780890"/>
              <a:ext cx="476198" cy="44567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15F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920403" y="3259112"/>
            <a:ext cx="3147497" cy="328726"/>
            <a:chOff x="6920403" y="3259112"/>
            <a:chExt cx="3147497" cy="328726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20403" y="3259112"/>
              <a:ext cx="3147497" cy="328726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809862" y="3828834"/>
            <a:ext cx="6673320" cy="4586668"/>
            <a:chOff x="5809862" y="3828834"/>
            <a:chExt cx="6673320" cy="4586668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09862" y="3828834"/>
              <a:ext cx="6673320" cy="4586668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01879" y="2683675"/>
            <a:ext cx="5331086" cy="965039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04572" y="4599666"/>
            <a:ext cx="5988087" cy="3985154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23674" y="2277083"/>
            <a:ext cx="2645759" cy="478312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8269952" y="2225711"/>
            <a:ext cx="158866" cy="605737"/>
            <a:chOff x="8269952" y="2225711"/>
            <a:chExt cx="158866" cy="605737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-16200000">
              <a:off x="8269952" y="2225711"/>
              <a:ext cx="158866" cy="605737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9945544" y="2231099"/>
            <a:ext cx="158866" cy="605737"/>
            <a:chOff x="9945544" y="2231099"/>
            <a:chExt cx="158866" cy="605737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-16200000">
              <a:off x="9945544" y="2231099"/>
              <a:ext cx="158866" cy="60573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B5F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667749" y="2404389"/>
            <a:ext cx="13022385" cy="7360237"/>
            <a:chOff x="2667749" y="2404389"/>
            <a:chExt cx="13022385" cy="7360237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3843444" y="-1219113"/>
              <a:ext cx="26044771" cy="14720474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7749" y="2404389"/>
              <a:ext cx="13022385" cy="7360237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0535982" y="3699955"/>
            <a:ext cx="4761247" cy="3393340"/>
            <a:chOff x="10535982" y="3699955"/>
            <a:chExt cx="4761247" cy="3393340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35982" y="3699955"/>
              <a:ext cx="4761247" cy="3393340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0000098" y="7527398"/>
            <a:ext cx="1846071" cy="1684292"/>
            <a:chOff x="10000098" y="7527398"/>
            <a:chExt cx="1846071" cy="1684292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00098" y="7527398"/>
              <a:ext cx="1846071" cy="1684292"/>
            </a:xfrm>
            <a:prstGeom prst="rect">
              <a:avLst/>
            </a:prstGeom>
          </p:spPr>
        </p:pic>
      </p:grpSp>
      <p:pic>
        <p:nvPicPr>
          <p:cNvPr id="12" name="Object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18915" y="7650833"/>
            <a:ext cx="3321596" cy="2167786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6445867" y="4038718"/>
            <a:ext cx="3252092" cy="1510137"/>
            <a:chOff x="6445867" y="4038718"/>
            <a:chExt cx="3252092" cy="1510137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45867" y="4038718"/>
              <a:ext cx="3252092" cy="1510137"/>
            </a:xfrm>
            <a:prstGeom prst="rect">
              <a:avLst/>
            </a:prstGeom>
          </p:spPr>
        </p:pic>
      </p:grpSp>
      <p:pic>
        <p:nvPicPr>
          <p:cNvPr id="16" name="Object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75505" y="4007505"/>
            <a:ext cx="3306393" cy="1538584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5972559" y="654697"/>
            <a:ext cx="6340597" cy="1522854"/>
            <a:chOff x="5972559" y="654697"/>
            <a:chExt cx="6340597" cy="1522854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02260" y="-48159"/>
              <a:ext cx="12681194" cy="3045708"/>
            </a:xfrm>
            <a:prstGeom prst="rect">
              <a:avLst/>
            </a:prstGeom>
          </p:spPr>
        </p:pic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72559" y="654697"/>
              <a:ext cx="6340597" cy="1522854"/>
            </a:xfrm>
            <a:prstGeom prst="rect">
              <a:avLst/>
            </a:prstGeom>
          </p:spPr>
        </p:pic>
      </p:grpSp>
      <p:pic>
        <p:nvPicPr>
          <p:cNvPr id="21" name="Object 2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260087" y="734961"/>
            <a:ext cx="4978469" cy="1543974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6034014" y="2781785"/>
            <a:ext cx="6217687" cy="547829"/>
            <a:chOff x="6034014" y="2781785"/>
            <a:chExt cx="6217687" cy="547829"/>
          </a:xfrm>
        </p:grpSpPr>
        <p:pic>
          <p:nvPicPr>
            <p:cNvPr id="23" name="Object 22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25170" y="2541583"/>
              <a:ext cx="12435374" cy="1095658"/>
            </a:xfrm>
            <a:prstGeom prst="rect">
              <a:avLst/>
            </a:prstGeom>
          </p:spPr>
        </p:pic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034014" y="2781785"/>
              <a:ext cx="6217687" cy="547829"/>
            </a:xfrm>
            <a:prstGeom prst="rect">
              <a:avLst/>
            </a:prstGeom>
          </p:spPr>
        </p:pic>
      </p:grpSp>
      <p:pic>
        <p:nvPicPr>
          <p:cNvPr id="26" name="Object 25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403863" y="2625120"/>
            <a:ext cx="1903924" cy="789648"/>
          </a:xfrm>
          <a:prstGeom prst="rect">
            <a:avLst/>
          </a:prstGeom>
        </p:spPr>
      </p:pic>
      <p:pic>
        <p:nvPicPr>
          <p:cNvPr id="27" name="Object 26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205356" y="7368746"/>
            <a:ext cx="1338805" cy="389872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5779007" y="6808163"/>
            <a:ext cx="791000" cy="570265"/>
            <a:chOff x="5779007" y="6808163"/>
            <a:chExt cx="791000" cy="570265"/>
          </a:xfrm>
        </p:grpSpPr>
        <p:pic>
          <p:nvPicPr>
            <p:cNvPr id="29" name="Object 28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398977" y="6544324"/>
              <a:ext cx="1582001" cy="1140529"/>
            </a:xfrm>
            <a:prstGeom prst="rect">
              <a:avLst/>
            </a:prstGeom>
          </p:spPr>
        </p:pic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779007" y="6808163"/>
              <a:ext cx="791000" cy="570265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11846411" y="1477292"/>
            <a:ext cx="647215" cy="746651"/>
            <a:chOff x="11846411" y="1477292"/>
            <a:chExt cx="647215" cy="746651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535293" y="1136502"/>
              <a:ext cx="1294430" cy="1493302"/>
            </a:xfrm>
            <a:prstGeom prst="rect">
              <a:avLst/>
            </a:prstGeom>
          </p:spPr>
        </p:pic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846411" y="1477292"/>
              <a:ext cx="647215" cy="746651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1824001" y="9305215"/>
            <a:ext cx="691625" cy="759284"/>
            <a:chOff x="11824001" y="9305215"/>
            <a:chExt cx="691625" cy="759284"/>
          </a:xfrm>
        </p:grpSpPr>
        <p:pic>
          <p:nvPicPr>
            <p:cNvPr id="37" name="Object 36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499550" y="8956080"/>
              <a:ext cx="1383250" cy="1518568"/>
            </a:xfrm>
            <a:prstGeom prst="rect">
              <a:avLst/>
            </a:prstGeom>
          </p:spPr>
        </p:pic>
        <p:pic>
          <p:nvPicPr>
            <p:cNvPr id="38" name="Object 37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824001" y="9305215"/>
              <a:ext cx="691625" cy="759284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2972510" y="4090084"/>
            <a:ext cx="2902147" cy="2086498"/>
            <a:chOff x="2972510" y="4090084"/>
            <a:chExt cx="2902147" cy="2086498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972510" y="4090084"/>
              <a:ext cx="2902147" cy="2086498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9977930" y="7093296"/>
            <a:ext cx="5319298" cy="2096941"/>
            <a:chOff x="9977930" y="7093296"/>
            <a:chExt cx="5319298" cy="2096941"/>
          </a:xfrm>
        </p:grpSpPr>
        <p:pic>
          <p:nvPicPr>
            <p:cNvPr id="44" name="Object 43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977930" y="7093296"/>
              <a:ext cx="5319298" cy="2096941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2909406" y="6146123"/>
            <a:ext cx="3053628" cy="3589700"/>
            <a:chOff x="2909406" y="6146123"/>
            <a:chExt cx="3053628" cy="3589700"/>
          </a:xfrm>
        </p:grpSpPr>
        <p:pic>
          <p:nvPicPr>
            <p:cNvPr id="47" name="Object 46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909406" y="6146123"/>
              <a:ext cx="3053628" cy="35897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B5F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810606" y="2562367"/>
            <a:ext cx="12857143" cy="7360237"/>
            <a:chOff x="2810606" y="2562367"/>
            <a:chExt cx="12857143" cy="7360237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3617966" y="-1061134"/>
              <a:ext cx="25714286" cy="14720474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10606" y="2562367"/>
              <a:ext cx="12857143" cy="7360237"/>
            </a:xfrm>
            <a:prstGeom prst="rect">
              <a:avLst/>
            </a:prstGeom>
          </p:spPr>
        </p:pic>
      </p:grpSp>
      <p:pic>
        <p:nvPicPr>
          <p:cNvPr id="6" name="Object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29062" y="7931766"/>
            <a:ext cx="4961519" cy="2092615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5972559" y="654697"/>
            <a:ext cx="6340597" cy="1522854"/>
            <a:chOff x="5972559" y="654697"/>
            <a:chExt cx="6340597" cy="1522854"/>
          </a:xfrm>
        </p:grpSpPr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02260" y="-48159"/>
              <a:ext cx="12681194" cy="3045708"/>
            </a:xfrm>
            <a:prstGeom prst="rect">
              <a:avLst/>
            </a:prstGeom>
          </p:spPr>
        </p:pic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72559" y="654697"/>
              <a:ext cx="6340597" cy="1522854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60087" y="734961"/>
            <a:ext cx="4978469" cy="1543974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6034014" y="2781785"/>
            <a:ext cx="6217687" cy="547829"/>
            <a:chOff x="6034014" y="2781785"/>
            <a:chExt cx="6217687" cy="547829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25170" y="2541583"/>
              <a:ext cx="12435374" cy="1095658"/>
            </a:xfrm>
            <a:prstGeom prst="rect">
              <a:avLst/>
            </a:prstGeom>
          </p:spPr>
        </p:pic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34014" y="2781785"/>
              <a:ext cx="6217687" cy="547829"/>
            </a:xfrm>
            <a:prstGeom prst="rect">
              <a:avLst/>
            </a:prstGeom>
          </p:spPr>
        </p:pic>
      </p:grpSp>
      <p:pic>
        <p:nvPicPr>
          <p:cNvPr id="16" name="Object 15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403863" y="2669455"/>
            <a:ext cx="1903924" cy="789648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205356" y="7663984"/>
            <a:ext cx="1338805" cy="389872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5779007" y="6808163"/>
            <a:ext cx="791000" cy="570265"/>
            <a:chOff x="5779007" y="6808163"/>
            <a:chExt cx="791000" cy="570265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98977" y="6544324"/>
              <a:ext cx="1582001" cy="1140529"/>
            </a:xfrm>
            <a:prstGeom prst="rect">
              <a:avLst/>
            </a:prstGeom>
          </p:spPr>
        </p:pic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79007" y="6808163"/>
              <a:ext cx="791000" cy="570265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1846411" y="1477292"/>
            <a:ext cx="647215" cy="746651"/>
            <a:chOff x="11846411" y="1477292"/>
            <a:chExt cx="647215" cy="746651"/>
          </a:xfrm>
        </p:grpSpPr>
        <p:pic>
          <p:nvPicPr>
            <p:cNvPr id="23" name="Object 22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535293" y="1136502"/>
              <a:ext cx="1294430" cy="1493302"/>
            </a:xfrm>
            <a:prstGeom prst="rect">
              <a:avLst/>
            </a:prstGeom>
          </p:spPr>
        </p:pic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846411" y="1477292"/>
              <a:ext cx="647215" cy="746651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0632376" y="8564506"/>
            <a:ext cx="691625" cy="759284"/>
            <a:chOff x="10632376" y="8564506"/>
            <a:chExt cx="691625" cy="759284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307925" y="8215370"/>
              <a:ext cx="1383250" cy="1518568"/>
            </a:xfrm>
            <a:prstGeom prst="rect">
              <a:avLst/>
            </a:prstGeom>
          </p:spPr>
        </p:pic>
        <p:pic>
          <p:nvPicPr>
            <p:cNvPr id="28" name="Object 27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632376" y="8564506"/>
              <a:ext cx="691625" cy="759284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1523529" y="3329615"/>
            <a:ext cx="4144220" cy="6216184"/>
            <a:chOff x="11523529" y="3329615"/>
            <a:chExt cx="4144220" cy="6216184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523529" y="3329615"/>
              <a:ext cx="4144220" cy="6216184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8332712" y="3408155"/>
            <a:ext cx="3190817" cy="2689222"/>
            <a:chOff x="8332712" y="3408155"/>
            <a:chExt cx="3190817" cy="2689222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332712" y="3408155"/>
              <a:ext cx="3190817" cy="2689222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4374245" y="3354581"/>
            <a:ext cx="3896669" cy="2681939"/>
            <a:chOff x="4374245" y="3354581"/>
            <a:chExt cx="3896669" cy="2681939"/>
          </a:xfrm>
        </p:grpSpPr>
        <p:pic>
          <p:nvPicPr>
            <p:cNvPr id="37" name="Object 36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374245" y="3354581"/>
              <a:ext cx="3896669" cy="2681939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4374245" y="6059774"/>
            <a:ext cx="7149284" cy="1905917"/>
            <a:chOff x="4374245" y="6059774"/>
            <a:chExt cx="7149284" cy="1905917"/>
          </a:xfrm>
        </p:grpSpPr>
        <p:pic>
          <p:nvPicPr>
            <p:cNvPr id="40" name="Object 39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374245" y="6059774"/>
              <a:ext cx="7149284" cy="19059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Slide 6">
    <p:bg>
      <p:bgPr shadeToTitle="0">
        <a:solidFill>
          <a:srgbClr val="1b5fa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 rot="0">
            <a:off x="3001082" y="820828"/>
            <a:ext cx="12595238" cy="8608689"/>
            <a:chOff x="3001082" y="820828"/>
            <a:chExt cx="12595238" cy="860868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 rotWithShape="1">
            <a:blip r:embed="rId2"/>
            <a:stretch>
              <a:fillRect/>
            </a:stretch>
          </p:blipFill>
          <p:spPr>
            <a:xfrm>
              <a:off x="3001082" y="820828"/>
              <a:ext cx="12595238" cy="8608689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-320347" y="-2527944"/>
            <a:ext cx="19380952" cy="16708264"/>
          </a:xfrm>
          <a:prstGeom prst="rect">
            <a:avLst/>
          </a:prstGeom>
        </p:spPr>
      </p:pic>
      <p:pic>
        <p:nvPicPr>
          <p:cNvPr id="6" name="Object 5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1225712" y="9411200"/>
            <a:ext cx="822395" cy="233509"/>
          </a:xfrm>
          <a:prstGeom prst="rect">
            <a:avLst/>
          </a:prstGeom>
        </p:spPr>
      </p:pic>
      <p:sp>
        <p:nvSpPr>
          <p:cNvPr id="1002" name=""/>
          <p:cNvSpPr txBox="1"/>
          <p:nvPr/>
        </p:nvSpPr>
        <p:spPr>
          <a:xfrm>
            <a:off x="7620000" y="1028700"/>
            <a:ext cx="3505200" cy="36004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defRPr/>
            </a:pPr>
            <a:r>
              <a:rPr lang="ko-KR" altLang="en-US"/>
              <a:t>개별 활동 평가</a:t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5F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3048701" y="820828"/>
            <a:ext cx="12833333" cy="8608689"/>
            <a:chOff x="3048701" y="820828"/>
            <a:chExt cx="12833333" cy="860868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701" y="820828"/>
              <a:ext cx="12833333" cy="8608689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237013" y="-2688546"/>
            <a:ext cx="21238095" cy="16322101"/>
          </a:xfrm>
          <a:prstGeom prst="rect">
            <a:avLst/>
          </a:prstGeom>
        </p:spPr>
      </p:pic>
      <p:pic>
        <p:nvPicPr>
          <p:cNvPr id="6" name="Object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1724" y="822152"/>
            <a:ext cx="1979219" cy="742648"/>
          </a:xfrm>
          <a:prstGeom prst="rect">
            <a:avLst/>
          </a:prstGeom>
        </p:spPr>
      </p:pic>
      <p:pic>
        <p:nvPicPr>
          <p:cNvPr id="7" name="Object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225712" y="9411200"/>
            <a:ext cx="822395" cy="2335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officegen</ep:Company>
  <ep:Words>3</ep:Words>
  <ep:PresentationFormat>On-screen Show (4:3)</ep:PresentationFormat>
  <ep:Paragraphs>1</ep:Paragraphs>
  <ep:Slides>7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ep:HeadingPairs>
  <ep:TitlesOfParts>
    <vt:vector size="8" baseType="lpstr">
      <vt:lpstr>Office Theme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2022-10-31T12:00:26.000</dcterms:created>
  <dc:creator>officegen</dc:creator>
  <cp:lastModifiedBy>황영훈</cp:lastModifiedBy>
  <dcterms:modified xsi:type="dcterms:W3CDTF">2022-10-31T03:03:03.594</dcterms:modified>
  <cp:revision>2</cp:revision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