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9"/>
  </p:notesMasterIdLst>
  <p:sldIdLst>
    <p:sldId id="287" r:id="rId2"/>
    <p:sldId id="575" r:id="rId3"/>
    <p:sldId id="576" r:id="rId4"/>
    <p:sldId id="590" r:id="rId5"/>
    <p:sldId id="577" r:id="rId6"/>
    <p:sldId id="578" r:id="rId7"/>
    <p:sldId id="579" r:id="rId8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3BF"/>
    <a:srgbClr val="AAEBF8"/>
    <a:srgbClr val="FAEBFF"/>
    <a:srgbClr val="2D4B2B"/>
    <a:srgbClr val="3D643A"/>
    <a:srgbClr val="1D301C"/>
    <a:srgbClr val="F66A81"/>
    <a:srgbClr val="F995A6"/>
    <a:srgbClr val="664E59"/>
    <a:srgbClr val="8969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5890" autoAdjust="0"/>
  </p:normalViewPr>
  <p:slideViewPr>
    <p:cSldViewPr snapToGrid="0">
      <p:cViewPr varScale="1">
        <p:scale>
          <a:sx n="114" d="100"/>
          <a:sy n="114" d="100"/>
        </p:scale>
        <p:origin x="1272" y="16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A4B53-5516-422A-A1A9-75CBA8F3DE76}" type="datetimeFigureOut">
              <a:rPr lang="ko-KR" altLang="en-US" smtClean="0"/>
              <a:t>2022. 10. 11.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8CF15-5D86-4FCD-B5E0-1FFBE11135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470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0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51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4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9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327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549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0" y="365129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304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36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042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3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54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31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dirty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66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435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4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40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13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0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6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E165A-E35E-45E3-8B76-60E309AE989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2022. 10. 11.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6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6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3EBE2-04A1-4312-8B8B-38400B01AA9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3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2756144" y="1973766"/>
            <a:ext cx="48489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800" spc="-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Raonatti</a:t>
            </a:r>
            <a:endParaRPr lang="en-US" altLang="ko-KR" sz="4800" spc="-15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pPr algn="ctr"/>
            <a:r>
              <a:rPr lang="ko-KR" altLang="en-US" sz="48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지구마을 방범대</a:t>
            </a:r>
            <a:endParaRPr lang="en-US" altLang="ko-KR" sz="4800" spc="-15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pPr algn="ctr"/>
            <a:r>
              <a:rPr lang="ko-KR" altLang="en-US" sz="48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월별보고</a:t>
            </a:r>
            <a:endParaRPr lang="en-US" altLang="ko-KR" sz="4800" spc="-15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647088" y="4334655"/>
            <a:ext cx="48489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spc="-150" dirty="0">
                <a:solidFill>
                  <a:schemeClr val="bg2">
                    <a:lumMod val="50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September &amp; October</a:t>
            </a:r>
          </a:p>
        </p:txBody>
      </p:sp>
    </p:spTree>
    <p:extLst>
      <p:ext uri="{BB962C8B-B14F-4D97-AF65-F5344CB8AC3E}">
        <p14:creationId xmlns:p14="http://schemas.microsoft.com/office/powerpoint/2010/main" val="168585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1438552" y="1042062"/>
            <a:ext cx="3979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0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M YEONSUNG OTF" panose="020B0600000101010101" pitchFamily="34" charset="-127"/>
                <a:ea typeface="BM YEONSUNG OTF" panose="020B0600000101010101" pitchFamily="34" charset="-127"/>
              </a:rPr>
              <a:t>CONTENTS  </a:t>
            </a:r>
          </a:p>
        </p:txBody>
      </p:sp>
      <p:sp>
        <p:nvSpPr>
          <p:cNvPr id="4" name="타원 3"/>
          <p:cNvSpPr/>
          <p:nvPr/>
        </p:nvSpPr>
        <p:spPr>
          <a:xfrm>
            <a:off x="1438552" y="2278822"/>
            <a:ext cx="1882037" cy="193634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BB3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38552" y="2285001"/>
            <a:ext cx="1918341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01.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정기회의 및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인스타그램 개설 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3564418" y="2278821"/>
            <a:ext cx="1882037" cy="193634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BB3B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543735" y="2285001"/>
            <a:ext cx="1952404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02.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동대문 종합시장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시장조사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5619488" y="2301026"/>
            <a:ext cx="1882037" cy="193634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BB3B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18830" y="2238957"/>
            <a:ext cx="1763496" cy="176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03.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원데이클래스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강사섭외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및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장소대여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8B140CA-39E7-4117-B0BA-202877571909}"/>
              </a:ext>
            </a:extLst>
          </p:cNvPr>
          <p:cNvSpPr/>
          <p:nvPr/>
        </p:nvSpPr>
        <p:spPr>
          <a:xfrm>
            <a:off x="7674558" y="2278821"/>
            <a:ext cx="1882037" cy="193634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BB3B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24EBB7D-9958-49E9-B494-C1DAC4FE0AB2}"/>
              </a:ext>
            </a:extLst>
          </p:cNvPr>
          <p:cNvSpPr/>
          <p:nvPr/>
        </p:nvSpPr>
        <p:spPr>
          <a:xfrm>
            <a:off x="7636271" y="2301026"/>
            <a:ext cx="2111647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04.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원데이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클래스 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방문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1233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AFB6C3FC-9ADF-E540-AA85-DA3C6A3E333D}"/>
              </a:ext>
            </a:extLst>
          </p:cNvPr>
          <p:cNvSpPr txBox="1"/>
          <p:nvPr/>
        </p:nvSpPr>
        <p:spPr>
          <a:xfrm>
            <a:off x="1408440" y="1204332"/>
            <a:ext cx="4674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28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정기회의 및 인스타그램 개설 </a:t>
            </a:r>
            <a:r>
              <a:rPr kumimoji="1" lang="en-US" altLang="ko-KR" sz="28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(09/25)</a:t>
            </a:r>
            <a:endParaRPr kumimoji="1" lang="ko-KR" altLang="en-US" sz="2800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291B6D-18F0-A669-F926-5DAAF6A19AE2}"/>
              </a:ext>
            </a:extLst>
          </p:cNvPr>
          <p:cNvSpPr txBox="1"/>
          <p:nvPr/>
        </p:nvSpPr>
        <p:spPr>
          <a:xfrm>
            <a:off x="1673736" y="5653668"/>
            <a:ext cx="321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1)</a:t>
            </a:r>
            <a:r>
              <a:rPr kumimoji="1" lang="ko-KR" alt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정기회의를 통해 최종적인 계획안 작성</a:t>
            </a: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01FDC319-41F3-34F3-0F00-F44082ABC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40" y="1919083"/>
            <a:ext cx="3752781" cy="3543054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3DEE6A1B-F94B-9581-F9D4-8ABAF8C544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5" b="20037"/>
          <a:stretch/>
        </p:blipFill>
        <p:spPr>
          <a:xfrm>
            <a:off x="5602045" y="1827914"/>
            <a:ext cx="2630219" cy="429544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8279F90-A78E-F159-39E8-E64D72E34506}"/>
              </a:ext>
            </a:extLst>
          </p:cNvPr>
          <p:cNvSpPr txBox="1"/>
          <p:nvPr/>
        </p:nvSpPr>
        <p:spPr>
          <a:xfrm>
            <a:off x="8244636" y="3724506"/>
            <a:ext cx="1393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2)</a:t>
            </a:r>
            <a:r>
              <a:rPr kumimoji="1" lang="ko-KR" alt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프로젝트를 홍보하고 게시물을</a:t>
            </a:r>
            <a:endParaRPr kumimoji="1" lang="en-US" altLang="ko-KR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올릴 계정 개설</a:t>
            </a:r>
          </a:p>
        </p:txBody>
      </p:sp>
    </p:spTree>
    <p:extLst>
      <p:ext uri="{BB962C8B-B14F-4D97-AF65-F5344CB8AC3E}">
        <p14:creationId xmlns:p14="http://schemas.microsoft.com/office/powerpoint/2010/main" val="4223780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AFB6C3FC-9ADF-E540-AA85-DA3C6A3E333D}"/>
              </a:ext>
            </a:extLst>
          </p:cNvPr>
          <p:cNvSpPr txBox="1"/>
          <p:nvPr/>
        </p:nvSpPr>
        <p:spPr>
          <a:xfrm>
            <a:off x="1408440" y="1204332"/>
            <a:ext cx="2895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28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카드뉴스 제작</a:t>
            </a:r>
            <a:r>
              <a:rPr kumimoji="1" lang="en-US" altLang="ko-KR" sz="28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(09/26)</a:t>
            </a:r>
            <a:endParaRPr kumimoji="1" lang="ko-KR" altLang="en-US" sz="2800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62A606E-C9AF-2216-80AD-EC1535017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420" y="4254269"/>
            <a:ext cx="2344585" cy="234458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BE4F01C-EEC6-F333-FC68-DCDE80AA7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254270"/>
            <a:ext cx="2344585" cy="234458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109CA5D-2ADA-B256-0C89-CB8DCDFAF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843" y="1818618"/>
            <a:ext cx="2344586" cy="234458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9E3CFCD-73BE-F0F0-F362-1B81137F27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421" y="1818618"/>
            <a:ext cx="2344586" cy="234458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1A26F2D-1292-6150-ECCD-E120E8FF35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1818618"/>
            <a:ext cx="2344586" cy="23445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07F5469-0FE9-AFE4-4554-2A3FB6FC741B}"/>
              </a:ext>
            </a:extLst>
          </p:cNvPr>
          <p:cNvSpPr txBox="1"/>
          <p:nvPr/>
        </p:nvSpPr>
        <p:spPr>
          <a:xfrm>
            <a:off x="6535271" y="4605454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팀의 프로젝트를 알리기 위해</a:t>
            </a:r>
            <a:endParaRPr kumimoji="1" lang="en-US" altLang="ko-KR" dirty="0">
              <a:solidFill>
                <a:schemeClr val="tx1">
                  <a:lumMod val="50000"/>
                  <a:lumOff val="50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카드뉴스를 제작한 후</a:t>
            </a:r>
            <a:endParaRPr kumimoji="1" lang="en-US" altLang="ko-KR" dirty="0">
              <a:solidFill>
                <a:schemeClr val="tx1">
                  <a:lumMod val="50000"/>
                  <a:lumOff val="50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팀계정에 게시</a:t>
            </a:r>
            <a:endParaRPr kumimoji="1" lang="en-US" altLang="ko-KR" dirty="0">
              <a:solidFill>
                <a:schemeClr val="tx1">
                  <a:lumMod val="50000"/>
                  <a:lumOff val="50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8479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62355EE-BEE8-9F44-0A3E-A4F57346F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202" y="3429000"/>
            <a:ext cx="3071695" cy="230377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FC2A115-71A0-4068-5D91-9997D31988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026" y="2558351"/>
            <a:ext cx="2406805" cy="320907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3B34F36-2FC5-3705-166A-16D45F51F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2558352"/>
            <a:ext cx="2406805" cy="32090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F29D70-4549-21FB-1CE6-37193BE0B9A2}"/>
              </a:ext>
            </a:extLst>
          </p:cNvPr>
          <p:cNvSpPr txBox="1"/>
          <p:nvPr/>
        </p:nvSpPr>
        <p:spPr>
          <a:xfrm>
            <a:off x="1408440" y="1204332"/>
            <a:ext cx="3645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28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동대문종합시장 방문 </a:t>
            </a:r>
            <a:r>
              <a:rPr kumimoji="1" lang="en-US" altLang="ko-KR" sz="28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(10/06)</a:t>
            </a:r>
            <a:endParaRPr kumimoji="1" lang="ko-KR" altLang="en-US" sz="2800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0590BD-4EFC-E882-E036-41FA8BC26789}"/>
              </a:ext>
            </a:extLst>
          </p:cNvPr>
          <p:cNvSpPr txBox="1"/>
          <p:nvPr/>
        </p:nvSpPr>
        <p:spPr>
          <a:xfrm>
            <a:off x="1473793" y="1773619"/>
            <a:ext cx="6054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생리대 제작에 필요한 자재들 가격을 알아보고</a:t>
            </a:r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,</a:t>
            </a:r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거래처 또한 미리 알아봤습니다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886A94-7CA8-5082-616F-116C8BAC00B6}"/>
              </a:ext>
            </a:extLst>
          </p:cNvPr>
          <p:cNvSpPr txBox="1"/>
          <p:nvPr/>
        </p:nvSpPr>
        <p:spPr>
          <a:xfrm>
            <a:off x="2040673" y="5813494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[</a:t>
            </a:r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자투리원단</a:t>
            </a:r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]</a:t>
            </a:r>
            <a:endParaRPr kumimoji="1"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8E5190-5400-4E00-3011-16FB2EB37461}"/>
              </a:ext>
            </a:extLst>
          </p:cNvPr>
          <p:cNvSpPr txBox="1"/>
          <p:nvPr/>
        </p:nvSpPr>
        <p:spPr>
          <a:xfrm>
            <a:off x="4608377" y="5813494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[</a:t>
            </a:r>
            <a:r>
              <a:rPr kumimoji="1"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플라스틱단추</a:t>
            </a:r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]</a:t>
            </a:r>
            <a:endParaRPr kumimoji="1"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B72268-AA3B-F254-4FA0-D4DBA66F23DB}"/>
              </a:ext>
            </a:extLst>
          </p:cNvPr>
          <p:cNvSpPr txBox="1"/>
          <p:nvPr/>
        </p:nvSpPr>
        <p:spPr>
          <a:xfrm>
            <a:off x="7460998" y="5767693"/>
            <a:ext cx="123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[</a:t>
            </a:r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마</a:t>
            </a:r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,</a:t>
            </a:r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융</a:t>
            </a:r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,</a:t>
            </a:r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kumimoji="1"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소창</a:t>
            </a:r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]</a:t>
            </a:r>
            <a:endParaRPr kumimoji="1"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8392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1438552" y="1032093"/>
            <a:ext cx="39796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spc="-15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정기회의</a:t>
            </a:r>
            <a:r>
              <a:rPr lang="en-US" altLang="ko-KR" sz="3200" spc="-15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(10/07)</a:t>
            </a:r>
            <a:endParaRPr kumimoji="0" lang="en-US" altLang="ko-KR" sz="3200" b="0" i="0" u="none" strike="noStrike" kern="1200" cap="none" spc="-150" normalizeH="0" baseline="0" noProof="0" dirty="0">
              <a:ln>
                <a:noFill/>
              </a:ln>
              <a:effectLst/>
              <a:uLnTx/>
              <a:uFillTx/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FB982A5-871A-D94B-8C29-32B442101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52" y="2017787"/>
            <a:ext cx="2636799" cy="351573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C3E85BE-67D6-972A-F765-90FBD0235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109" y="2017786"/>
            <a:ext cx="2636799" cy="35157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A59A4B-1199-BE3D-1AC2-3095D1D3D3AA}"/>
              </a:ext>
            </a:extLst>
          </p:cNvPr>
          <p:cNvSpPr txBox="1"/>
          <p:nvPr/>
        </p:nvSpPr>
        <p:spPr>
          <a:xfrm>
            <a:off x="7111147" y="2344491"/>
            <a:ext cx="271260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온라인회의로 지금까지의 사업을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정리하고</a:t>
            </a:r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,</a:t>
            </a:r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kumimoji="1"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원데이클래스</a:t>
            </a:r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사업과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관련한 회의를 진행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결과적으로 장소 섭외와 강사 섭외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이 두가지 분야로 나누어 연락을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드리기로 하였고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처음에는 제작한 생리대로 기부</a:t>
            </a:r>
            <a:r>
              <a:rPr kumimoji="1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,</a:t>
            </a:r>
          </a:p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추후에는 생리대를 구매해서 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기부하는 것으로 확대할 계획으로 </a:t>
            </a:r>
            <a:endParaRPr kumimoji="1"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수정</a:t>
            </a:r>
          </a:p>
        </p:txBody>
      </p:sp>
    </p:spTree>
    <p:extLst>
      <p:ext uri="{BB962C8B-B14F-4D97-AF65-F5344CB8AC3E}">
        <p14:creationId xmlns:p14="http://schemas.microsoft.com/office/powerpoint/2010/main" val="3464396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1438552" y="1108968"/>
            <a:ext cx="6043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BM YEONSUNG OTF" panose="020B0600000101010101" pitchFamily="34" charset="-127"/>
                <a:ea typeface="BM YEONSUNG OTF" panose="020B0600000101010101" pitchFamily="34" charset="-127"/>
              </a:rPr>
              <a:t>04.</a:t>
            </a:r>
            <a:r>
              <a:rPr kumimoji="0" lang="ko-KR" altLang="en-US" sz="2800" b="0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kumimoji="0" lang="ko-KR" altLang="en-US" sz="2800" b="0" i="0" u="none" strike="noStrike" kern="1200" cap="none" spc="-150" normalizeH="0" baseline="0" noProof="0" dirty="0" err="1">
                <a:ln>
                  <a:noFill/>
                </a:ln>
                <a:effectLst/>
                <a:uLnTx/>
                <a:uFillTx/>
                <a:latin typeface="BM YEONSUNG OTF" panose="020B0600000101010101" pitchFamily="34" charset="-127"/>
                <a:ea typeface="BM YEONSUNG OTF" panose="020B0600000101010101" pitchFamily="34" charset="-127"/>
              </a:rPr>
              <a:t>원데이</a:t>
            </a:r>
            <a:r>
              <a:rPr kumimoji="0" lang="ko-KR" altLang="en-US" sz="2800" b="0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BM YEONSUNG OTF" panose="020B0600000101010101" pitchFamily="34" charset="-127"/>
                <a:ea typeface="BM YEONSUNG OTF" panose="020B0600000101010101" pitchFamily="34" charset="-127"/>
              </a:rPr>
              <a:t> 클래스 섭외 </a:t>
            </a:r>
            <a:r>
              <a:rPr kumimoji="0" lang="en-US" altLang="ko-KR" sz="2800" b="0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BM YEONSUNG OTF" panose="020B0600000101010101" pitchFamily="34" charset="-127"/>
                <a:ea typeface="BM YEONSUNG OTF" panose="020B0600000101010101" pitchFamily="34" charset="-127"/>
              </a:rPr>
              <a:t>(10/10~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F29E796-67CA-4378-46C6-B70443A865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6" b="16260"/>
          <a:stretch/>
        </p:blipFill>
        <p:spPr>
          <a:xfrm>
            <a:off x="3770941" y="2121217"/>
            <a:ext cx="2364117" cy="417034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EE2519A-A4B8-B233-931B-31D0F76BE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52" y="1917081"/>
            <a:ext cx="2150386" cy="46564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767A4B-1D9C-2127-B7A0-968E5D1AE534}"/>
              </a:ext>
            </a:extLst>
          </p:cNvPr>
          <p:cNvSpPr txBox="1"/>
          <p:nvPr/>
        </p:nvSpPr>
        <p:spPr>
          <a:xfrm>
            <a:off x="6317060" y="2252546"/>
            <a:ext cx="35889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현재 강사님과 </a:t>
            </a:r>
            <a:r>
              <a:rPr kumimoji="1"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컨택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후</a:t>
            </a:r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,</a:t>
            </a:r>
          </a:p>
          <a:p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이번주 토요일</a:t>
            </a:r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(10/12)</a:t>
            </a:r>
          </a:p>
          <a:p>
            <a:r>
              <a:rPr kumimoji="1"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면라이너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kumimoji="1"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원데이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클래스에</a:t>
            </a:r>
            <a:endParaRPr kumimoji="1"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방문하고 미팅할 예정</a:t>
            </a:r>
            <a:endParaRPr kumimoji="1"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1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인당 </a:t>
            </a:r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2</a:t>
            </a:r>
            <a:r>
              <a:rPr kumimoji="1"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만원씩</a:t>
            </a:r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,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총 </a:t>
            </a:r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3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명 방문해서 </a:t>
            </a:r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6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만원 지출예정</a:t>
            </a:r>
            <a:endParaRPr kumimoji="1"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endParaRPr kumimoji="1"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장소섭외는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마포구</a:t>
            </a:r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,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동대문구</a:t>
            </a:r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,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은평구를</a:t>
            </a:r>
            <a:endParaRPr kumimoji="1"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중심으로 계획하고 있으며</a:t>
            </a:r>
            <a:endParaRPr kumimoji="1"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현재 </a:t>
            </a:r>
            <a:r>
              <a:rPr kumimoji="1"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컨텍트</a:t>
            </a:r>
            <a:r>
              <a:rPr kumimoji="1"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하고 있는 중</a:t>
            </a:r>
            <a:r>
              <a:rPr kumimoji="1"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..!</a:t>
            </a:r>
            <a:endParaRPr kumimoji="1"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1279821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2692</TotalTime>
  <Words>185</Words>
  <Application>Microsoft Macintosh PowerPoint</Application>
  <PresentationFormat>A4 용지(210x297mm)</PresentationFormat>
  <Paragraphs>52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맑은 고딕</vt:lpstr>
      <vt:lpstr>BM YEONSUNG OTF</vt:lpstr>
      <vt:lpstr>Arial</vt:lpstr>
      <vt:lpstr>Calibri</vt:lpstr>
      <vt:lpstr>Calibri Light</vt:lpstr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HOME</dc:creator>
  <cp:lastModifiedBy>한 병길</cp:lastModifiedBy>
  <cp:revision>654</cp:revision>
  <dcterms:created xsi:type="dcterms:W3CDTF">2017-09-07T10:48:07Z</dcterms:created>
  <dcterms:modified xsi:type="dcterms:W3CDTF">2022-10-11T06:28:09Z</dcterms:modified>
</cp:coreProperties>
</file>