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E0D2B-FA41-4F8D-839D-9A288135E90C}" type="datetimeFigureOut">
              <a:rPr lang="ko-KR" altLang="en-US" smtClean="0"/>
              <a:t>2010-10-12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B3A30-2A1D-47E8-A732-C8A611DBCDC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5143" y="0"/>
            <a:ext cx="63137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24592"/>
            <a:ext cx="9144000" cy="50088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20345"/>
            <a:ext cx="9144000" cy="58173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729" y="0"/>
            <a:ext cx="74805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30350"/>
            <a:ext cx="9144000" cy="4597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889" y="0"/>
            <a:ext cx="84502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33" y="0"/>
            <a:ext cx="911033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722" y="0"/>
            <a:ext cx="84805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1408"/>
            <a:ext cx="9144000" cy="649518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235" y="0"/>
            <a:ext cx="88275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1097"/>
            <a:ext cx="9144000" cy="563580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96737"/>
            <a:ext cx="9144000" cy="32645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5884"/>
            <a:ext cx="9144000" cy="60862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캡처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1162" y="347662"/>
            <a:ext cx="5781675" cy="61626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캡처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70496"/>
            <a:ext cx="9144000" cy="55170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화면 슬라이드 쇼(4:3)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한국YMCA</dc:creator>
  <cp:lastModifiedBy>한국YMCA</cp:lastModifiedBy>
  <cp:revision>1</cp:revision>
  <dcterms:created xsi:type="dcterms:W3CDTF">2010-10-12T02:20:56Z</dcterms:created>
  <dcterms:modified xsi:type="dcterms:W3CDTF">2010-10-12T02:26:46Z</dcterms:modified>
</cp:coreProperties>
</file>