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7" r:id="rId3"/>
    <p:sldId id="262" r:id="rId4"/>
    <p:sldId id="264" r:id="rId5"/>
    <p:sldId id="263" r:id="rId6"/>
    <p:sldId id="265" r:id="rId7"/>
    <p:sldId id="276" r:id="rId8"/>
    <p:sldId id="261" r:id="rId9"/>
    <p:sldId id="258" r:id="rId10"/>
    <p:sldId id="260" r:id="rId11"/>
    <p:sldId id="272" r:id="rId12"/>
    <p:sldId id="256" r:id="rId13"/>
    <p:sldId id="268" r:id="rId14"/>
    <p:sldId id="267" r:id="rId15"/>
    <p:sldId id="266" r:id="rId16"/>
    <p:sldId id="269" r:id="rId17"/>
    <p:sldId id="273" r:id="rId18"/>
    <p:sldId id="270" r:id="rId19"/>
    <p:sldId id="271" r:id="rId20"/>
    <p:sldId id="274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3300"/>
    <a:srgbClr val="800080"/>
    <a:srgbClr val="FF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60"/>
  </p:normalViewPr>
  <p:slideViewPr>
    <p:cSldViewPr>
      <p:cViewPr varScale="1">
        <p:scale>
          <a:sx n="73" d="100"/>
          <a:sy n="73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28E2B-EA49-42EA-BAEC-E8A41A1AB94D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52884-BFDE-4610-84A4-6515FFA72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52884-BFDE-4610-84A4-6515FFA7278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386A1-7204-463D-8DDC-BA9217D12C66}" type="datetimeFigureOut">
              <a:rPr lang="ko-KR" altLang="en-US" smtClean="0"/>
              <a:pPr/>
              <a:t>2010-05-30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FA808-1557-49FC-A5A9-67D6138B91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5B5D9-0A94-4E59-B253-336B5F8AFD5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2010-05-30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75DB2-450D-480D-990E-6DA4758FE8C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commons.wikimedia.org/wiki/Image:Crystal_Clear_app_xclock.pn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commons.wikimedia.org/wiki/Image:Crystal_Clear_app_xeyes.p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9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rao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14546" y="4643446"/>
            <a:ext cx="6286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 smtClean="0">
                <a:latin typeface="HY나무B" pitchFamily="18" charset="-127"/>
                <a:ea typeface="HY나무B" pitchFamily="18" charset="-127"/>
              </a:rPr>
              <a:t>Malay </a:t>
            </a:r>
            <a:r>
              <a:rPr lang="en-US" altLang="ko-KR" sz="2800" dirty="0" err="1" smtClean="0">
                <a:latin typeface="HY나무B" pitchFamily="18" charset="-127"/>
                <a:ea typeface="HY나무B" pitchFamily="18" charset="-127"/>
              </a:rPr>
              <a:t>RaonAtti</a:t>
            </a:r>
            <a:r>
              <a:rPr lang="ko-KR" altLang="en-US" sz="2800" dirty="0" smtClean="0">
                <a:latin typeface="HY나무B" pitchFamily="18" charset="-127"/>
                <a:ea typeface="HY나무B" pitchFamily="18" charset="-127"/>
              </a:rPr>
              <a:t>팀의</a:t>
            </a:r>
            <a:r>
              <a:rPr lang="en-US" altLang="ko-KR" sz="2800" dirty="0" smtClean="0">
                <a:latin typeface="HY나무B" pitchFamily="18" charset="-127"/>
                <a:ea typeface="HY나무B" pitchFamily="18" charset="-127"/>
              </a:rPr>
              <a:t>  </a:t>
            </a:r>
            <a:r>
              <a:rPr lang="en-US" altLang="ko-KR" sz="2800" b="1" dirty="0">
                <a:latin typeface="HY나무B" pitchFamily="18" charset="-127"/>
                <a:ea typeface="HY나무B" pitchFamily="18" charset="-127"/>
              </a:rPr>
              <a:t>2</a:t>
            </a:r>
            <a:r>
              <a:rPr lang="ko-KR" altLang="en-US" sz="2800" dirty="0" smtClean="0">
                <a:latin typeface="HY나무B" pitchFamily="18" charset="-127"/>
                <a:ea typeface="HY나무B" pitchFamily="18" charset="-127"/>
              </a:rPr>
              <a:t>번째 소식지</a:t>
            </a:r>
            <a:endParaRPr lang="en-US" altLang="ko-KR" sz="2800" dirty="0" smtClean="0">
              <a:latin typeface="HY나무B" pitchFamily="18" charset="-127"/>
              <a:ea typeface="HY나무B" pitchFamily="18" charset="-127"/>
            </a:endParaRPr>
          </a:p>
          <a:p>
            <a:pPr algn="r"/>
            <a:r>
              <a:rPr lang="ko-KR" altLang="en-US" sz="2800" dirty="0" err="1" smtClean="0">
                <a:latin typeface="HY나무B" pitchFamily="18" charset="-127"/>
                <a:ea typeface="HY나무B" pitchFamily="18" charset="-127"/>
              </a:rPr>
              <a:t>현예지</a:t>
            </a:r>
            <a:r>
              <a:rPr lang="ko-KR" altLang="en-US" sz="2800" dirty="0" smtClean="0">
                <a:latin typeface="HY나무B" pitchFamily="18" charset="-127"/>
                <a:ea typeface="HY나무B" pitchFamily="18" charset="-127"/>
              </a:rPr>
              <a:t> 권혁배 노민영 황인실 </a:t>
            </a:r>
            <a:r>
              <a:rPr lang="ko-KR" altLang="en-US" sz="2800" dirty="0" err="1" smtClean="0">
                <a:latin typeface="HY나무B" pitchFamily="18" charset="-127"/>
                <a:ea typeface="HY나무B" pitchFamily="18" charset="-127"/>
              </a:rPr>
              <a:t>이은솔</a:t>
            </a:r>
            <a:endParaRPr lang="ko-KR" altLang="en-US" sz="2800" dirty="0">
              <a:latin typeface="HY나무B" pitchFamily="18" charset="-127"/>
              <a:ea typeface="HY나무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1472" y="271462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ko-KR" sz="8800" b="1" dirty="0" smtClean="0">
                <a:solidFill>
                  <a:srgbClr val="FF0000"/>
                </a:solidFill>
              </a:rPr>
              <a:t>I</a:t>
            </a:r>
            <a:r>
              <a:rPr lang="en-US" altLang="ko-KR" sz="8800" b="1" dirty="0" smtClean="0">
                <a:solidFill>
                  <a:srgbClr val="FFC000"/>
                </a:solidFill>
              </a:rPr>
              <a:t>N</a:t>
            </a:r>
            <a:r>
              <a:rPr lang="en-US" altLang="ko-KR" sz="8800" b="1" dirty="0" smtClean="0">
                <a:solidFill>
                  <a:srgbClr val="FFFF00"/>
                </a:solidFill>
              </a:rPr>
              <a:t>T</a:t>
            </a:r>
            <a:r>
              <a:rPr lang="en-US" altLang="ko-KR" sz="8800" b="1" dirty="0" smtClean="0">
                <a:solidFill>
                  <a:srgbClr val="00B050"/>
                </a:solidFill>
              </a:rPr>
              <a:t>R</a:t>
            </a:r>
            <a:r>
              <a:rPr lang="en-US" altLang="ko-KR" sz="8800" b="1" dirty="0" smtClean="0">
                <a:solidFill>
                  <a:srgbClr val="0070C0"/>
                </a:solidFill>
              </a:rPr>
              <a:t>O</a:t>
            </a:r>
            <a:endParaRPr lang="ko-KR" altLang="en-US" sz="8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DSC012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24"/>
          </a:xfrm>
        </p:spPr>
      </p:pic>
      <p:grpSp>
        <p:nvGrpSpPr>
          <p:cNvPr id="5" name="그룹 4"/>
          <p:cNvGrpSpPr/>
          <p:nvPr/>
        </p:nvGrpSpPr>
        <p:grpSpPr>
          <a:xfrm>
            <a:off x="0" y="5429264"/>
            <a:ext cx="9144000" cy="1200329"/>
            <a:chOff x="0" y="928670"/>
            <a:chExt cx="9144000" cy="1200329"/>
          </a:xfrm>
        </p:grpSpPr>
        <p:sp>
          <p:nvSpPr>
            <p:cNvPr id="6" name="TextBox 5"/>
            <p:cNvSpPr txBox="1"/>
            <p:nvPr/>
          </p:nvSpPr>
          <p:spPr>
            <a:xfrm>
              <a:off x="0" y="928670"/>
              <a:ext cx="9144000" cy="1200329"/>
            </a:xfrm>
            <a:prstGeom prst="rect">
              <a:avLst/>
            </a:prstGeom>
            <a:solidFill>
              <a:schemeClr val="bg1">
                <a:lumMod val="85000"/>
                <a:alpha val="69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7200" b="1" dirty="0" smtClean="0">
                  <a:solidFill>
                    <a:srgbClr val="002060"/>
                  </a:solidFill>
                  <a:latin typeface="Aharoni" pitchFamily="2" charset="-79"/>
                  <a:ea typeface="HY나무L" pitchFamily="18" charset="-127"/>
                  <a:cs typeface="Aharoni" pitchFamily="2" charset="-79"/>
                </a:rPr>
                <a:t> </a:t>
              </a:r>
              <a:r>
                <a:rPr lang="en-US" altLang="ko-KR" sz="5400" b="1" dirty="0" smtClean="0">
                  <a:solidFill>
                    <a:schemeClr val="accent5">
                      <a:lumMod val="75000"/>
                    </a:schemeClr>
                  </a:solidFill>
                  <a:latin typeface="Aharoni" pitchFamily="2" charset="-79"/>
                  <a:ea typeface="HY나무L" pitchFamily="18" charset="-127"/>
                  <a:cs typeface="Aharoni" pitchFamily="2" charset="-79"/>
                </a:rPr>
                <a:t>KLYMCA</a:t>
              </a:r>
              <a:r>
                <a:rPr lang="en-US" altLang="ko-KR" sz="7200" b="1" dirty="0" smtClean="0">
                  <a:solidFill>
                    <a:srgbClr val="002060"/>
                  </a:solidFill>
                  <a:latin typeface="Aharoni" pitchFamily="2" charset="-79"/>
                  <a:ea typeface="HY나무L" pitchFamily="18" charset="-127"/>
                  <a:cs typeface="Aharoni" pitchFamily="2" charset="-79"/>
                </a:rPr>
                <a:t>      BETHANY</a:t>
              </a:r>
              <a:endParaRPr lang="ko-KR" altLang="en-US" sz="7200" dirty="0">
                <a:solidFill>
                  <a:srgbClr val="002060"/>
                </a:solidFill>
                <a:latin typeface="Aharoni" pitchFamily="2" charset="-79"/>
                <a:ea typeface="HY나무L" pitchFamily="18" charset="-127"/>
                <a:cs typeface="Aharoni" pitchFamily="2" charset="-79"/>
              </a:endParaRPr>
            </a:p>
          </p:txBody>
        </p:sp>
        <p:sp>
          <p:nvSpPr>
            <p:cNvPr id="7" name="오른쪽 화살표 6"/>
            <p:cNvSpPr/>
            <p:nvPr/>
          </p:nvSpPr>
          <p:spPr>
            <a:xfrm rot="21142231">
              <a:off x="3532330" y="1259839"/>
              <a:ext cx="719389" cy="528506"/>
            </a:xfrm>
            <a:prstGeom prst="rightArrow">
              <a:avLst>
                <a:gd name="adj1" fmla="val 50000"/>
                <a:gd name="adj2" fmla="val 4695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IMG_20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169243"/>
            <a:ext cx="9144000" cy="830997"/>
          </a:xfrm>
          <a:prstGeom prst="rect">
            <a:avLst/>
          </a:prstGeom>
          <a:solidFill>
            <a:schemeClr val="bg1">
              <a:lumMod val="85000"/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rgbClr val="002060"/>
                </a:solidFill>
                <a:latin typeface="Aharoni" pitchFamily="2" charset="-79"/>
                <a:ea typeface="HY나무L" pitchFamily="18" charset="-127"/>
                <a:cs typeface="Aharoni" pitchFamily="2" charset="-79"/>
              </a:rPr>
              <a:t>10.03.22 ~ 10.05.21    Our home :)  </a:t>
            </a:r>
            <a:endParaRPr lang="ko-KR" altLang="en-US" sz="4800" dirty="0">
              <a:solidFill>
                <a:srgbClr val="002060"/>
              </a:solidFill>
              <a:latin typeface="Aharoni" pitchFamily="2" charset="-79"/>
              <a:ea typeface="HY나무L" pitchFamily="18" charset="-127"/>
              <a:cs typeface="Aharoni" pitchFamily="2" charset="-79"/>
            </a:endParaRPr>
          </a:p>
        </p:txBody>
      </p:sp>
      <p:sp>
        <p:nvSpPr>
          <p:cNvPr id="12" name="아래쪽 화살표 11"/>
          <p:cNvSpPr/>
          <p:nvPr/>
        </p:nvSpPr>
        <p:spPr>
          <a:xfrm rot="3374758">
            <a:off x="4622042" y="2816608"/>
            <a:ext cx="562071" cy="592627"/>
          </a:xfrm>
          <a:prstGeom prst="downArrow">
            <a:avLst>
              <a:gd name="adj1" fmla="val 50000"/>
              <a:gd name="adj2" fmla="val 37341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3" name="아래쪽 화살표 12"/>
          <p:cNvSpPr/>
          <p:nvPr/>
        </p:nvSpPr>
        <p:spPr>
          <a:xfrm rot="2988225">
            <a:off x="5985141" y="1826368"/>
            <a:ext cx="562071" cy="592627"/>
          </a:xfrm>
          <a:prstGeom prst="downArrow">
            <a:avLst>
              <a:gd name="adj1" fmla="val 50000"/>
              <a:gd name="adj2" fmla="val 37341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4" name="아래쪽 화살표 13"/>
          <p:cNvSpPr/>
          <p:nvPr/>
        </p:nvSpPr>
        <p:spPr>
          <a:xfrm rot="3103490">
            <a:off x="5340611" y="2322414"/>
            <a:ext cx="562071" cy="592627"/>
          </a:xfrm>
          <a:prstGeom prst="downArrow">
            <a:avLst>
              <a:gd name="adj1" fmla="val 50000"/>
              <a:gd name="adj2" fmla="val 37341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크기변환_DSC012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22182">
            <a:off x="193575" y="278594"/>
            <a:ext cx="4214842" cy="3214710"/>
          </a:xfrm>
          <a:prstGeom prst="rect">
            <a:avLst/>
          </a:prstGeom>
        </p:spPr>
      </p:pic>
      <p:pic>
        <p:nvPicPr>
          <p:cNvPr id="6" name="그림 5" descr="DSC012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242">
            <a:off x="415562" y="3547921"/>
            <a:ext cx="4214810" cy="3053951"/>
          </a:xfrm>
          <a:prstGeom prst="rect">
            <a:avLst/>
          </a:prstGeom>
        </p:spPr>
      </p:pic>
      <p:pic>
        <p:nvPicPr>
          <p:cNvPr id="5" name="그림 4" descr="DSC012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77308">
            <a:off x="4487047" y="438820"/>
            <a:ext cx="4500594" cy="3214709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4714876" y="4000504"/>
            <a:ext cx="4357718" cy="2643206"/>
            <a:chOff x="4714876" y="4000504"/>
            <a:chExt cx="4357718" cy="2643206"/>
          </a:xfrm>
        </p:grpSpPr>
        <p:pic>
          <p:nvPicPr>
            <p:cNvPr id="13" name="Picture 6" descr="5각0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4714876" y="4000504"/>
              <a:ext cx="3857652" cy="2643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040720" y="4214818"/>
              <a:ext cx="403187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latin typeface="HY나무L" pitchFamily="18" charset="-127"/>
                  <a:ea typeface="HY나무L" pitchFamily="18" charset="-127"/>
                </a:rPr>
                <a:t>주방</a:t>
              </a:r>
              <a:r>
                <a:rPr lang="en-US" altLang="ko-KR" sz="2400" b="1" dirty="0" smtClean="0">
                  <a:latin typeface="HY나무L" pitchFamily="18" charset="-127"/>
                  <a:ea typeface="HY나무L" pitchFamily="18" charset="-127"/>
                </a:rPr>
                <a:t>, </a:t>
              </a:r>
              <a:r>
                <a:rPr lang="ko-KR" altLang="en-US" sz="2400" b="1" dirty="0" smtClean="0">
                  <a:latin typeface="HY나무L" pitchFamily="18" charset="-127"/>
                  <a:ea typeface="HY나무L" pitchFamily="18" charset="-127"/>
                </a:rPr>
                <a:t>방</a:t>
              </a:r>
              <a:r>
                <a:rPr lang="en-US" altLang="ko-KR" sz="2400" b="1" dirty="0" smtClean="0">
                  <a:latin typeface="HY나무L" pitchFamily="18" charset="-127"/>
                  <a:ea typeface="HY나무L" pitchFamily="18" charset="-127"/>
                </a:rPr>
                <a:t>3</a:t>
              </a:r>
              <a:r>
                <a:rPr lang="ko-KR" altLang="en-US" sz="2400" b="1" dirty="0" smtClean="0">
                  <a:latin typeface="HY나무L" pitchFamily="18" charset="-127"/>
                  <a:ea typeface="HY나무L" pitchFamily="18" charset="-127"/>
                </a:rPr>
                <a:t>개</a:t>
              </a:r>
              <a:r>
                <a:rPr lang="en-US" altLang="ko-KR" sz="2400" b="1" dirty="0" smtClean="0">
                  <a:latin typeface="HY나무L" pitchFamily="18" charset="-127"/>
                  <a:ea typeface="HY나무L" pitchFamily="18" charset="-127"/>
                </a:rPr>
                <a:t>, </a:t>
              </a:r>
            </a:p>
            <a:p>
              <a:pPr algn="ctr"/>
              <a:r>
                <a:rPr lang="ko-KR" altLang="en-US" sz="2400" b="1" dirty="0" smtClean="0">
                  <a:latin typeface="HY나무L" pitchFamily="18" charset="-127"/>
                  <a:ea typeface="HY나무L" pitchFamily="18" charset="-127"/>
                </a:rPr>
                <a:t>거실</a:t>
              </a:r>
              <a:r>
                <a:rPr lang="en-US" altLang="ko-KR" sz="2400" b="1" dirty="0" smtClean="0">
                  <a:latin typeface="HY나무L" pitchFamily="18" charset="-127"/>
                  <a:ea typeface="HY나무L" pitchFamily="18" charset="-127"/>
                </a:rPr>
                <a:t>,</a:t>
              </a:r>
              <a:r>
                <a:rPr lang="ko-KR" altLang="en-US" sz="2400" b="1" dirty="0" smtClean="0">
                  <a:latin typeface="HY나무L" pitchFamily="18" charset="-127"/>
                  <a:ea typeface="HY나무L" pitchFamily="18" charset="-127"/>
                </a:rPr>
                <a:t>화장실</a:t>
              </a:r>
              <a:r>
                <a:rPr lang="en-US" altLang="ko-KR" sz="2400" b="1" dirty="0" smtClean="0">
                  <a:latin typeface="HY나무L" pitchFamily="18" charset="-127"/>
                  <a:ea typeface="HY나무L" pitchFamily="18" charset="-127"/>
                </a:rPr>
                <a:t>2</a:t>
              </a:r>
              <a:r>
                <a:rPr lang="ko-KR" altLang="en-US" sz="2400" b="1" dirty="0" smtClean="0">
                  <a:latin typeface="HY나무L" pitchFamily="18" charset="-127"/>
                  <a:ea typeface="HY나무L" pitchFamily="18" charset="-127"/>
                </a:rPr>
                <a:t>개</a:t>
              </a:r>
              <a:endParaRPr lang="en-US" altLang="ko-KR" sz="2400" b="1" dirty="0" smtClean="0">
                <a:latin typeface="HY나무L" pitchFamily="18" charset="-127"/>
                <a:ea typeface="HY나무L" pitchFamily="18" charset="-127"/>
              </a:endParaRPr>
            </a:p>
            <a:p>
              <a:pPr algn="ctr"/>
              <a:r>
                <a:rPr lang="en-US" altLang="ko-KR" sz="2400" b="1" dirty="0" smtClean="0">
                  <a:latin typeface="HY나무L" pitchFamily="18" charset="-127"/>
                  <a:ea typeface="HY나무L" pitchFamily="18" charset="-127"/>
                </a:rPr>
                <a:t>+</a:t>
              </a:r>
            </a:p>
            <a:p>
              <a:pPr algn="ctr"/>
              <a:r>
                <a:rPr lang="en-US" altLang="ko-KR" sz="2400" b="1" dirty="0" smtClean="0">
                  <a:latin typeface="HY나무L" pitchFamily="18" charset="-127"/>
                  <a:ea typeface="HY나무L" pitchFamily="18" charset="-127"/>
                </a:rPr>
                <a:t>TV, DVD, Audio</a:t>
              </a:r>
            </a:p>
            <a:p>
              <a:pPr algn="ctr"/>
              <a:r>
                <a:rPr lang="ko-KR" altLang="en-US" sz="2400" b="1" dirty="0" smtClean="0">
                  <a:latin typeface="HY나무L" pitchFamily="18" charset="-127"/>
                  <a:ea typeface="HY나무L" pitchFamily="18" charset="-127"/>
                </a:rPr>
                <a:t>우리 집 </a:t>
              </a:r>
              <a:endParaRPr lang="en-US" altLang="ko-KR" sz="2400" b="1" dirty="0" smtClean="0">
                <a:latin typeface="HY나무L" pitchFamily="18" charset="-127"/>
                <a:ea typeface="HY나무L" pitchFamily="18" charset="-127"/>
              </a:endParaRPr>
            </a:p>
            <a:p>
              <a:pPr algn="ctr"/>
              <a:r>
                <a:rPr lang="ko-KR" altLang="en-US" sz="2400" b="1" dirty="0" smtClean="0">
                  <a:latin typeface="HY나무L" pitchFamily="18" charset="-127"/>
                  <a:ea typeface="HY나무L" pitchFamily="18" charset="-127"/>
                </a:rPr>
                <a:t>남부럽지 않다</a:t>
              </a:r>
              <a:endParaRPr lang="ko-KR" altLang="en-US" sz="2400" b="1" dirty="0">
                <a:latin typeface="HY나무L" pitchFamily="18" charset="-127"/>
                <a:ea typeface="HY나무L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000232" y="1785926"/>
            <a:ext cx="5500726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sz="19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BUT</a:t>
            </a:r>
            <a:endParaRPr lang="ko-KR" altLang="en-US" sz="199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2214546" y="214290"/>
            <a:ext cx="4786346" cy="6389539"/>
            <a:chOff x="2214546" y="214290"/>
            <a:chExt cx="4786346" cy="6389539"/>
          </a:xfrm>
        </p:grpSpPr>
        <p:pic>
          <p:nvPicPr>
            <p:cNvPr id="22" name="그림 21" descr="크기변환_DSC01264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5400000">
              <a:off x="1412949" y="1015887"/>
              <a:ext cx="6389539" cy="4786346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643174" y="2786058"/>
              <a:ext cx="392909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200" b="1" dirty="0" smtClean="0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latin typeface="휴먼아미체" pitchFamily="18" charset="-127"/>
                  <a:ea typeface="휴먼아미체" pitchFamily="18" charset="-127"/>
                </a:rPr>
                <a:t>너무 덥다</a:t>
              </a:r>
              <a:endParaRPr lang="ko-KR" altLang="en-US" sz="7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휴먼아미체" pitchFamily="18" charset="-127"/>
                <a:ea typeface="휴먼아미체" pitchFamily="18" charset="-127"/>
              </a:endParaRP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야신오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340283">
            <a:off x="3834334" y="3258002"/>
            <a:ext cx="7016768" cy="4681187"/>
          </a:xfrm>
          <a:prstGeom prst="rect">
            <a:avLst/>
          </a:prstGeom>
        </p:spPr>
      </p:pic>
      <p:cxnSp>
        <p:nvCxnSpPr>
          <p:cNvPr id="12" name="직선 연결선 11"/>
          <p:cNvCxnSpPr/>
          <p:nvPr/>
        </p:nvCxnSpPr>
        <p:spPr>
          <a:xfrm flipV="1">
            <a:off x="2928926" y="4929198"/>
            <a:ext cx="1643074" cy="142876"/>
          </a:xfrm>
          <a:prstGeom prst="line">
            <a:avLst/>
          </a:prstGeom>
          <a:ln w="920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구름 29"/>
          <p:cNvSpPr/>
          <p:nvPr/>
        </p:nvSpPr>
        <p:spPr>
          <a:xfrm>
            <a:off x="-32" y="142852"/>
            <a:ext cx="6286512" cy="414340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>
                <a:latin typeface="Kozuka Gothic Pro B" pitchFamily="34" charset="-128"/>
                <a:ea typeface="Kozuka Gothic Pro B" pitchFamily="34" charset="-128"/>
              </a:rPr>
              <a:t>Welcome To </a:t>
            </a:r>
          </a:p>
          <a:p>
            <a:pPr algn="ctr"/>
            <a:r>
              <a:rPr lang="en-US" altLang="ko-KR" sz="4800" dirty="0" smtClean="0">
                <a:latin typeface="Kozuka Gothic Pro B" pitchFamily="34" charset="-128"/>
                <a:ea typeface="Kozuka Gothic Pro B" pitchFamily="34" charset="-128"/>
              </a:rPr>
              <a:t>Bethany home!!!</a:t>
            </a:r>
          </a:p>
        </p:txBody>
      </p:sp>
      <p:cxnSp>
        <p:nvCxnSpPr>
          <p:cNvPr id="7" name="직선 연결선 6"/>
          <p:cNvCxnSpPr/>
          <p:nvPr/>
        </p:nvCxnSpPr>
        <p:spPr>
          <a:xfrm>
            <a:off x="3000364" y="4357694"/>
            <a:ext cx="1571636" cy="357190"/>
          </a:xfrm>
          <a:prstGeom prst="line">
            <a:avLst/>
          </a:prstGeom>
          <a:ln w="920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357554" y="3571876"/>
            <a:ext cx="1214446" cy="928694"/>
          </a:xfrm>
          <a:prstGeom prst="line">
            <a:avLst/>
          </a:prstGeom>
          <a:ln w="920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16200000" flipH="1">
            <a:off x="3786182" y="3429000"/>
            <a:ext cx="1285884" cy="571504"/>
          </a:xfrm>
          <a:prstGeom prst="line">
            <a:avLst/>
          </a:prstGeom>
          <a:ln w="920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모서리가 둥근 직사각형 30"/>
          <p:cNvSpPr/>
          <p:nvPr/>
        </p:nvSpPr>
        <p:spPr>
          <a:xfrm>
            <a:off x="214282" y="5572140"/>
            <a:ext cx="4000528" cy="11430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latin typeface="HY나무L" pitchFamily="18" charset="-127"/>
                <a:ea typeface="HY나무L" pitchFamily="18" charset="-127"/>
              </a:rPr>
              <a:t>Bethany  home </a:t>
            </a:r>
            <a:r>
              <a:rPr lang="ko-KR" altLang="en-US" sz="2000" b="1" dirty="0" smtClean="0">
                <a:latin typeface="HY나무L" pitchFamily="18" charset="-127"/>
                <a:ea typeface="HY나무L" pitchFamily="18" charset="-127"/>
              </a:rPr>
              <a:t>기관장</a:t>
            </a:r>
            <a:endParaRPr lang="en-US" altLang="ko-KR" sz="2000" b="1" dirty="0" smtClean="0">
              <a:latin typeface="HY나무L" pitchFamily="18" charset="-127"/>
              <a:ea typeface="HY나무L" pitchFamily="18" charset="-127"/>
            </a:endParaRPr>
          </a:p>
          <a:p>
            <a:pPr algn="ctr"/>
            <a:r>
              <a:rPr lang="en-US" altLang="ko-KR" sz="2000" b="1" dirty="0" smtClean="0">
                <a:latin typeface="HY나무L" pitchFamily="18" charset="-127"/>
                <a:ea typeface="HY나무L" pitchFamily="18" charset="-127"/>
              </a:rPr>
              <a:t>Mr. </a:t>
            </a:r>
            <a:r>
              <a:rPr lang="en-US" altLang="ko-KR" sz="2000" b="1" dirty="0" err="1" smtClean="0">
                <a:latin typeface="HY나무L" pitchFamily="18" charset="-127"/>
                <a:ea typeface="HY나무L" pitchFamily="18" charset="-127"/>
              </a:rPr>
              <a:t>Jayasin</a:t>
            </a:r>
            <a:endParaRPr lang="ko-KR" altLang="en-US" sz="2000" b="1" dirty="0">
              <a:latin typeface="HY나무L" pitchFamily="18" charset="-127"/>
              <a:ea typeface="HY나무L" pitchFamily="18" charset="-127"/>
            </a:endParaRPr>
          </a:p>
        </p:txBody>
      </p:sp>
      <p:sp>
        <p:nvSpPr>
          <p:cNvPr id="32" name="구름 31"/>
          <p:cNvSpPr/>
          <p:nvPr/>
        </p:nvSpPr>
        <p:spPr>
          <a:xfrm>
            <a:off x="6215074" y="1428736"/>
            <a:ext cx="2928926" cy="2357454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Kozuka Gothic Pro B" pitchFamily="34" charset="-128"/>
                <a:ea typeface="Kozuka Gothic Pro B" pitchFamily="34" charset="-128"/>
              </a:rPr>
              <a:t>    </a:t>
            </a:r>
            <a:r>
              <a:rPr lang="en-US" altLang="ko-KR" sz="2400" dirty="0" err="1" smtClean="0">
                <a:latin typeface="Kozuka Gothic Pro B" pitchFamily="34" charset="-128"/>
                <a:ea typeface="Kozuka Gothic Pro B" pitchFamily="34" charset="-128"/>
              </a:rPr>
              <a:t>Slamat</a:t>
            </a:r>
            <a:r>
              <a:rPr lang="en-US" altLang="ko-KR" sz="2400" dirty="0" smtClean="0">
                <a:latin typeface="Kozuka Gothic Pro B" pitchFamily="34" charset="-128"/>
                <a:ea typeface="Kozuka Gothic Pro B" pitchFamily="34" charset="-128"/>
              </a:rPr>
              <a:t>        </a:t>
            </a:r>
          </a:p>
          <a:p>
            <a:pPr algn="ctr"/>
            <a:r>
              <a:rPr lang="en-US" altLang="ko-KR" sz="2400" dirty="0" smtClean="0">
                <a:latin typeface="Kozuka Gothic Pro B" pitchFamily="34" charset="-128"/>
                <a:ea typeface="Kozuka Gothic Pro B" pitchFamily="34" charset="-128"/>
              </a:rPr>
              <a:t>    </a:t>
            </a:r>
            <a:r>
              <a:rPr lang="en-US" altLang="ko-KR" sz="2400" dirty="0" err="1" smtClean="0">
                <a:latin typeface="Kozuka Gothic Pro B" pitchFamily="34" charset="-128"/>
                <a:ea typeface="Kozuka Gothic Pro B" pitchFamily="34" charset="-128"/>
              </a:rPr>
              <a:t>datang</a:t>
            </a:r>
            <a:r>
              <a:rPr lang="en-US" altLang="ko-KR" sz="2400" dirty="0" smtClean="0">
                <a:latin typeface="Kozuka Gothic Pro B" pitchFamily="34" charset="-128"/>
                <a:ea typeface="Kozuka Gothic Pro B" pitchFamily="34" charset="-128"/>
              </a:rPr>
              <a:t> </a:t>
            </a:r>
            <a:r>
              <a:rPr lang="en-US" altLang="ko-KR" sz="2400" dirty="0" err="1" smtClean="0">
                <a:latin typeface="Kozuka Gothic Pro B" pitchFamily="34" charset="-128"/>
                <a:ea typeface="Kozuka Gothic Pro B" pitchFamily="34" charset="-128"/>
              </a:rPr>
              <a:t>ke</a:t>
            </a:r>
            <a:endParaRPr lang="en-US" altLang="ko-KR" sz="2400" dirty="0" smtClean="0">
              <a:latin typeface="Kozuka Gothic Pro B" pitchFamily="34" charset="-128"/>
              <a:ea typeface="Kozuka Gothic Pro B" pitchFamily="34" charset="-128"/>
            </a:endParaRPr>
          </a:p>
          <a:p>
            <a:pPr algn="ctr"/>
            <a:r>
              <a:rPr lang="en-US" altLang="ko-KR" sz="2400" dirty="0" smtClean="0">
                <a:latin typeface="Kozuka Gothic Pro B" pitchFamily="34" charset="-128"/>
                <a:ea typeface="Kozuka Gothic Pro B" pitchFamily="34" charset="-128"/>
              </a:rPr>
              <a:t>   Bethany     </a:t>
            </a:r>
          </a:p>
          <a:p>
            <a:pPr algn="ctr"/>
            <a:r>
              <a:rPr lang="en-US" altLang="ko-KR" sz="2400" dirty="0" smtClean="0">
                <a:latin typeface="Kozuka Gothic Pro B" pitchFamily="34" charset="-128"/>
                <a:ea typeface="Kozuka Gothic Pro B" pitchFamily="34" charset="-128"/>
              </a:rPr>
              <a:t>   home!!!</a:t>
            </a:r>
            <a:endParaRPr lang="ko-KR" altLang="en-US" sz="2400" dirty="0">
              <a:latin typeface="Kozuka Gothic Pro B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14282" y="179070"/>
          <a:ext cx="8715434" cy="6536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062"/>
                <a:gridCol w="1255268"/>
                <a:gridCol w="1234856"/>
                <a:gridCol w="1245062"/>
                <a:gridCol w="1245062"/>
                <a:gridCol w="1245062"/>
                <a:gridCol w="1245062"/>
              </a:tblGrid>
              <a:tr h="642944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800" dirty="0" smtClean="0"/>
                        <a:t>S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800" dirty="0" smtClean="0"/>
                        <a:t>M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800" dirty="0" smtClean="0"/>
                        <a:t>T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800" dirty="0" smtClean="0"/>
                        <a:t>W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800" dirty="0" smtClean="0"/>
                        <a:t>T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800" dirty="0" smtClean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800" dirty="0" smtClean="0"/>
                        <a:t>S</a:t>
                      </a:r>
                      <a:endParaRPr lang="ko-KR" altLang="en-US" sz="2800" dirty="0"/>
                    </a:p>
                  </a:txBody>
                  <a:tcPr/>
                </a:tc>
              </a:tr>
              <a:tr h="11073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1" dirty="0" smtClean="0">
                          <a:latin typeface="Aharoni" pitchFamily="2" charset="-79"/>
                          <a:ea typeface="HY나무L" pitchFamily="18" charset="-127"/>
                          <a:cs typeface="Aharoni" pitchFamily="2" charset="-79"/>
                        </a:rPr>
                        <a:t>April.2010</a:t>
                      </a:r>
                      <a:endParaRPr lang="ko-KR" altLang="en-US" sz="3200" b="1" dirty="0">
                        <a:latin typeface="Aharoni" pitchFamily="2" charset="-79"/>
                        <a:ea typeface="HY나무L" pitchFamily="18" charset="-127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err="1" smtClean="0">
                          <a:latin typeface="Aharoni" pitchFamily="2" charset="-79"/>
                          <a:ea typeface="HY나무L" pitchFamily="18" charset="-127"/>
                          <a:cs typeface="Aharoni" pitchFamily="2" charset="-79"/>
                        </a:rPr>
                        <a:t>Raonatti</a:t>
                      </a:r>
                      <a:endParaRPr lang="en-US" altLang="ko-KR" sz="1800" dirty="0" smtClean="0">
                        <a:latin typeface="Aharoni" pitchFamily="2" charset="-79"/>
                        <a:ea typeface="HY나무L" pitchFamily="18" charset="-127"/>
                        <a:cs typeface="Aharoni" pitchFamily="2" charset="-79"/>
                      </a:endParaRP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Aharoni" pitchFamily="2" charset="-79"/>
                          <a:ea typeface="HY나무L" pitchFamily="18" charset="-127"/>
                          <a:cs typeface="Aharoni" pitchFamily="2" charset="-79"/>
                        </a:rPr>
                        <a:t>Malaysia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Aharoni" pitchFamily="2" charset="-79"/>
                          <a:ea typeface="HY나무L" pitchFamily="18" charset="-127"/>
                          <a:cs typeface="Aharoni" pitchFamily="2" charset="-79"/>
                        </a:rPr>
                        <a:t>일상</a:t>
                      </a:r>
                      <a:endParaRPr lang="ko-KR" altLang="en-US" sz="1800" dirty="0">
                        <a:latin typeface="Aharoni" pitchFamily="2" charset="-79"/>
                        <a:ea typeface="HY나무L" pitchFamily="18" charset="-127"/>
                        <a:cs typeface="Aharoni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1</a:t>
                      </a:r>
                    </a:p>
                    <a:p>
                      <a:pPr latinLnBrk="1"/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2</a:t>
                      </a:r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베다니휴일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    </a:t>
                      </a:r>
                      <a:endParaRPr lang="en-US" altLang="ko-KR" baseline="0" dirty="0" smtClean="0">
                        <a:solidFill>
                          <a:srgbClr val="FF0000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latinLnBrk="1"/>
                      <a:r>
                        <a:rPr lang="ko-KR" altLang="en-US" baseline="0" dirty="0" smtClean="0">
                          <a:latin typeface="HY나무L" pitchFamily="18" charset="-127"/>
                          <a:ea typeface="HY나무L" pitchFamily="18" charset="-127"/>
                        </a:rPr>
                        <a:t>    여행</a:t>
                      </a:r>
                      <a:endParaRPr lang="en-US" altLang="ko-KR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    Ipoh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3</a:t>
                      </a:r>
                      <a:endParaRPr lang="ko-KR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</a:tr>
              <a:tr h="12500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4   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Japan</a:t>
                      </a:r>
                    </a:p>
                    <a:p>
                      <a:pPr algn="ctr" latinLnBrk="1"/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 volunteer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     Masumi</a:t>
                      </a: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초대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점심식사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5</a:t>
                      </a:r>
                    </a:p>
                    <a:p>
                      <a:pPr algn="r" latinLnBrk="1"/>
                      <a:r>
                        <a:rPr lang="ko-KR" altLang="en-US" sz="1600" dirty="0" smtClean="0">
                          <a:latin typeface="HY나무L" pitchFamily="18" charset="-127"/>
                          <a:ea typeface="HY나무L" pitchFamily="18" charset="-127"/>
                        </a:rPr>
                        <a:t>공연 </a:t>
                      </a:r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`&amp; </a:t>
                      </a:r>
                      <a:r>
                        <a:rPr lang="en-US" altLang="ko-KR" sz="1400" dirty="0" smtClean="0">
                          <a:latin typeface="HY나무L" pitchFamily="18" charset="-127"/>
                          <a:ea typeface="HY나무L" pitchFamily="18" charset="-127"/>
                        </a:rPr>
                        <a:t>presentation                 </a:t>
                      </a:r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준비</a:t>
                      </a:r>
                      <a:endParaRPr lang="en-US" altLang="ko-KR" sz="16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6</a:t>
                      </a:r>
                    </a:p>
                    <a:p>
                      <a:pPr algn="ctr" latinLnBrk="1"/>
                      <a:r>
                        <a:rPr lang="en-US" altLang="ko-KR" sz="1600" dirty="0" err="1" smtClean="0">
                          <a:latin typeface="HY나무L" pitchFamily="18" charset="-127"/>
                          <a:ea typeface="HY나무L" pitchFamily="18" charset="-127"/>
                        </a:rPr>
                        <a:t>TalukIntan</a:t>
                      </a:r>
                      <a:endParaRPr lang="en-US" altLang="ko-KR" sz="16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School (A)</a:t>
                      </a: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HY나무L" pitchFamily="18" charset="-127"/>
                          <a:ea typeface="HY나무L" pitchFamily="18" charset="-127"/>
                        </a:rPr>
                        <a:t>부채춤공연</a:t>
                      </a:r>
                      <a:endParaRPr lang="ko-KR" altLang="en-US" sz="16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7</a:t>
                      </a:r>
                    </a:p>
                    <a:p>
                      <a:pPr algn="ctr" latinLnBrk="1"/>
                      <a:r>
                        <a:rPr lang="en-US" altLang="ko-KR" sz="1600" dirty="0" err="1" smtClean="0">
                          <a:latin typeface="HY나무L" pitchFamily="18" charset="-127"/>
                          <a:ea typeface="HY나무L" pitchFamily="18" charset="-127"/>
                        </a:rPr>
                        <a:t>Talukintan</a:t>
                      </a:r>
                      <a:r>
                        <a:rPr lang="en-US" altLang="ko-KR" sz="16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en-US" altLang="ko-KR" sz="16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 school (B) </a:t>
                      </a:r>
                    </a:p>
                    <a:p>
                      <a:pPr algn="ctr" latinLnBrk="1"/>
                      <a:r>
                        <a:rPr lang="ko-KR" altLang="en-US" sz="16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부채춤공연</a:t>
                      </a:r>
                      <a:endParaRPr lang="ko-KR" altLang="en-US" sz="16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8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Light 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House 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나무L" pitchFamily="18" charset="-127"/>
                          <a:ea typeface="HY나무L" pitchFamily="18" charset="-127"/>
                        </a:rPr>
                        <a:t>직업훈련</a:t>
                      </a:r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)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9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베다니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일정 후 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수영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10</a:t>
                      </a:r>
                    </a:p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직원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체육참여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&amp; </a:t>
                      </a:r>
                    </a:p>
                    <a:p>
                      <a:pPr latinLnBrk="1"/>
                      <a:r>
                        <a:rPr lang="en-US" altLang="ko-KR" sz="1500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Light House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</a:tr>
              <a:tr h="11073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11</a:t>
                      </a:r>
                      <a:endParaRPr lang="ko-KR" altLang="en-US" dirty="0">
                        <a:solidFill>
                          <a:srgbClr val="FF0000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12</a:t>
                      </a:r>
                    </a:p>
                    <a:p>
                      <a:pPr algn="ctr" latinLnBrk="1"/>
                      <a:r>
                        <a:rPr lang="en-US" altLang="ko-KR" sz="1800" dirty="0" err="1" smtClean="0">
                          <a:latin typeface="HY나무L" pitchFamily="18" charset="-127"/>
                          <a:ea typeface="HY나무L" pitchFamily="18" charset="-127"/>
                        </a:rPr>
                        <a:t>Pasar</a:t>
                      </a:r>
                      <a:r>
                        <a:rPr lang="en-US" altLang="ko-KR" sz="18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en-US" altLang="ko-KR" sz="1800" baseline="0" dirty="0" err="1" smtClean="0">
                          <a:latin typeface="HY나무L" pitchFamily="18" charset="-127"/>
                          <a:ea typeface="HY나무L" pitchFamily="18" charset="-127"/>
                        </a:rPr>
                        <a:t>malam</a:t>
                      </a:r>
                      <a:endParaRPr lang="en-US" altLang="ko-KR" sz="1800" baseline="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(Night market)</a:t>
                      </a:r>
                      <a:endParaRPr lang="ko-KR" altLang="en-US" sz="12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13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베다니</a:t>
                      </a:r>
                      <a:endParaRPr lang="en-US" altLang="ko-KR" sz="18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일정 후 </a:t>
                      </a:r>
                      <a:endParaRPr lang="en-US" altLang="ko-KR" sz="18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수영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14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베다니</a:t>
                      </a:r>
                      <a:endParaRPr lang="en-US" altLang="ko-KR" sz="18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일정 후 </a:t>
                      </a:r>
                      <a:endParaRPr lang="en-US" altLang="ko-KR" sz="18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HY나무L" pitchFamily="18" charset="-127"/>
                          <a:ea typeface="HY나무L" pitchFamily="18" charset="-127"/>
                        </a:rPr>
                        <a:t>수영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15</a:t>
                      </a:r>
                    </a:p>
                    <a:p>
                      <a:pPr algn="ctr" latinLnBrk="1"/>
                      <a:r>
                        <a:rPr lang="en-US" altLang="ko-KR" sz="1600" dirty="0" err="1" smtClean="0">
                          <a:latin typeface="HY나무L" pitchFamily="18" charset="-127"/>
                          <a:ea typeface="HY나무L" pitchFamily="18" charset="-127"/>
                        </a:rPr>
                        <a:t>Azmi</a:t>
                      </a:r>
                      <a:r>
                        <a:rPr lang="en-US" altLang="ko-KR" sz="16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 (</a:t>
                      </a:r>
                      <a:r>
                        <a:rPr lang="ko-KR" altLang="en-US" sz="16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스텝</a:t>
                      </a:r>
                      <a:r>
                        <a:rPr lang="en-US" altLang="ko-KR" sz="16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)</a:t>
                      </a:r>
                      <a:endParaRPr lang="en-US" altLang="ko-KR" sz="16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HY나무L" pitchFamily="18" charset="-127"/>
                          <a:ea typeface="HY나무L" pitchFamily="18" charset="-127"/>
                        </a:rPr>
                        <a:t>생일파티</a:t>
                      </a:r>
                      <a:endParaRPr lang="en-US" altLang="ko-KR" sz="16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With V.T</a:t>
                      </a:r>
                      <a:endParaRPr lang="ko-KR" altLang="en-US" sz="16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16</a:t>
                      </a:r>
                      <a:endParaRPr lang="en-US" altLang="ko-KR" baseline="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ko-KR" altLang="en-US" baseline="0" dirty="0" smtClean="0">
                          <a:latin typeface="HY나무L" pitchFamily="18" charset="-127"/>
                          <a:ea typeface="HY나무L" pitchFamily="18" charset="-127"/>
                        </a:rPr>
                        <a:t>일정 후</a:t>
                      </a:r>
                      <a:endParaRPr lang="en-US" altLang="ko-KR" baseline="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en-US" altLang="ko-KR" baseline="0" dirty="0" smtClean="0">
                          <a:latin typeface="HY나무L" pitchFamily="18" charset="-127"/>
                          <a:ea typeface="HY나무L" pitchFamily="18" charset="-127"/>
                        </a:rPr>
                        <a:t>KL </a:t>
                      </a:r>
                    </a:p>
                    <a:p>
                      <a:pPr algn="ctr" latinLnBrk="1"/>
                      <a:r>
                        <a:rPr lang="ko-KR" altLang="en-US" baseline="0" dirty="0" err="1" smtClean="0">
                          <a:latin typeface="HY나무L" pitchFamily="18" charset="-127"/>
                          <a:ea typeface="HY나무L" pitchFamily="18" charset="-127"/>
                        </a:rPr>
                        <a:t>미드벨리</a:t>
                      </a:r>
                      <a:endParaRPr lang="en-US" altLang="ko-KR" baseline="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17</a:t>
                      </a:r>
                    </a:p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여행</a:t>
                      </a:r>
                      <a:endParaRPr lang="en-US" altLang="ko-KR" dirty="0" smtClean="0">
                        <a:solidFill>
                          <a:schemeClr val="tx1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Melaka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</a:tr>
              <a:tr h="11073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18</a:t>
                      </a:r>
                      <a:endParaRPr lang="ko-KR" altLang="en-US" dirty="0">
                        <a:solidFill>
                          <a:srgbClr val="FF0000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19 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공휴일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)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21 Indian volunteer</a:t>
                      </a:r>
                    </a:p>
                    <a:p>
                      <a:pPr algn="l" latinLnBrk="1"/>
                      <a:r>
                        <a:rPr lang="ko-KR" altLang="en-US" sz="1600" dirty="0" smtClean="0">
                          <a:latin typeface="HY나무L" pitchFamily="18" charset="-127"/>
                          <a:ea typeface="HY나무L" pitchFamily="18" charset="-127"/>
                        </a:rPr>
                        <a:t> </a:t>
                      </a:r>
                      <a:r>
                        <a:rPr lang="en-US" altLang="ko-KR" sz="1600" dirty="0" err="1" smtClean="0">
                          <a:latin typeface="HY나무L" pitchFamily="18" charset="-127"/>
                          <a:ea typeface="HY나무L" pitchFamily="18" charset="-127"/>
                        </a:rPr>
                        <a:t>Kartic</a:t>
                      </a:r>
                      <a:r>
                        <a:rPr lang="ko-KR" altLang="en-US" sz="1400" dirty="0" smtClean="0">
                          <a:latin typeface="HY나무L" pitchFamily="18" charset="-127"/>
                          <a:ea typeface="HY나무L" pitchFamily="18" charset="-127"/>
                        </a:rPr>
                        <a:t>초대</a:t>
                      </a:r>
                      <a:endParaRPr lang="en-US" altLang="ko-KR" sz="16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HY나무L" pitchFamily="18" charset="-127"/>
                          <a:ea typeface="HY나무L" pitchFamily="18" charset="-127"/>
                        </a:rPr>
                        <a:t>저녁식사</a:t>
                      </a:r>
                      <a:endParaRPr lang="ko-KR" altLang="en-US" sz="16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22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Volunteer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Paintball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23</a:t>
                      </a:r>
                    </a:p>
                    <a:p>
                      <a:pPr latinLnBrk="1"/>
                      <a:endParaRPr lang="en-US" altLang="ko-KR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latinLnBrk="1"/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24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Light House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</a:tr>
              <a:tr h="11073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HY나무L" pitchFamily="18" charset="-127"/>
                          <a:ea typeface="HY나무L" pitchFamily="18" charset="-127"/>
                        </a:rPr>
                        <a:t>25</a:t>
                      </a:r>
                    </a:p>
                    <a:p>
                      <a:pPr latinLnBrk="1"/>
                      <a:endParaRPr lang="ko-KR" altLang="en-US" dirty="0">
                        <a:solidFill>
                          <a:srgbClr val="FF0000"/>
                        </a:solidFill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26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나무L" pitchFamily="18" charset="-127"/>
                          <a:ea typeface="HY나무L" pitchFamily="18" charset="-127"/>
                          <a:cs typeface="+mn-cs"/>
                        </a:rPr>
                        <a:t>Pasar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나무L" pitchFamily="18" charset="-127"/>
                          <a:ea typeface="HY나무L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나무L" pitchFamily="18" charset="-127"/>
                          <a:ea typeface="HY나무L" pitchFamily="18" charset="-127"/>
                          <a:cs typeface="+mn-cs"/>
                        </a:rPr>
                        <a:t>malam</a:t>
                      </a:r>
                      <a:endParaRPr kumimoji="0" lang="en-US" altLang="ko-K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나무L" pitchFamily="18" charset="-127"/>
                        <a:ea typeface="HY나무L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나무L" pitchFamily="18" charset="-127"/>
                          <a:ea typeface="HY나무L" pitchFamily="18" charset="-127"/>
                          <a:cs typeface="+mn-cs"/>
                        </a:rPr>
                        <a:t>(Night market)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27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28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Indian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Festival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Project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29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나무L" pitchFamily="18" charset="-127"/>
                          <a:ea typeface="HY나무L" pitchFamily="18" charset="-127"/>
                        </a:rPr>
                        <a:t>Indian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HY나무L" pitchFamily="18" charset="-127"/>
                          <a:ea typeface="HY나무L" pitchFamily="18" charset="-127"/>
                        </a:rPr>
                        <a:t>Malay </a:t>
                      </a: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HY나무L" pitchFamily="18" charset="-127"/>
                          <a:ea typeface="HY나무L" pitchFamily="18" charset="-127"/>
                        </a:rPr>
                        <a:t>친구초대</a:t>
                      </a:r>
                      <a:endParaRPr lang="en-US" altLang="ko-KR" sz="1400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HY나무L" pitchFamily="18" charset="-127"/>
                          <a:ea typeface="HY나무L" pitchFamily="18" charset="-127"/>
                        </a:rPr>
                        <a:t>저녁식사</a:t>
                      </a:r>
                      <a:endParaRPr lang="ko-KR" altLang="en-US" sz="16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30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직선 화살표 연결선 5"/>
          <p:cNvCxnSpPr/>
          <p:nvPr/>
        </p:nvCxnSpPr>
        <p:spPr>
          <a:xfrm>
            <a:off x="7429520" y="1571612"/>
            <a:ext cx="1285884" cy="15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8572528" y="3786190"/>
            <a:ext cx="35719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214282" y="4857760"/>
            <a:ext cx="2286016" cy="15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411" descr="http://upload.wikimedia.org/wikipedia/commons/thumb/7/72/Crystal_Clear_app_xclock.png/48px-Crystal_Clear_app_xclock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48" y="5715016"/>
            <a:ext cx="857256" cy="8572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코오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53116" y="2071674"/>
            <a:ext cx="3190884" cy="4786326"/>
          </a:xfrm>
          <a:prstGeom prst="rect">
            <a:avLst/>
          </a:prstGeom>
        </p:spPr>
      </p:pic>
      <p:sp>
        <p:nvSpPr>
          <p:cNvPr id="5" name="모서리가 둥근 사각형 설명선 4"/>
          <p:cNvSpPr/>
          <p:nvPr/>
        </p:nvSpPr>
        <p:spPr>
          <a:xfrm>
            <a:off x="500034" y="1142984"/>
            <a:ext cx="5286412" cy="3357586"/>
          </a:xfrm>
          <a:prstGeom prst="wedgeRoundRectCallout">
            <a:avLst>
              <a:gd name="adj1" fmla="val 44650"/>
              <a:gd name="adj2" fmla="val 6305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latin typeface="휴먼아미체" pitchFamily="18" charset="-127"/>
                <a:ea typeface="휴먼아미체" pitchFamily="18" charset="-127"/>
              </a:rPr>
              <a:t>Jake Erin Pine Estella </a:t>
            </a:r>
          </a:p>
          <a:p>
            <a:pPr algn="ctr"/>
            <a:r>
              <a:rPr lang="ko-KR" altLang="en-US" sz="3200" dirty="0" smtClean="0">
                <a:latin typeface="휴먼아미체" pitchFamily="18" charset="-127"/>
                <a:ea typeface="휴먼아미체" pitchFamily="18" charset="-127"/>
              </a:rPr>
              <a:t>한국으로 언제 떠나</a:t>
            </a:r>
            <a:r>
              <a:rPr lang="en-US" altLang="ko-KR" sz="3200" dirty="0" smtClean="0">
                <a:latin typeface="휴먼아미체" pitchFamily="18" charset="-127"/>
                <a:ea typeface="휴먼아미체" pitchFamily="18" charset="-127"/>
              </a:rPr>
              <a:t>?</a:t>
            </a:r>
          </a:p>
          <a:p>
            <a:pPr algn="ctr"/>
            <a:endParaRPr lang="en-US" altLang="ko-KR" sz="3200" dirty="0" smtClean="0">
              <a:latin typeface="휴먼아미체" pitchFamily="18" charset="-127"/>
              <a:ea typeface="휴먼아미체" pitchFamily="18" charset="-127"/>
            </a:endParaRPr>
          </a:p>
          <a:p>
            <a:pPr algn="ctr"/>
            <a:r>
              <a:rPr lang="ko-KR" altLang="en-US" sz="3200" dirty="0" smtClean="0">
                <a:latin typeface="휴먼아미체" pitchFamily="18" charset="-127"/>
                <a:ea typeface="휴먼아미체" pitchFamily="18" charset="-127"/>
              </a:rPr>
              <a:t>이제 너희들이 할 수 있는 일을 찾아서</a:t>
            </a:r>
            <a:endParaRPr lang="en-US" altLang="ko-KR" sz="3200" dirty="0" smtClean="0">
              <a:latin typeface="휴먼아미체" pitchFamily="18" charset="-127"/>
              <a:ea typeface="휴먼아미체" pitchFamily="18" charset="-127"/>
            </a:endParaRPr>
          </a:p>
          <a:p>
            <a:pPr algn="ctr"/>
            <a:r>
              <a:rPr lang="ko-KR" altLang="en-US" sz="3200" dirty="0" smtClean="0">
                <a:latin typeface="휴먼아미체" pitchFamily="18" charset="-127"/>
                <a:ea typeface="휴먼아미체" pitchFamily="18" charset="-127"/>
              </a:rPr>
              <a:t>계획표를 만들어와 </a:t>
            </a:r>
            <a:r>
              <a:rPr lang="en-US" altLang="ko-KR" sz="3200" dirty="0" smtClean="0">
                <a:latin typeface="휴먼아미체" pitchFamily="18" charset="-127"/>
                <a:ea typeface="휴먼아미체" pitchFamily="18" charset="-127"/>
                <a:sym typeface="Wingdings" pitchFamily="2" charset="2"/>
              </a:rPr>
              <a:t>:)</a:t>
            </a:r>
          </a:p>
          <a:p>
            <a:pPr algn="ctr"/>
            <a:r>
              <a:rPr lang="ko-KR" altLang="en-US" sz="3200" dirty="0" smtClean="0">
                <a:latin typeface="휴먼아미체" pitchFamily="18" charset="-127"/>
                <a:ea typeface="휴먼아미체" pitchFamily="18" charset="-127"/>
                <a:sym typeface="Wingdings" pitchFamily="2" charset="2"/>
              </a:rPr>
              <a:t>단</a:t>
            </a:r>
            <a:r>
              <a:rPr lang="en-US" altLang="ko-KR" sz="3200" dirty="0" smtClean="0">
                <a:latin typeface="휴먼아미체" pitchFamily="18" charset="-127"/>
                <a:ea typeface="휴먼아미체" pitchFamily="18" charset="-127"/>
                <a:sym typeface="Wingdings" pitchFamily="2" charset="2"/>
              </a:rPr>
              <a:t>, </a:t>
            </a:r>
            <a:r>
              <a:rPr lang="ko-KR" altLang="en-US" sz="3200" dirty="0" smtClean="0">
                <a:latin typeface="휴먼아미체" pitchFamily="18" charset="-127"/>
                <a:ea typeface="휴먼아미체" pitchFamily="18" charset="-127"/>
                <a:sym typeface="Wingdings" pitchFamily="2" charset="2"/>
              </a:rPr>
              <a:t>금요일은 공통프로그램이니까 제외하도록</a:t>
            </a:r>
            <a:endParaRPr lang="en-US" altLang="ko-KR" sz="3200" dirty="0" smtClean="0">
              <a:latin typeface="휴먼아미체" pitchFamily="18" charset="-127"/>
              <a:ea typeface="휴먼아미체" pitchFamily="18" charset="-127"/>
              <a:sym typeface="Wingdings" pitchFamily="2" charset="2"/>
            </a:endParaRPr>
          </a:p>
          <a:p>
            <a:pPr algn="ctr"/>
            <a:endParaRPr lang="en-US" altLang="ko-KR" dirty="0" smtClean="0">
              <a:sym typeface="Wingdings" pitchFamily="2" charset="2"/>
            </a:endParaRPr>
          </a:p>
        </p:txBody>
      </p:sp>
      <p:sp>
        <p:nvSpPr>
          <p:cNvPr id="9" name="모서리가 둥근 사각형 설명선 8"/>
          <p:cNvSpPr/>
          <p:nvPr/>
        </p:nvSpPr>
        <p:spPr>
          <a:xfrm>
            <a:off x="6215074" y="214290"/>
            <a:ext cx="2071702" cy="1714512"/>
          </a:xfrm>
          <a:prstGeom prst="wedgeRoundRectCallout">
            <a:avLst>
              <a:gd name="adj1" fmla="val 36967"/>
              <a:gd name="adj2" fmla="val 67834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08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시 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– 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예배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09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시 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– Class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시작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15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시 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– Class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종료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28662" y="5572140"/>
            <a:ext cx="4572032" cy="92869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latin typeface="HY나무L" pitchFamily="18" charset="-127"/>
                <a:ea typeface="HY나무L" pitchFamily="18" charset="-127"/>
              </a:rPr>
              <a:t>Bethany home</a:t>
            </a:r>
            <a:r>
              <a:rPr lang="ko-KR" altLang="en-US" sz="2000" b="1" dirty="0" smtClean="0">
                <a:latin typeface="HY나무L" pitchFamily="18" charset="-127"/>
                <a:ea typeface="HY나무L" pitchFamily="18" charset="-127"/>
              </a:rPr>
              <a:t> </a:t>
            </a:r>
            <a:r>
              <a:rPr lang="en-US" altLang="ko-KR" sz="2000" b="1" dirty="0" smtClean="0">
                <a:latin typeface="HY나무L" pitchFamily="18" charset="-127"/>
                <a:ea typeface="HY나무L" pitchFamily="18" charset="-127"/>
              </a:rPr>
              <a:t>(school) </a:t>
            </a:r>
            <a:r>
              <a:rPr lang="ko-KR" altLang="en-US" sz="2000" b="1" dirty="0" smtClean="0">
                <a:latin typeface="HY나무L" pitchFamily="18" charset="-127"/>
                <a:ea typeface="HY나무L" pitchFamily="18" charset="-127"/>
              </a:rPr>
              <a:t>코디네이터</a:t>
            </a:r>
            <a:endParaRPr lang="en-US" altLang="ko-KR" sz="2000" b="1" dirty="0" smtClean="0">
              <a:latin typeface="HY나무L" pitchFamily="18" charset="-127"/>
              <a:ea typeface="HY나무L" pitchFamily="18" charset="-127"/>
            </a:endParaRPr>
          </a:p>
          <a:p>
            <a:pPr algn="ctr"/>
            <a:r>
              <a:rPr lang="en-US" altLang="ko-KR" sz="2000" b="1" dirty="0" smtClean="0">
                <a:latin typeface="HY나무L" pitchFamily="18" charset="-127"/>
                <a:ea typeface="HY나무L" pitchFamily="18" charset="-127"/>
              </a:rPr>
              <a:t>Mr. </a:t>
            </a:r>
            <a:r>
              <a:rPr lang="en-US" altLang="ko-KR" sz="2000" b="1" dirty="0" err="1" smtClean="0">
                <a:latin typeface="HY나무L" pitchFamily="18" charset="-127"/>
                <a:ea typeface="HY나무L" pitchFamily="18" charset="-127"/>
              </a:rPr>
              <a:t>koo</a:t>
            </a:r>
            <a:endParaRPr lang="ko-KR" altLang="en-US" sz="2000" b="1" dirty="0">
              <a:latin typeface="HY나무L" pitchFamily="18" charset="-127"/>
              <a:ea typeface="HY나무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/>
          </p:cNvGraphicFramePr>
          <p:nvPr/>
        </p:nvGraphicFramePr>
        <p:xfrm>
          <a:off x="4572000" y="71414"/>
          <a:ext cx="4429189" cy="278608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11892"/>
                <a:gridCol w="892592"/>
                <a:gridCol w="853029"/>
                <a:gridCol w="885838"/>
                <a:gridCol w="885838"/>
              </a:tblGrid>
              <a:tr h="7418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Pine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(</a:t>
                      </a:r>
                      <a:r>
                        <a:rPr lang="ko-KR" altLang="en-US" sz="1600" dirty="0" err="1" smtClean="0">
                          <a:latin typeface="HY나무L" pitchFamily="18" charset="-127"/>
                          <a:ea typeface="HY나무L" pitchFamily="18" charset="-127"/>
                        </a:rPr>
                        <a:t>은솔</a:t>
                      </a:r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)</a:t>
                      </a:r>
                      <a:endParaRPr lang="en-US" altLang="ko-KR" sz="1600" b="1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Mon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Tue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Wed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Thu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</a:tr>
              <a:tr h="6814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09:00~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11:00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Class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814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11:00~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12:00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Worship dance class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814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13:00~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15:00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Class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내용 개체 틀 3"/>
          <p:cNvGraphicFramePr>
            <a:graphicFrameLocks noGrp="1"/>
          </p:cNvGraphicFramePr>
          <p:nvPr>
            <p:ph idx="1"/>
          </p:nvPr>
        </p:nvGraphicFramePr>
        <p:xfrm>
          <a:off x="71407" y="71414"/>
          <a:ext cx="4429155" cy="27860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3246"/>
                <a:gridCol w="861225"/>
                <a:gridCol w="853022"/>
                <a:gridCol w="885831"/>
                <a:gridCol w="885831"/>
              </a:tblGrid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Jake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나무L" pitchFamily="18" charset="-127"/>
                          <a:ea typeface="HY나무L" pitchFamily="18" charset="-127"/>
                        </a:rPr>
                        <a:t>민영</a:t>
                      </a:r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)</a:t>
                      </a:r>
                      <a:endParaRPr lang="en-US" altLang="ko-KR" sz="1600" b="1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Mon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Tue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Wed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Thu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</a:tr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09:00~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11:00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Kitchen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11:00~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12:00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Balloon</a:t>
                      </a:r>
                      <a:r>
                        <a:rPr lang="en-US" altLang="ko-KR" sz="20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 class &amp;</a:t>
                      </a:r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 Kitchen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7500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13:00~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15:00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Soccer</a:t>
                      </a:r>
                      <a:endParaRPr lang="ko-KR" altLang="en-US" sz="16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aseline="0" dirty="0" smtClean="0">
                          <a:latin typeface="HY나무L" pitchFamily="18" charset="-127"/>
                          <a:ea typeface="HY나무L" pitchFamily="18" charset="-127"/>
                        </a:rPr>
                        <a:t>Song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Soccer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aseline="0" dirty="0" smtClean="0">
                          <a:latin typeface="HY나무L" pitchFamily="18" charset="-127"/>
                          <a:ea typeface="HY나무L" pitchFamily="18" charset="-127"/>
                        </a:rPr>
                        <a:t>song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내용 개체 틀 3"/>
          <p:cNvGraphicFramePr>
            <a:graphicFrameLocks/>
          </p:cNvGraphicFramePr>
          <p:nvPr/>
        </p:nvGraphicFramePr>
        <p:xfrm>
          <a:off x="71406" y="3786190"/>
          <a:ext cx="4429155" cy="27860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3246"/>
                <a:gridCol w="861225"/>
                <a:gridCol w="853022"/>
                <a:gridCol w="885831"/>
                <a:gridCol w="885831"/>
              </a:tblGrid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Estella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나무L" pitchFamily="18" charset="-127"/>
                          <a:ea typeface="HY나무L" pitchFamily="18" charset="-127"/>
                        </a:rPr>
                        <a:t>인실</a:t>
                      </a:r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)</a:t>
                      </a:r>
                      <a:endParaRPr lang="en-US" altLang="ko-KR" sz="1600" b="1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Mon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Tue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Wed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Thu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</a:tr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09:00~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11:00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Class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11:00~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12:00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Dance</a:t>
                      </a:r>
                      <a:r>
                        <a:rPr lang="en-US" altLang="ko-KR" sz="20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 class &amp; Balloon class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7500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13:00~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15:00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Soccer</a:t>
                      </a:r>
                      <a:endParaRPr lang="ko-KR" altLang="en-US" sz="16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HY나무L" pitchFamily="18" charset="-127"/>
                          <a:ea typeface="HY나무L" pitchFamily="18" charset="-127"/>
                        </a:rPr>
                        <a:t>Class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Soccer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aseline="0" dirty="0" smtClean="0">
                          <a:latin typeface="HY나무L" pitchFamily="18" charset="-127"/>
                          <a:ea typeface="HY나무L" pitchFamily="18" charset="-127"/>
                        </a:rPr>
                        <a:t>Class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내용 개체 틀 3"/>
          <p:cNvGraphicFramePr>
            <a:graphicFrameLocks/>
          </p:cNvGraphicFramePr>
          <p:nvPr/>
        </p:nvGraphicFramePr>
        <p:xfrm>
          <a:off x="4572001" y="3786190"/>
          <a:ext cx="4429155" cy="27860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43246"/>
                <a:gridCol w="861225"/>
                <a:gridCol w="853022"/>
                <a:gridCol w="885831"/>
                <a:gridCol w="885831"/>
              </a:tblGrid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Erin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나무L" pitchFamily="18" charset="-127"/>
                          <a:ea typeface="HY나무L" pitchFamily="18" charset="-127"/>
                        </a:rPr>
                        <a:t>예지</a:t>
                      </a:r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)</a:t>
                      </a:r>
                      <a:endParaRPr lang="en-US" altLang="ko-KR" sz="1600" b="1" dirty="0" smtClean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Mon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Tue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Wed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Thu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</a:tr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09:00~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11:00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Kitchen &amp; Balloon</a:t>
                      </a:r>
                      <a:r>
                        <a:rPr lang="en-US" altLang="ko-KR" sz="20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 class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786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11:00~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12:00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나무L" pitchFamily="18" charset="-127"/>
                          <a:ea typeface="HY나무L" pitchFamily="18" charset="-127"/>
                        </a:rPr>
                        <a:t>Balloon</a:t>
                      </a:r>
                      <a:r>
                        <a:rPr lang="en-US" altLang="ko-KR" sz="2000" baseline="0" dirty="0" smtClean="0">
                          <a:latin typeface="HY나무L" pitchFamily="18" charset="-127"/>
                          <a:ea typeface="HY나무L" pitchFamily="18" charset="-127"/>
                        </a:rPr>
                        <a:t> class</a:t>
                      </a:r>
                      <a:endParaRPr lang="ko-KR" altLang="en-US" sz="20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7500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13:00~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HY나무L" pitchFamily="18" charset="-127"/>
                          <a:ea typeface="HY나무L" pitchFamily="18" charset="-127"/>
                        </a:rPr>
                        <a:t>15:00</a:t>
                      </a:r>
                      <a:endParaRPr lang="ko-KR" altLang="en-US" sz="18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Soccer</a:t>
                      </a:r>
                      <a:endParaRPr lang="ko-KR" altLang="en-US" sz="1600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aseline="0" dirty="0" smtClean="0">
                          <a:latin typeface="HY나무L" pitchFamily="18" charset="-127"/>
                          <a:ea typeface="HY나무L" pitchFamily="18" charset="-127"/>
                        </a:rPr>
                        <a:t>song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HY나무L" pitchFamily="18" charset="-127"/>
                          <a:ea typeface="HY나무L" pitchFamily="18" charset="-127"/>
                        </a:rPr>
                        <a:t>Soccer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aseline="0" dirty="0" smtClean="0">
                          <a:latin typeface="HY나무L" pitchFamily="18" charset="-127"/>
                          <a:ea typeface="HY나무L" pitchFamily="18" charset="-127"/>
                        </a:rPr>
                        <a:t>song</a:t>
                      </a:r>
                      <a:endParaRPr lang="ko-KR" altLang="en-US" dirty="0">
                        <a:latin typeface="HY나무L" pitchFamily="18" charset="-127"/>
                        <a:ea typeface="HY나무L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71670" y="2841965"/>
            <a:ext cx="4214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TIME TABLE</a:t>
            </a:r>
            <a:endParaRPr lang="ko-KR" alt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9256" y="6519470"/>
            <a:ext cx="4429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C00000"/>
                </a:solidFill>
                <a:latin typeface="HY나무L" pitchFamily="18" charset="-127"/>
                <a:ea typeface="HY나무L" pitchFamily="18" charset="-127"/>
              </a:rPr>
              <a:t>* </a:t>
            </a:r>
            <a:r>
              <a:rPr lang="ko-KR" altLang="en-US" sz="1600" b="1" dirty="0" smtClean="0">
                <a:solidFill>
                  <a:srgbClr val="C00000"/>
                </a:solidFill>
                <a:latin typeface="HY나무L" pitchFamily="18" charset="-127"/>
                <a:ea typeface="HY나무L" pitchFamily="18" charset="-127"/>
              </a:rPr>
              <a:t>매주 금요일 </a:t>
            </a:r>
            <a:r>
              <a:rPr lang="en-US" altLang="ko-KR" sz="1600" b="1" dirty="0" smtClean="0">
                <a:solidFill>
                  <a:srgbClr val="C00000"/>
                </a:solidFill>
                <a:latin typeface="HY나무L" pitchFamily="18" charset="-127"/>
                <a:ea typeface="HY나무L" pitchFamily="18" charset="-127"/>
              </a:rPr>
              <a:t>Bethany home</a:t>
            </a:r>
            <a:r>
              <a:rPr lang="ko-KR" altLang="en-US" sz="1600" b="1" dirty="0" smtClean="0">
                <a:solidFill>
                  <a:srgbClr val="C00000"/>
                </a:solidFill>
                <a:latin typeface="HY나무L" pitchFamily="18" charset="-127"/>
                <a:ea typeface="HY나무L" pitchFamily="18" charset="-127"/>
              </a:rPr>
              <a:t> </a:t>
            </a:r>
            <a:r>
              <a:rPr lang="en-US" altLang="ko-KR" sz="1600" b="1" dirty="0" smtClean="0">
                <a:solidFill>
                  <a:srgbClr val="C00000"/>
                </a:solidFill>
                <a:latin typeface="HY나무L" pitchFamily="18" charset="-127"/>
                <a:ea typeface="HY나무L" pitchFamily="18" charset="-127"/>
              </a:rPr>
              <a:t>Program</a:t>
            </a:r>
            <a:endParaRPr lang="ko-KR" altLang="en-US" sz="1600" b="1" dirty="0">
              <a:solidFill>
                <a:srgbClr val="C00000"/>
              </a:solidFill>
              <a:latin typeface="HY나무L" pitchFamily="18" charset="-127"/>
              <a:ea typeface="HY나무L" pitchFamily="18" charset="-127"/>
            </a:endParaRPr>
          </a:p>
        </p:txBody>
      </p:sp>
      <p:pic>
        <p:nvPicPr>
          <p:cNvPr id="13" name="Picture 225" descr="http://upload.wikimedia.org/wikipedia/commons/thumb/0/05/Crystal_Clear_app_xeyes.png/48px-Crystal_Clear_app_xeyes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3000372"/>
            <a:ext cx="714380" cy="7143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크기변환_DSC02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56160">
            <a:off x="1221187" y="4563231"/>
            <a:ext cx="2786082" cy="2083989"/>
          </a:xfrm>
          <a:prstGeom prst="rect">
            <a:avLst/>
          </a:prstGeom>
        </p:spPr>
      </p:pic>
      <p:pic>
        <p:nvPicPr>
          <p:cNvPr id="9" name="그림 8" descr="크기변환_IMG_59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22673">
            <a:off x="1189673" y="2321993"/>
            <a:ext cx="3022634" cy="2260930"/>
          </a:xfrm>
          <a:prstGeom prst="rect">
            <a:avLst/>
          </a:prstGeom>
        </p:spPr>
      </p:pic>
      <p:pic>
        <p:nvPicPr>
          <p:cNvPr id="6" name="그림 5" descr="크기변환_DSC015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5661073">
            <a:off x="1358570" y="380998"/>
            <a:ext cx="2559298" cy="2044481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357158" y="0"/>
            <a:ext cx="1357322" cy="6858000"/>
          </a:xfrm>
          <a:solidFill>
            <a:srgbClr val="800080">
              <a:alpha val="88000"/>
            </a:srgbClr>
          </a:solidFill>
        </p:spPr>
        <p:txBody>
          <a:bodyPr vert="wordArtVertRtl">
            <a:normAutofit fontScale="9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home</a:t>
            </a:r>
            <a:br>
              <a:rPr lang="en-US" altLang="ko-KR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</a:br>
            <a:r>
              <a:rPr lang="en-US" altLang="ko-KR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Bethany</a:t>
            </a:r>
            <a:endParaRPr lang="ko-KR" alt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" name="그림 6" descr="크기변환_DSC017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74886">
            <a:off x="3767563" y="117655"/>
            <a:ext cx="3175000" cy="2374900"/>
          </a:xfrm>
          <a:prstGeom prst="rect">
            <a:avLst/>
          </a:prstGeom>
        </p:spPr>
      </p:pic>
      <p:pic>
        <p:nvPicPr>
          <p:cNvPr id="8" name="그림 7" descr="크기변환_DSC0179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159773">
            <a:off x="6793043" y="107065"/>
            <a:ext cx="2786841" cy="2297663"/>
          </a:xfrm>
          <a:prstGeom prst="rect">
            <a:avLst/>
          </a:prstGeom>
        </p:spPr>
      </p:pic>
      <p:pic>
        <p:nvPicPr>
          <p:cNvPr id="10" name="그림 9" descr="크기변환_DSC0228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87434">
            <a:off x="3822109" y="2252896"/>
            <a:ext cx="3175000" cy="2374900"/>
          </a:xfrm>
          <a:prstGeom prst="rect">
            <a:avLst/>
          </a:prstGeom>
        </p:spPr>
      </p:pic>
      <p:pic>
        <p:nvPicPr>
          <p:cNvPr id="11" name="그림 10" descr="크기변환_DSC0189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5681696">
            <a:off x="6763827" y="2607442"/>
            <a:ext cx="2450475" cy="1926211"/>
          </a:xfrm>
          <a:prstGeom prst="rect">
            <a:avLst/>
          </a:prstGeom>
        </p:spPr>
      </p:pic>
      <p:pic>
        <p:nvPicPr>
          <p:cNvPr id="13" name="그림 12" descr="크기변환_DSC0222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279191">
            <a:off x="4003092" y="4413280"/>
            <a:ext cx="3104900" cy="2322465"/>
          </a:xfrm>
          <a:prstGeom prst="rect">
            <a:avLst/>
          </a:prstGeom>
        </p:spPr>
      </p:pic>
      <p:pic>
        <p:nvPicPr>
          <p:cNvPr id="14" name="그림 13" descr="크기변환_DSC0220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1234327">
            <a:off x="6403610" y="4321268"/>
            <a:ext cx="3175000" cy="237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7" descr="einsil-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40264">
            <a:off x="163679" y="3172828"/>
            <a:ext cx="2578952" cy="3414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구름 모양 설명선 6"/>
          <p:cNvSpPr/>
          <p:nvPr/>
        </p:nvSpPr>
        <p:spPr>
          <a:xfrm>
            <a:off x="2000232" y="285728"/>
            <a:ext cx="7000924" cy="4714908"/>
          </a:xfrm>
          <a:prstGeom prst="cloudCallout">
            <a:avLst>
              <a:gd name="adj1" fmla="val -43869"/>
              <a:gd name="adj2" fmla="val 5262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68" y="5500702"/>
            <a:ext cx="5286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E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stella’s </a:t>
            </a:r>
            <a:r>
              <a:rPr lang="en-US" altLang="ko-K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ance </a:t>
            </a:r>
            <a:r>
              <a:rPr lang="en-US" altLang="ko-KR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lass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00298" y="1093003"/>
            <a:ext cx="69294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베타니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홈 친구들을 위해 한 달이 넘는 시간 동안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일주일에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3-4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번씩 댄스교실을 열었답니다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.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댄스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선곡은 예전에 유행하던 </a:t>
            </a:r>
            <a:r>
              <a:rPr lang="ko-KR" altLang="ko-KR" sz="2400" dirty="0" err="1">
                <a:latin typeface="휴먼아미체" pitchFamily="18" charset="-127"/>
                <a:ea typeface="휴먼아미체" pitchFamily="18" charset="-127"/>
              </a:rPr>
              <a:t>원더걸스의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‘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Nobody!’ </a:t>
            </a: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우리나라에선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오래 전 유행하던 댄스였지만 여기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말레이시아에는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아직도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‘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Nobody’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의 열풍이 가시지 않았답니다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.</a:t>
            </a: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아이들이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열심히 </a:t>
            </a:r>
            <a:r>
              <a:rPr lang="ko-KR" altLang="ko-KR" sz="2400" dirty="0" err="1">
                <a:latin typeface="휴먼아미체" pitchFamily="18" charset="-127"/>
                <a:ea typeface="휴먼아미체" pitchFamily="18" charset="-127"/>
              </a:rPr>
              <a:t>따라하는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 모습이 너무 기특하고 예뻐서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더욱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열정을 쏟아 가르쳤습니다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난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이도가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살짝 있는 춤인데도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불과하고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이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젠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제법 멋지게 춤을 추는 아이들을 보며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보람을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느낍니다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.</a:t>
            </a:r>
            <a:endParaRPr lang="ko-KR" altLang="ko-KR" sz="2400" dirty="0">
              <a:latin typeface="휴먼아미체" pitchFamily="18" charset="-127"/>
              <a:ea typeface="휴먼아미체" pitchFamily="18" charset="-127"/>
            </a:endParaRPr>
          </a:p>
          <a:p>
            <a:endParaRPr lang="en-US" altLang="ko-KR" dirty="0" smtClean="0"/>
          </a:p>
        </p:txBody>
      </p:sp>
      <p:pic>
        <p:nvPicPr>
          <p:cNvPr id="10" name="그림 9" descr="ra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7545" y="6405587"/>
            <a:ext cx="364648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6" descr="emy-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53996">
            <a:off x="6932372" y="366806"/>
            <a:ext cx="2310571" cy="3079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85720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J</a:t>
            </a:r>
            <a:r>
              <a:rPr lang="en-US" altLang="ko-KR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Ake’s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ko-K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ing a song </a:t>
            </a:r>
            <a:r>
              <a:rPr lang="en-US" altLang="ko-K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</a:t>
            </a:r>
            <a:r>
              <a:rPr lang="en-US" altLang="ko-K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la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ss </a:t>
            </a:r>
          </a:p>
        </p:txBody>
      </p:sp>
      <p:sp>
        <p:nvSpPr>
          <p:cNvPr id="7" name="구름 모양 설명선 6"/>
          <p:cNvSpPr/>
          <p:nvPr/>
        </p:nvSpPr>
        <p:spPr>
          <a:xfrm>
            <a:off x="214282" y="1285860"/>
            <a:ext cx="7215238" cy="4929222"/>
          </a:xfrm>
          <a:prstGeom prst="cloudCallout">
            <a:avLst>
              <a:gd name="adj1" fmla="val 49798"/>
              <a:gd name="adj2" fmla="val -4863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7" y="2071678"/>
            <a:ext cx="664373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센터 장님의 부탁으로 시작하게 된 노래교실은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아직 시작한지 얼마 안 되는 내 계획 중 하나이다</a:t>
            </a: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평소에 볼 수 없었던 그들의 열정적이면서도 순수한 면들이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노래를 통해 함께 흘러나와 그들의 세계에 빠져들게 끔 만든다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몇몇의 아이들은 놀라울 정도의 습득 능력을 가지고 있어 보는 이로 하여금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놀라움을 감출 수 없게 만들기도 하였다</a:t>
            </a:r>
          </a:p>
          <a:p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서투른 발음이지만 따라 부르는 그들을 보며 함께 호흡 할 수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있다는 것이 얼마나 큰 즐거움인가 다시 한번 되새겨 본다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</a:t>
            </a: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‘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천사들의 합창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’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그 황홀함 속에 내가 있었다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</a:t>
            </a:r>
            <a:endParaRPr lang="ko-KR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endParaRPr lang="ko-KR" altLang="en-US" dirty="0"/>
          </a:p>
        </p:txBody>
      </p:sp>
      <p:pic>
        <p:nvPicPr>
          <p:cNvPr id="10" name="그림 9" descr="ra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7545" y="6405587"/>
            <a:ext cx="364648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22" descr="yj-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3286124"/>
            <a:ext cx="2258308" cy="301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57158" y="5556609"/>
            <a:ext cx="7286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E</a:t>
            </a:r>
            <a:r>
              <a:rPr lang="en-US" altLang="ko-K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rin’s </a:t>
            </a:r>
            <a:r>
              <a:rPr lang="en-US" altLang="ko-K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b</a:t>
            </a:r>
            <a:r>
              <a:rPr lang="en-US" altLang="ko-K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alloon art </a:t>
            </a:r>
            <a:r>
              <a:rPr lang="en-US" altLang="ko-KR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</a:t>
            </a:r>
            <a:r>
              <a:rPr lang="en-US" altLang="ko-K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lass </a:t>
            </a:r>
          </a:p>
        </p:txBody>
      </p:sp>
      <p:sp>
        <p:nvSpPr>
          <p:cNvPr id="7" name="구름 모양 설명선 6"/>
          <p:cNvSpPr/>
          <p:nvPr/>
        </p:nvSpPr>
        <p:spPr>
          <a:xfrm>
            <a:off x="214282" y="285728"/>
            <a:ext cx="7215238" cy="5286412"/>
          </a:xfrm>
          <a:prstGeom prst="cloudCallout">
            <a:avLst>
              <a:gd name="adj1" fmla="val 52261"/>
              <a:gd name="adj2" fmla="val 4041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869936"/>
            <a:ext cx="84296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       </a:t>
            </a:r>
            <a:r>
              <a:rPr lang="ko-KR" altLang="ko-KR" sz="2400" spc="40" dirty="0" err="1" smtClean="0">
                <a:latin typeface="휴먼아미체" pitchFamily="18" charset="-127"/>
                <a:ea typeface="휴먼아미체" pitchFamily="18" charset="-127"/>
              </a:rPr>
              <a:t>베다니홈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친구들과 선생님들을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위한 </a:t>
            </a:r>
            <a:endParaRPr lang="en-US" altLang="ko-KR" sz="2400" spc="4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            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풍선아트교육을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시작했습니다</a:t>
            </a:r>
            <a:r>
              <a:rPr lang="en-US" altLang="ko-KR" sz="2400" spc="40" dirty="0">
                <a:latin typeface="휴먼아미체" pitchFamily="18" charset="-127"/>
                <a:ea typeface="휴먼아미체" pitchFamily="18" charset="-127"/>
              </a:rPr>
              <a:t>. </a:t>
            </a:r>
            <a:endParaRPr lang="en-US" altLang="ko-KR" sz="2400" spc="4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  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매직풍선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다루기가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어려워 </a:t>
            </a:r>
            <a:r>
              <a:rPr lang="ko-KR" altLang="ko-KR" sz="2400" spc="40" dirty="0" err="1">
                <a:latin typeface="휴먼아미체" pitchFamily="18" charset="-127"/>
                <a:ea typeface="휴먼아미체" pitchFamily="18" charset="-127"/>
              </a:rPr>
              <a:t>베다니홈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 친구들에게는 교육대신 풍선선물을</a:t>
            </a:r>
            <a:r>
              <a:rPr lang="en-US" altLang="ko-KR" sz="2400" spc="40" dirty="0">
                <a:latin typeface="휴먼아미체" pitchFamily="18" charset="-127"/>
                <a:ea typeface="휴먼아미체" pitchFamily="18" charset="-127"/>
              </a:rPr>
              <a:t>, </a:t>
            </a:r>
            <a:endParaRPr lang="en-US" altLang="ko-KR" sz="2400" spc="4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         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방과후엔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선생님들을 위한 풍선아트 </a:t>
            </a:r>
            <a:r>
              <a:rPr lang="ko-KR" altLang="en-US" sz="2400" spc="40" dirty="0" smtClean="0">
                <a:latin typeface="휴먼아미체" pitchFamily="18" charset="-127"/>
                <a:ea typeface="휴먼아미체" pitchFamily="18" charset="-127"/>
              </a:rPr>
              <a:t>교실</a:t>
            </a:r>
            <a:r>
              <a:rPr lang="ko-KR" altLang="en-US" sz="2400" spc="40" dirty="0">
                <a:latin typeface="휴먼아미체" pitchFamily="18" charset="-127"/>
                <a:ea typeface="휴먼아미체" pitchFamily="18" charset="-127"/>
              </a:rPr>
              <a:t>을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열어 </a:t>
            </a:r>
            <a:endParaRPr lang="en-US" altLang="ko-KR" sz="2400" spc="4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             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매직풍선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2400" spc="40" dirty="0">
                <a:latin typeface="휴먼아미체" pitchFamily="18" charset="-127"/>
                <a:ea typeface="휴먼아미체" pitchFamily="18" charset="-127"/>
              </a:rPr>
              <a:t>4~5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종류를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교육</a:t>
            </a:r>
            <a:r>
              <a:rPr lang="ko-KR" altLang="en-US" sz="2400" spc="40" dirty="0" smtClean="0">
                <a:latin typeface="휴먼아미체" pitchFamily="18" charset="-127"/>
                <a:ea typeface="휴먼아미체" pitchFamily="18" charset="-127"/>
              </a:rPr>
              <a:t>하고 있습니다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. </a:t>
            </a:r>
          </a:p>
          <a:p>
            <a:r>
              <a:rPr lang="ko-KR" altLang="en-US" sz="2400" spc="40" dirty="0" smtClean="0">
                <a:latin typeface="휴먼아미체" pitchFamily="18" charset="-127"/>
                <a:ea typeface="휴먼아미체" pitchFamily="18" charset="-127"/>
              </a:rPr>
              <a:t>      또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,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우리가 </a:t>
            </a:r>
            <a:r>
              <a:rPr lang="ko-KR" altLang="en-US" sz="2400" spc="40" dirty="0" smtClean="0">
                <a:latin typeface="휴먼아미체" pitchFamily="18" charset="-127"/>
                <a:ea typeface="휴먼아미체" pitchFamily="18" charset="-127"/>
              </a:rPr>
              <a:t>사는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지역에서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인도페스티벌이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2400" spc="40" dirty="0" smtClean="0">
                <a:latin typeface="휴먼아미체" pitchFamily="18" charset="-127"/>
                <a:ea typeface="휴먼아미체" pitchFamily="18" charset="-127"/>
              </a:rPr>
              <a:t>크게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 열려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en-US" sz="2400" spc="40" dirty="0" smtClean="0">
                <a:latin typeface="휴먼아미체" pitchFamily="18" charset="-127"/>
                <a:ea typeface="휴먼아미체" pitchFamily="18" charset="-127"/>
              </a:rPr>
              <a:t>그곳에서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endParaRPr lang="en-US" altLang="ko-KR" sz="2400" spc="4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            </a:t>
            </a:r>
            <a:r>
              <a:rPr lang="ko-KR" altLang="ko-KR" sz="2400" spc="40" dirty="0" err="1" smtClean="0">
                <a:latin typeface="휴먼아미체" pitchFamily="18" charset="-127"/>
                <a:ea typeface="휴먼아미체" pitchFamily="18" charset="-127"/>
              </a:rPr>
              <a:t>베다니홈을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위한 기부금 마련을 위해 </a:t>
            </a:r>
            <a:endParaRPr lang="en-US" altLang="ko-KR" sz="2400" spc="4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           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매직풍선을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만들어 팔기도 하였습니다</a:t>
            </a:r>
            <a:r>
              <a:rPr lang="en-US" altLang="ko-KR" sz="2400" spc="40" dirty="0">
                <a:latin typeface="휴먼아미체" pitchFamily="18" charset="-127"/>
                <a:ea typeface="휴먼아미체" pitchFamily="18" charset="-127"/>
              </a:rPr>
              <a:t>. </a:t>
            </a:r>
            <a:endParaRPr lang="en-US" altLang="ko-KR" sz="2400" spc="4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        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작은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손재주로 </a:t>
            </a:r>
            <a:r>
              <a:rPr lang="ko-KR" altLang="ko-KR" sz="2400" spc="40" dirty="0" err="1">
                <a:latin typeface="휴먼아미체" pitchFamily="18" charset="-127"/>
                <a:ea typeface="휴먼아미체" pitchFamily="18" charset="-127"/>
              </a:rPr>
              <a:t>베다니홈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 친구들과 선생님들께 </a:t>
            </a:r>
            <a:endParaRPr lang="en-US" altLang="ko-KR" sz="2400" spc="4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   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재미와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감동을 줄 수 있다는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것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에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감사</a:t>
            </a:r>
            <a:r>
              <a:rPr lang="ko-KR" altLang="en-US" sz="2400" spc="40" dirty="0" smtClean="0">
                <a:latin typeface="휴먼아미체" pitchFamily="18" charset="-127"/>
                <a:ea typeface="휴먼아미체" pitchFamily="18" charset="-127"/>
              </a:rPr>
              <a:t>함</a:t>
            </a:r>
            <a:r>
              <a:rPr lang="ko-KR" altLang="ko-KR" sz="2400" spc="4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spc="40" dirty="0">
                <a:latin typeface="휴먼아미체" pitchFamily="18" charset="-127"/>
                <a:ea typeface="휴먼아미체" pitchFamily="18" charset="-127"/>
              </a:rPr>
              <a:t>느낍니다</a:t>
            </a:r>
            <a:r>
              <a:rPr lang="en-US" altLang="ko-KR" sz="2400" spc="40" dirty="0" smtClean="0">
                <a:latin typeface="휴먼아미체" pitchFamily="18" charset="-127"/>
                <a:ea typeface="휴먼아미체" pitchFamily="18" charset="-127"/>
              </a:rPr>
              <a:t>.</a:t>
            </a:r>
            <a:endParaRPr lang="ko-KR" altLang="en-US" sz="2400" dirty="0">
              <a:latin typeface="휴먼아미체" pitchFamily="18" charset="-127"/>
              <a:ea typeface="휴먼아미체" pitchFamily="18" charset="-127"/>
            </a:endParaRPr>
          </a:p>
        </p:txBody>
      </p:sp>
      <p:pic>
        <p:nvPicPr>
          <p:cNvPr id="10" name="그림 9" descr="ra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6107" y="6405587"/>
            <a:ext cx="364648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2844" y="169111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B</a:t>
            </a:r>
            <a:r>
              <a:rPr lang="en-US" altLang="ko-KR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laise’s</a:t>
            </a:r>
            <a:r>
              <a:rPr lang="en-US" altLang="ko-K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ko-KR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</a:t>
            </a:r>
            <a:r>
              <a:rPr lang="en-US" altLang="ko-K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ctivity </a:t>
            </a:r>
          </a:p>
        </p:txBody>
      </p:sp>
      <p:pic>
        <p:nvPicPr>
          <p:cNvPr id="10" name="Picture 18" descr="khb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85514">
            <a:off x="17350" y="3705542"/>
            <a:ext cx="2269230" cy="3105262"/>
          </a:xfrm>
          <a:prstGeom prst="rect">
            <a:avLst/>
          </a:prstGeom>
          <a:noFill/>
        </p:spPr>
      </p:pic>
      <p:sp>
        <p:nvSpPr>
          <p:cNvPr id="7" name="구름 모양 설명선 6"/>
          <p:cNvSpPr/>
          <p:nvPr/>
        </p:nvSpPr>
        <p:spPr>
          <a:xfrm>
            <a:off x="1928794" y="714356"/>
            <a:ext cx="6786610" cy="4857784"/>
          </a:xfrm>
          <a:prstGeom prst="cloudCallout">
            <a:avLst>
              <a:gd name="adj1" fmla="val -50751"/>
              <a:gd name="adj2" fmla="val 4318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3" y="1357298"/>
            <a:ext cx="2236009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             베타니 홈에서 내 활동은 크게 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    </a:t>
            </a:r>
            <a:r>
              <a:rPr lang="ko-KR" altLang="en-US" sz="2400" dirty="0" err="1" smtClean="0">
                <a:latin typeface="휴먼아미체" pitchFamily="18" charset="-127"/>
                <a:ea typeface="휴먼아미체" pitchFamily="18" charset="-127"/>
              </a:rPr>
              <a:t>베타니홈의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활동을 소개하는 동영상과 기부금 모금을 위해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         사람들에게 보여줄 동영상을 만드는 것과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       이곳의 활동과 사람들의 사진을 찍는 것이다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.</a:t>
            </a:r>
            <a:endParaRPr lang="ko-KR" altLang="en-US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  매일 아침예배로 하루를 시작해 그날의 </a:t>
            </a:r>
            <a:r>
              <a:rPr lang="ko-KR" altLang="en-US" sz="2400" dirty="0" err="1" smtClean="0">
                <a:latin typeface="휴먼아미체" pitchFamily="18" charset="-127"/>
                <a:ea typeface="휴먼아미체" pitchFamily="18" charset="-127"/>
              </a:rPr>
              <a:t>클래스별</a:t>
            </a:r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스케줄과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    특별한 이슈를 확인한 후 점심 전까지 사진을 찍고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점심식사 후엔 사진들을 선별하고 동영상 편집을 하는 것이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   대체적인 일상인데 요청에 따라 조금씩 바꾸거나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ko-KR" altLang="en-US" sz="2400" dirty="0" smtClean="0">
                <a:latin typeface="휴먼아미체" pitchFamily="18" charset="-127"/>
                <a:ea typeface="휴먼아미체" pitchFamily="18" charset="-127"/>
              </a:rPr>
              <a:t>                   다른 일을 하기도 한다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.</a:t>
            </a:r>
            <a:endParaRPr lang="ko-KR" altLang="en-US" sz="2400" dirty="0" smtClean="0">
              <a:latin typeface="휴먼아미체" pitchFamily="18" charset="-127"/>
              <a:ea typeface="휴먼아미체" pitchFamily="18" charset="-127"/>
            </a:endParaRPr>
          </a:p>
          <a:p>
            <a:endParaRPr lang="ko-KR" altLang="en-US" dirty="0"/>
          </a:p>
        </p:txBody>
      </p:sp>
      <p:pic>
        <p:nvPicPr>
          <p:cNvPr id="9" name="그림 9" descr="ra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7545" y="6405587"/>
            <a:ext cx="364648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2" descr="ees-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31233">
            <a:off x="-92335" y="138033"/>
            <a:ext cx="2000232" cy="266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714744" y="71414"/>
            <a:ext cx="6000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ine’s </a:t>
            </a:r>
            <a:r>
              <a:rPr lang="en-US" altLang="ko-KR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W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orship </a:t>
            </a:r>
            <a:r>
              <a:rPr lang="en-US" altLang="ko-K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</a:t>
            </a:r>
            <a:r>
              <a:rPr lang="en-US" altLang="ko-KR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lass</a:t>
            </a:r>
          </a:p>
        </p:txBody>
      </p:sp>
      <p:sp>
        <p:nvSpPr>
          <p:cNvPr id="7" name="구름 모양 설명선 6"/>
          <p:cNvSpPr/>
          <p:nvPr/>
        </p:nvSpPr>
        <p:spPr>
          <a:xfrm>
            <a:off x="1643042" y="1357298"/>
            <a:ext cx="7143800" cy="4572032"/>
          </a:xfrm>
          <a:prstGeom prst="cloudCallout">
            <a:avLst>
              <a:gd name="adj1" fmla="val -50475"/>
              <a:gd name="adj2" fmla="val -42179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>
              <a:latin typeface="HY나무L" pitchFamily="18" charset="-127"/>
              <a:ea typeface="HY나무L" pitchFamily="18" charset="-127"/>
            </a:endParaRPr>
          </a:p>
          <a:p>
            <a:pPr algn="ctr"/>
            <a:endParaRPr lang="en-US" altLang="ko-KR" sz="1600" dirty="0" smtClean="0">
              <a:latin typeface="HY나무L" pitchFamily="18" charset="-127"/>
              <a:ea typeface="HY나무L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2033839"/>
            <a:ext cx="828677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      mother’s 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day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에 아이들을 공연할 수 있게 교회에서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         </a:t>
            </a:r>
            <a:r>
              <a:rPr lang="ko-KR" altLang="ko-KR" sz="2400" dirty="0" err="1" smtClean="0">
                <a:latin typeface="휴먼아미체" pitchFamily="18" charset="-127"/>
                <a:ea typeface="휴먼아미체" pitchFamily="18" charset="-127"/>
              </a:rPr>
              <a:t>워십댄스를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가르쳐달라는 요청을 받았습니다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.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어쩌면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우리가 생각하기에 간단한 동작일지 모르지만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,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아이들은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동작을 기억하기에 어려움이 있어 일주일 가량 일정한 시간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꾸준히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연습하였습니다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. 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동작의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의미를 담아 예쁘게 따라 하는 아이들이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너무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대견하고 사랑스러웠습니다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.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 </a:t>
            </a:r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그들에게 </a:t>
            </a:r>
            <a:r>
              <a:rPr lang="ko-KR" altLang="ko-KR" sz="2400" dirty="0" err="1">
                <a:latin typeface="휴먼아미체" pitchFamily="18" charset="-127"/>
                <a:ea typeface="휴먼아미체" pitchFamily="18" charset="-127"/>
              </a:rPr>
              <a:t>워십댄스를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 가르쳐 공연한 일은 </a:t>
            </a:r>
            <a:endParaRPr lang="en-US" altLang="ko-KR" sz="2400" dirty="0" smtClean="0">
              <a:latin typeface="휴먼아미체" pitchFamily="18" charset="-127"/>
              <a:ea typeface="휴먼아미체" pitchFamily="18" charset="-127"/>
            </a:endParaRPr>
          </a:p>
          <a:p>
            <a:r>
              <a:rPr lang="en-US" altLang="ko-KR" sz="2400" dirty="0" smtClean="0">
                <a:latin typeface="휴먼아미체" pitchFamily="18" charset="-127"/>
                <a:ea typeface="휴먼아미체" pitchFamily="18" charset="-127"/>
              </a:rPr>
              <a:t>                    </a:t>
            </a:r>
            <a:r>
              <a:rPr lang="ko-KR" altLang="ko-KR" sz="2400" dirty="0" smtClean="0">
                <a:latin typeface="휴먼아미체" pitchFamily="18" charset="-127"/>
                <a:ea typeface="휴먼아미체" pitchFamily="18" charset="-127"/>
              </a:rPr>
              <a:t>저에게 </a:t>
            </a:r>
            <a:r>
              <a:rPr lang="ko-KR" altLang="ko-KR" sz="2400" dirty="0">
                <a:latin typeface="휴먼아미체" pitchFamily="18" charset="-127"/>
                <a:ea typeface="휴먼아미체" pitchFamily="18" charset="-127"/>
              </a:rPr>
              <a:t>정말 의미 있는 경험이 되었습니다</a:t>
            </a:r>
            <a:r>
              <a:rPr lang="en-US" altLang="ko-KR" sz="2400" dirty="0">
                <a:latin typeface="휴먼아미체" pitchFamily="18" charset="-127"/>
                <a:ea typeface="휴먼아미체" pitchFamily="18" charset="-127"/>
              </a:rPr>
              <a:t>.</a:t>
            </a:r>
            <a:endParaRPr lang="ko-KR" altLang="ko-KR" sz="2400" dirty="0">
              <a:latin typeface="휴먼아미체" pitchFamily="18" charset="-127"/>
              <a:ea typeface="휴먼아미체" pitchFamily="18" charset="-127"/>
            </a:endParaRPr>
          </a:p>
          <a:p>
            <a:endParaRPr lang="ko-KR" altLang="en-US" dirty="0"/>
          </a:p>
        </p:txBody>
      </p:sp>
      <p:pic>
        <p:nvPicPr>
          <p:cNvPr id="11" name="그림 9" descr="ra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7545" y="6405587"/>
            <a:ext cx="364648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크기변환_DSCF34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307842">
            <a:off x="4649198" y="2287908"/>
            <a:ext cx="2960666" cy="2214578"/>
          </a:xfrm>
          <a:prstGeom prst="rect">
            <a:avLst/>
          </a:prstGeom>
        </p:spPr>
      </p:pic>
      <p:pic>
        <p:nvPicPr>
          <p:cNvPr id="12" name="그림 11" descr="크기변환_DSC022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964518">
            <a:off x="4790545" y="4672245"/>
            <a:ext cx="2695866" cy="2016508"/>
          </a:xfrm>
          <a:prstGeom prst="rect">
            <a:avLst/>
          </a:prstGeom>
        </p:spPr>
      </p:pic>
      <p:pic>
        <p:nvPicPr>
          <p:cNvPr id="3" name="그림 2" descr="크기변환_DSC021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92238">
            <a:off x="81731" y="214380"/>
            <a:ext cx="3175000" cy="2374900"/>
          </a:xfrm>
          <a:prstGeom prst="rect">
            <a:avLst/>
          </a:prstGeom>
        </p:spPr>
      </p:pic>
      <p:pic>
        <p:nvPicPr>
          <p:cNvPr id="6" name="그림 5" descr="크기변환_IMG_627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6151258">
            <a:off x="5495505" y="488017"/>
            <a:ext cx="2500330" cy="1870247"/>
          </a:xfrm>
          <a:prstGeom prst="rect">
            <a:avLst/>
          </a:prstGeom>
        </p:spPr>
      </p:pic>
      <p:pic>
        <p:nvPicPr>
          <p:cNvPr id="7" name="그림 6" descr="크기변환_IMG_59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120910">
            <a:off x="-161397" y="2565875"/>
            <a:ext cx="2640612" cy="1975178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7286644" y="0"/>
            <a:ext cx="1357322" cy="6858000"/>
          </a:xfrm>
          <a:solidFill>
            <a:srgbClr val="800080">
              <a:alpha val="88000"/>
            </a:srgbClr>
          </a:solidFill>
        </p:spPr>
        <p:txBody>
          <a:bodyPr vert="wordArtVertRtl">
            <a:norm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Daily life</a:t>
            </a:r>
            <a:endParaRPr lang="ko-KR" altLang="en-US" sz="40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그림 4" descr="크기변환_IMG_500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277989">
            <a:off x="2818718" y="143277"/>
            <a:ext cx="3175000" cy="2374900"/>
          </a:xfrm>
          <a:prstGeom prst="rect">
            <a:avLst/>
          </a:prstGeom>
        </p:spPr>
      </p:pic>
      <p:pic>
        <p:nvPicPr>
          <p:cNvPr id="8" name="그림 7" descr="크기변환_IMG_598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702979">
            <a:off x="2024563" y="2465314"/>
            <a:ext cx="2927128" cy="2189492"/>
          </a:xfrm>
          <a:prstGeom prst="rect">
            <a:avLst/>
          </a:prstGeom>
        </p:spPr>
      </p:pic>
      <p:pic>
        <p:nvPicPr>
          <p:cNvPr id="11" name="그림 10" descr="크기변환_IMG_592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284163">
            <a:off x="2380720" y="4525656"/>
            <a:ext cx="3022634" cy="2260930"/>
          </a:xfrm>
          <a:prstGeom prst="rect">
            <a:avLst/>
          </a:prstGeom>
        </p:spPr>
      </p:pic>
      <p:pic>
        <p:nvPicPr>
          <p:cNvPr id="10" name="그림 9" descr="크기변환_IMG_6203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321608">
            <a:off x="-30071" y="4564711"/>
            <a:ext cx="2865160" cy="21431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0"/>
            <a:ext cx="1357322" cy="6858000"/>
          </a:xfrm>
          <a:solidFill>
            <a:srgbClr val="800080">
              <a:alpha val="88000"/>
            </a:srgbClr>
          </a:solidFill>
        </p:spPr>
        <p:txBody>
          <a:bodyPr vert="wordArtVertRtl">
            <a:normAutofit fontScale="90000"/>
          </a:bodyPr>
          <a:lstStyle/>
          <a:p>
            <a:r>
              <a:rPr lang="en-US" altLang="ko-KR" sz="48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Festival </a:t>
            </a:r>
            <a:br>
              <a:rPr lang="en-US" altLang="ko-KR" sz="48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</a:br>
            <a:r>
              <a:rPr lang="en-US" altLang="ko-KR" sz="48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Indian</a:t>
            </a:r>
            <a:endParaRPr lang="ko-KR" alt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2" name="그림 11" descr="크기변환_DSC022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98241">
            <a:off x="1973858" y="375321"/>
            <a:ext cx="2913074" cy="2184806"/>
          </a:xfrm>
          <a:prstGeom prst="rect">
            <a:avLst/>
          </a:prstGeom>
        </p:spPr>
      </p:pic>
      <p:pic>
        <p:nvPicPr>
          <p:cNvPr id="14" name="그림 13" descr="크기변환_IMG_62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26321">
            <a:off x="4745265" y="140414"/>
            <a:ext cx="2698765" cy="2024074"/>
          </a:xfrm>
          <a:prstGeom prst="rect">
            <a:avLst/>
          </a:prstGeom>
        </p:spPr>
      </p:pic>
      <p:pic>
        <p:nvPicPr>
          <p:cNvPr id="15" name="그림 14" descr="크기변환_IMG_62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021831">
            <a:off x="7043426" y="689497"/>
            <a:ext cx="2190765" cy="1643074"/>
          </a:xfrm>
          <a:prstGeom prst="rect">
            <a:avLst/>
          </a:prstGeom>
        </p:spPr>
      </p:pic>
      <p:pic>
        <p:nvPicPr>
          <p:cNvPr id="16" name="그림 15" descr="크기변환_IMG_623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880300">
            <a:off x="2038210" y="2401441"/>
            <a:ext cx="2698596" cy="2023947"/>
          </a:xfrm>
          <a:prstGeom prst="rect">
            <a:avLst/>
          </a:prstGeom>
        </p:spPr>
      </p:pic>
      <p:pic>
        <p:nvPicPr>
          <p:cNvPr id="17" name="그림 16" descr="크기변환_IMG_625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624209">
            <a:off x="4566047" y="2292586"/>
            <a:ext cx="2650164" cy="1987623"/>
          </a:xfrm>
          <a:prstGeom prst="rect">
            <a:avLst/>
          </a:prstGeom>
        </p:spPr>
      </p:pic>
      <p:pic>
        <p:nvPicPr>
          <p:cNvPr id="18" name="그림 17" descr="크기변환_DSC0225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4920335">
            <a:off x="6993745" y="2599046"/>
            <a:ext cx="2131704" cy="1890709"/>
          </a:xfrm>
          <a:prstGeom prst="rect">
            <a:avLst/>
          </a:prstGeom>
        </p:spPr>
      </p:pic>
      <p:pic>
        <p:nvPicPr>
          <p:cNvPr id="19" name="그림 18" descr="크기변환_IMG_625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329647">
            <a:off x="2038338" y="4457666"/>
            <a:ext cx="2857520" cy="2143140"/>
          </a:xfrm>
          <a:prstGeom prst="rect">
            <a:avLst/>
          </a:prstGeom>
        </p:spPr>
      </p:pic>
      <p:pic>
        <p:nvPicPr>
          <p:cNvPr id="20" name="그림 9" descr="raon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4669" y="6286520"/>
            <a:ext cx="364648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5286380" y="5072074"/>
            <a:ext cx="36343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HY얕은샘물M" pitchFamily="18" charset="-127"/>
                <a:ea typeface="HY얕은샘물M" pitchFamily="18" charset="-127"/>
                <a:cs typeface="Aharoni" pitchFamily="2" charset="-79"/>
              </a:rPr>
              <a:t>Project . Indian Festival</a:t>
            </a:r>
          </a:p>
          <a:p>
            <a:r>
              <a:rPr lang="en-US" altLang="ko-KR" sz="3200" dirty="0" smtClean="0">
                <a:latin typeface="HY얕은샘물M" pitchFamily="18" charset="-127"/>
                <a:ea typeface="HY얕은샘물M" pitchFamily="18" charset="-127"/>
                <a:cs typeface="Aharoni" pitchFamily="2" charset="-79"/>
              </a:rPr>
              <a:t>               2010.04.28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크기변환_DSCF37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674843"/>
            <a:ext cx="2786082" cy="2083989"/>
          </a:xfrm>
          <a:prstGeom prst="rect">
            <a:avLst/>
          </a:prstGeom>
        </p:spPr>
      </p:pic>
      <p:pic>
        <p:nvPicPr>
          <p:cNvPr id="16" name="그림 15" descr="크기변환_IMG_60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849290">
            <a:off x="5178984" y="304494"/>
            <a:ext cx="2769658" cy="2071704"/>
          </a:xfrm>
          <a:prstGeom prst="rect">
            <a:avLst/>
          </a:prstGeom>
        </p:spPr>
      </p:pic>
      <p:pic>
        <p:nvPicPr>
          <p:cNvPr id="14" name="그림 13" descr="크기변환_IMG_60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183321">
            <a:off x="2559179" y="-33340"/>
            <a:ext cx="3136249" cy="2345915"/>
          </a:xfrm>
          <a:prstGeom prst="rect">
            <a:avLst/>
          </a:prstGeom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7358082" y="0"/>
            <a:ext cx="1357322" cy="6858000"/>
          </a:xfrm>
          <a:solidFill>
            <a:srgbClr val="800080">
              <a:alpha val="88000"/>
            </a:srgbClr>
          </a:solidFill>
        </p:spPr>
        <p:txBody>
          <a:bodyPr vert="wordArtVertRtl">
            <a:normAutofit fontScale="9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Trip </a:t>
            </a:r>
            <a:br>
              <a:rPr lang="en-US" altLang="ko-KR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</a:br>
            <a:r>
              <a:rPr lang="en-US" altLang="ko-KR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Melaka</a:t>
            </a:r>
            <a:endParaRPr lang="ko-KR" alt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" name="그림 5" descr="크기변환_DSC020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11049">
            <a:off x="-165574" y="-47471"/>
            <a:ext cx="2928926" cy="2190837"/>
          </a:xfrm>
          <a:prstGeom prst="rect">
            <a:avLst/>
          </a:prstGeom>
        </p:spPr>
      </p:pic>
      <p:pic>
        <p:nvPicPr>
          <p:cNvPr id="8" name="그림 7" descr="크기변환_DSCF361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52787">
            <a:off x="2194517" y="4590681"/>
            <a:ext cx="3083061" cy="2143116"/>
          </a:xfrm>
          <a:prstGeom prst="rect">
            <a:avLst/>
          </a:prstGeom>
        </p:spPr>
      </p:pic>
      <p:pic>
        <p:nvPicPr>
          <p:cNvPr id="13" name="그림 12" descr="크기변환_DSCF378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305890">
            <a:off x="2388805" y="2382923"/>
            <a:ext cx="2948297" cy="2205326"/>
          </a:xfrm>
          <a:prstGeom prst="rect">
            <a:avLst/>
          </a:prstGeom>
        </p:spPr>
      </p:pic>
      <p:pic>
        <p:nvPicPr>
          <p:cNvPr id="18" name="그림 17" descr="크기변환_IMG_614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85980" y="2143116"/>
            <a:ext cx="2769655" cy="2071702"/>
          </a:xfrm>
          <a:prstGeom prst="rect">
            <a:avLst/>
          </a:prstGeom>
        </p:spPr>
      </p:pic>
      <p:pic>
        <p:nvPicPr>
          <p:cNvPr id="15" name="그림 14" descr="크기변환_IMG_604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052913">
            <a:off x="-272032" y="4334807"/>
            <a:ext cx="2815695" cy="242889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429256" y="5214950"/>
            <a:ext cx="1904689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Aharoni" pitchFamily="2" charset="-79"/>
                <a:ea typeface="HY얕은샘물M" pitchFamily="18" charset="-127"/>
                <a:cs typeface="Aharoni" pitchFamily="2" charset="-79"/>
              </a:rPr>
              <a:t>2010.04.17 ~</a:t>
            </a:r>
          </a:p>
          <a:p>
            <a:r>
              <a:rPr lang="en-US" altLang="ko-KR" sz="2800" dirty="0" smtClean="0">
                <a:latin typeface="Aharoni" pitchFamily="2" charset="-79"/>
                <a:ea typeface="HY얕은샘물M" pitchFamily="18" charset="-127"/>
                <a:cs typeface="Aharoni" pitchFamily="2" charset="-79"/>
              </a:rPr>
              <a:t>   2010.04.18</a:t>
            </a:r>
          </a:p>
          <a:p>
            <a:r>
              <a:rPr lang="en-US" altLang="ko-KR" sz="2800" dirty="0" smtClean="0">
                <a:latin typeface="Aharoni" pitchFamily="2" charset="-79"/>
                <a:ea typeface="HY얕은샘물M" pitchFamily="18" charset="-127"/>
                <a:cs typeface="Aharoni" pitchFamily="2" charset="-79"/>
              </a:rPr>
              <a:t>In Melaka</a:t>
            </a:r>
          </a:p>
          <a:p>
            <a:endParaRPr lang="ko-KR" alt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335758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altLang="ko-KR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아미체" pitchFamily="18" charset="-127"/>
                <a:ea typeface="휴먼아미체" pitchFamily="18" charset="-127"/>
                <a:cs typeface="Aharoni" pitchFamily="2" charset="-79"/>
              </a:rPr>
              <a:t>4</a:t>
            </a:r>
            <a:r>
              <a:rPr lang="ko-KR" altLang="en-U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아미체" pitchFamily="18" charset="-127"/>
                <a:ea typeface="휴먼아미체" pitchFamily="18" charset="-127"/>
                <a:cs typeface="Aharoni" pitchFamily="2" charset="-79"/>
              </a:rPr>
              <a:t>월 활동영상</a:t>
            </a:r>
            <a:endParaRPr lang="en-US" altLang="ko-KR" sz="6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휴먼아미체" pitchFamily="18" charset="-127"/>
              <a:ea typeface="휴먼아미체" pitchFamily="18" charset="-127"/>
              <a:cs typeface="Aharoni" pitchFamily="2" charset="-79"/>
            </a:endParaRPr>
          </a:p>
          <a:p>
            <a:pPr marL="514350" indent="-514350">
              <a:buAutoNum type="arabicPeriod"/>
            </a:pPr>
            <a:r>
              <a:rPr lang="en-US" altLang="ko-KR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아미체" pitchFamily="18" charset="-127"/>
                <a:ea typeface="휴먼아미체" pitchFamily="18" charset="-127"/>
                <a:cs typeface="Aharoni" pitchFamily="2" charset="-79"/>
              </a:rPr>
              <a:t>Bethany home</a:t>
            </a:r>
            <a:r>
              <a:rPr lang="ko-KR" altLang="en-U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아미체" pitchFamily="18" charset="-127"/>
                <a:ea typeface="휴먼아미체" pitchFamily="18" charset="-127"/>
                <a:cs typeface="Aharoni" pitchFamily="2" charset="-79"/>
              </a:rPr>
              <a:t> 주간소식지</a:t>
            </a:r>
            <a:endParaRPr lang="en-US" altLang="ko-KR" sz="6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휴먼아미체" pitchFamily="18" charset="-127"/>
              <a:ea typeface="휴먼아미체" pitchFamily="18" charset="-127"/>
              <a:cs typeface="Aharoni" pitchFamily="2" charset="-79"/>
            </a:endParaRPr>
          </a:p>
          <a:p>
            <a:pPr marL="514350" indent="-514350">
              <a:buAutoNum type="arabicPeriod"/>
            </a:pPr>
            <a:r>
              <a:rPr lang="en-US" altLang="ko-KR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아미체" pitchFamily="18" charset="-127"/>
                <a:ea typeface="휴먼아미체" pitchFamily="18" charset="-127"/>
                <a:cs typeface="Aharoni" pitchFamily="2" charset="-79"/>
              </a:rPr>
              <a:t>Indian festival </a:t>
            </a:r>
            <a:r>
              <a:rPr lang="ko-KR" altLang="en-US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아미체" pitchFamily="18" charset="-127"/>
                <a:ea typeface="휴먼아미체" pitchFamily="18" charset="-127"/>
                <a:cs typeface="Aharoni" pitchFamily="2" charset="-79"/>
              </a:rPr>
              <a:t>보고서</a:t>
            </a:r>
            <a:endParaRPr lang="en-US" altLang="ko-KR" sz="6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휴먼아미체" pitchFamily="18" charset="-127"/>
              <a:ea typeface="휴먼아미체" pitchFamily="18" charset="-127"/>
              <a:cs typeface="Aharoni" pitchFamily="2" charset="-79"/>
            </a:endParaRPr>
          </a:p>
        </p:txBody>
      </p:sp>
      <p:pic>
        <p:nvPicPr>
          <p:cNvPr id="4" name="그림 9" descr="ra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5976683"/>
            <a:ext cx="6143668" cy="76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00034" y="214290"/>
            <a:ext cx="11272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아미체" pitchFamily="18" charset="-127"/>
                <a:ea typeface="휴먼아미체" pitchFamily="18" charset="-127"/>
              </a:rPr>
              <a:t>첨부</a:t>
            </a:r>
            <a:endParaRPr lang="ko-KR" altLang="en-US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휴먼아미체" pitchFamily="18" charset="-127"/>
              <a:ea typeface="휴먼아미체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0" y="1357298"/>
            <a:ext cx="9144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-32" y="1428736"/>
            <a:ext cx="9144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766</Words>
  <Application>Microsoft Office PowerPoint</Application>
  <PresentationFormat>화면 슬라이드 쇼(4:3)</PresentationFormat>
  <Paragraphs>266</Paragraphs>
  <Slides>19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19</vt:i4>
      </vt:variant>
    </vt:vector>
  </HeadingPairs>
  <TitlesOfParts>
    <vt:vector size="21" baseType="lpstr">
      <vt:lpstr>Office 테마</vt:lpstr>
      <vt:lpstr>1_Office 테마</vt:lpstr>
      <vt:lpstr>9</vt:lpstr>
      <vt:lpstr>INTRO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home Bethany</vt:lpstr>
      <vt:lpstr>슬라이드 11</vt:lpstr>
      <vt:lpstr>슬라이드 12</vt:lpstr>
      <vt:lpstr>슬라이드 13</vt:lpstr>
      <vt:lpstr>슬라이드 14</vt:lpstr>
      <vt:lpstr>슬라이드 15</vt:lpstr>
      <vt:lpstr>Daily life</vt:lpstr>
      <vt:lpstr>Festival  Indian</vt:lpstr>
      <vt:lpstr>Trip  Melaka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YEJIHYUN</dc:creator>
  <cp:lastModifiedBy>YEJIHYUN</cp:lastModifiedBy>
  <cp:revision>46</cp:revision>
  <dcterms:created xsi:type="dcterms:W3CDTF">2010-05-10T03:19:45Z</dcterms:created>
  <dcterms:modified xsi:type="dcterms:W3CDTF">2010-05-29T16:28:40Z</dcterms:modified>
</cp:coreProperties>
</file>