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2" r:id="rId1"/>
  </p:sldMasterIdLst>
  <p:notesMasterIdLst>
    <p:notesMasterId r:id="rId37"/>
  </p:notesMasterIdLst>
  <p:sldIdLst>
    <p:sldId id="279" r:id="rId2"/>
    <p:sldId id="258" r:id="rId3"/>
    <p:sldId id="257" r:id="rId4"/>
    <p:sldId id="259" r:id="rId5"/>
    <p:sldId id="260" r:id="rId6"/>
    <p:sldId id="261" r:id="rId7"/>
    <p:sldId id="266" r:id="rId8"/>
    <p:sldId id="262" r:id="rId9"/>
    <p:sldId id="263" r:id="rId10"/>
    <p:sldId id="264" r:id="rId11"/>
    <p:sldId id="265" r:id="rId12"/>
    <p:sldId id="267" r:id="rId13"/>
    <p:sldId id="268" r:id="rId14"/>
    <p:sldId id="283" r:id="rId15"/>
    <p:sldId id="284" r:id="rId16"/>
    <p:sldId id="277" r:id="rId17"/>
    <p:sldId id="285" r:id="rId18"/>
    <p:sldId id="269" r:id="rId19"/>
    <p:sldId id="270" r:id="rId20"/>
    <p:sldId id="271" r:id="rId21"/>
    <p:sldId id="286" r:id="rId22"/>
    <p:sldId id="287" r:id="rId23"/>
    <p:sldId id="288" r:id="rId24"/>
    <p:sldId id="272" r:id="rId25"/>
    <p:sldId id="282" r:id="rId26"/>
    <p:sldId id="273" r:id="rId27"/>
    <p:sldId id="293" r:id="rId28"/>
    <p:sldId id="294" r:id="rId29"/>
    <p:sldId id="274" r:id="rId30"/>
    <p:sldId id="289" r:id="rId31"/>
    <p:sldId id="290" r:id="rId32"/>
    <p:sldId id="275" r:id="rId33"/>
    <p:sldId id="291" r:id="rId34"/>
    <p:sldId id="292" r:id="rId35"/>
    <p:sldId id="276" r:id="rId36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0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083E6E3-FA7D-4D7B-A595-EF9225AFEA82}" styleName="밝은 스타일 1 - 강조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5FD0F851-EC5A-4D38-B0AD-8093EC10F338}" styleName="밝은 스타일 1 - 강조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3B4B98B0-60AC-42C2-AFA5-B58CD77FA1E5}" styleName="밝은 스타일 1 - 강조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밝은 스타일 1 - 강조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8D230F3-CF80-4859-8CE7-A43EE81993B5}" styleName="밝은 스타일 1 - 강조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D27102A9-8310-4765-A935-A1911B00CA55}" styleName="밝은 스타일 1 - 강조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E8034E78-7F5D-4C2E-B375-FC64B27BC917}" styleName="어두운 스타일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8603" autoAdjust="0"/>
    <p:restoredTop sz="95939" autoAdjust="0"/>
  </p:normalViewPr>
  <p:slideViewPr>
    <p:cSldViewPr>
      <p:cViewPr varScale="1">
        <p:scale>
          <a:sx n="69" d="100"/>
          <a:sy n="69" d="100"/>
        </p:scale>
        <p:origin x="-1182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2766" y="-78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15D85E-803D-4130-83EE-EA963A677D87}" type="datetimeFigureOut">
              <a:rPr lang="ko-KR" altLang="en-US" smtClean="0"/>
              <a:pPr/>
              <a:t>2013-04-15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114EB5-F8DA-42CB-87A5-7132B7916CC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114EB5-F8DA-42CB-87A5-7132B7916CC6}" type="slidenum">
              <a:rPr lang="ko-KR" altLang="en-US" smtClean="0"/>
              <a:pPr/>
              <a:t>32</a:t>
            </a:fld>
            <a:endParaRPr lang="ko-K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7" name="제목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5D6E5-ADC8-4129-895D-36191CE92F69}" type="datetime1">
              <a:rPr lang="ko-KR" altLang="en-US" smtClean="0"/>
              <a:pPr/>
              <a:t>2013-04-15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7F1A16-147E-483D-BE7E-B311C41E7F5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E71C28-EA12-4082-A838-5DC7F8728484}" type="datetime1">
              <a:rPr lang="ko-KR" altLang="en-US" smtClean="0"/>
              <a:pPr/>
              <a:t>2013-04-15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7F1A16-147E-483D-BE7E-B311C41E7F5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C61C60-5B6D-427D-87EE-CD54963C99DF}" type="datetime1">
              <a:rPr lang="ko-KR" altLang="en-US" smtClean="0"/>
              <a:pPr/>
              <a:t>2013-04-15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7F1A16-147E-483D-BE7E-B311C41E7F5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1B3A15-3DB6-4073-9ABD-DF2A71CF089B}" type="datetime1">
              <a:rPr lang="ko-KR" altLang="en-US" smtClean="0"/>
              <a:pPr/>
              <a:t>2013-04-15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7F1A16-147E-483D-BE7E-B311C41E7F5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194499-BADF-4CCE-BD59-7A050CF0B31D}" type="datetime1">
              <a:rPr lang="ko-KR" altLang="en-US" smtClean="0"/>
              <a:pPr/>
              <a:t>2013-04-15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7F1A16-147E-483D-BE7E-B311C41E7F5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8EA26-5F60-4E0C-ABCE-E0CA8D4E986E}" type="datetime1">
              <a:rPr lang="ko-KR" altLang="en-US" smtClean="0"/>
              <a:pPr/>
              <a:t>2013-04-15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7F1A16-147E-483D-BE7E-B311C41E7F5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34426E-D791-499E-A928-93E239B076C1}" type="datetime1">
              <a:rPr lang="ko-KR" altLang="en-US" smtClean="0"/>
              <a:pPr/>
              <a:t>2013-04-15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7F1A16-147E-483D-BE7E-B311C41E7F5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631F3-C8F4-4406-AA2B-2E7A2B575E4D}" type="datetime1">
              <a:rPr lang="ko-KR" altLang="en-US" smtClean="0"/>
              <a:pPr/>
              <a:t>2013-04-15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7F1A16-147E-483D-BE7E-B311C41E7F5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FD4A4-249A-4A17-B5EB-0ECA7F146CD2}" type="datetime1">
              <a:rPr lang="ko-KR" altLang="en-US" smtClean="0"/>
              <a:pPr/>
              <a:t>2013-04-15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7F1A16-147E-483D-BE7E-B311C41E7F5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E1C0F6-A009-4F8B-8998-0F02B95D2CFE}" type="datetime1">
              <a:rPr lang="ko-KR" altLang="en-US" smtClean="0"/>
              <a:pPr/>
              <a:t>2013-04-15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7F1A16-147E-483D-BE7E-B311C41E7F5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lin ang="5400000" scaled="0"/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6BFE6D-F25D-4876-8632-09CB260AE696}" type="datetime1">
              <a:rPr lang="ko-KR" altLang="en-US" smtClean="0"/>
              <a:pPr/>
              <a:t>2013-04-15</a:t>
            </a:fld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660232" y="630932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7F1A16-147E-483D-BE7E-B311C41E7F53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  <p:pic>
        <p:nvPicPr>
          <p:cNvPr id="8" name="Picture 2" descr="C:\Users\LG\Desktop\투투.png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6660232" y="6237312"/>
            <a:ext cx="1872208" cy="476671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서울한강체 L" pitchFamily="18" charset="-127"/>
          <a:ea typeface="서울한강체 L" pitchFamily="18" charset="-127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서울한강체 L" pitchFamily="18" charset="-127"/>
          <a:ea typeface="서울한강체 L" pitchFamily="18" charset="-127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서울한강체 L" pitchFamily="18" charset="-127"/>
          <a:ea typeface="서울한강체 L" pitchFamily="18" charset="-127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서울한강체 L" pitchFamily="18" charset="-127"/>
          <a:ea typeface="서울한강체 L" pitchFamily="18" charset="-127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서울한강체 L" pitchFamily="18" charset="-127"/>
          <a:ea typeface="서울한강체 L" pitchFamily="18" charset="-127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서울한강체 L" pitchFamily="18" charset="-127"/>
          <a:ea typeface="서울한강체 L" pitchFamily="18" charset="-127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내용 개체 틀 4" descr="3월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44016" y="282549"/>
            <a:ext cx="8820472" cy="559472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7F1A16-147E-483D-BE7E-B311C41E7F53}" type="slidenum">
              <a:rPr lang="ko-KR" altLang="en-US" smtClean="0"/>
              <a:pPr/>
              <a:t>1</a:t>
            </a:fld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-2772816" y="-99392"/>
            <a:ext cx="7787208" cy="1143000"/>
          </a:xfrm>
        </p:spPr>
        <p:txBody>
          <a:bodyPr>
            <a:normAutofit/>
          </a:bodyPr>
          <a:lstStyle/>
          <a:p>
            <a:r>
              <a:rPr lang="ko-KR" altLang="en-US" sz="4000" dirty="0" smtClean="0">
                <a:latin typeface="서울남산체 L" pitchFamily="18" charset="-127"/>
                <a:ea typeface="서울남산체 L" pitchFamily="18" charset="-127"/>
              </a:rPr>
              <a:t>목 차</a:t>
            </a:r>
            <a:endParaRPr lang="ko-KR" altLang="en-US" sz="4000" dirty="0">
              <a:latin typeface="서울남산체 L" pitchFamily="18" charset="-127"/>
              <a:ea typeface="서울남산체 L" pitchFamily="18" charset="-127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95536" y="836713"/>
            <a:ext cx="8424936" cy="5472607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Char char="u"/>
            </a:pPr>
            <a:r>
              <a:rPr lang="ko-KR" altLang="en-US" sz="1500" dirty="0" smtClean="0">
                <a:latin typeface="서울남산체 L" pitchFamily="18" charset="-127"/>
                <a:ea typeface="서울남산체 L" pitchFamily="18" charset="-127"/>
              </a:rPr>
              <a:t>활동 일정</a:t>
            </a:r>
            <a:endParaRPr lang="en-US" altLang="ko-KR" sz="1500" dirty="0" smtClean="0">
              <a:latin typeface="서울남산체 L" pitchFamily="18" charset="-127"/>
              <a:ea typeface="서울남산체 L" pitchFamily="18" charset="-127"/>
            </a:endParaRPr>
          </a:p>
          <a:p>
            <a:pPr>
              <a:buNone/>
            </a:pPr>
            <a:endParaRPr lang="en-US" altLang="ko-KR" sz="1500" dirty="0" smtClean="0">
              <a:latin typeface="서울남산체 L" pitchFamily="18" charset="-127"/>
              <a:ea typeface="서울남산체 L" pitchFamily="18" charset="-127"/>
            </a:endParaRPr>
          </a:p>
          <a:p>
            <a:pPr>
              <a:buFont typeface="Wingdings" pitchFamily="2" charset="2"/>
              <a:buChar char="u"/>
            </a:pPr>
            <a:r>
              <a:rPr lang="ko-KR" altLang="en-US" sz="1500" dirty="0" smtClean="0">
                <a:latin typeface="서울남산체 L" pitchFamily="18" charset="-127"/>
                <a:ea typeface="서울남산체 L" pitchFamily="18" charset="-127"/>
              </a:rPr>
              <a:t>활동 내용</a:t>
            </a:r>
            <a:r>
              <a:rPr lang="en-US" altLang="ko-KR" sz="1500" dirty="0" smtClean="0">
                <a:latin typeface="서울남산체 L" pitchFamily="18" charset="-127"/>
                <a:ea typeface="서울남산체 L" pitchFamily="18" charset="-127"/>
              </a:rPr>
              <a:t> </a:t>
            </a:r>
          </a:p>
          <a:p>
            <a:pPr lvl="1">
              <a:buFont typeface="Arial" pitchFamily="34" charset="0"/>
              <a:buChar char="•"/>
            </a:pPr>
            <a:r>
              <a:rPr lang="en-US" altLang="ko-KR" sz="1500" dirty="0" smtClean="0">
                <a:latin typeface="서울남산체 L" pitchFamily="18" charset="-127"/>
                <a:ea typeface="서울남산체 L" pitchFamily="18" charset="-127"/>
              </a:rPr>
              <a:t> Activities in </a:t>
            </a:r>
            <a:r>
              <a:rPr lang="en-US" altLang="ko-KR" sz="1500" dirty="0" err="1" smtClean="0">
                <a:latin typeface="서울남산체 L" pitchFamily="18" charset="-127"/>
                <a:ea typeface="서울남산체 L" pitchFamily="18" charset="-127"/>
              </a:rPr>
              <a:t>Savar</a:t>
            </a:r>
            <a:endParaRPr lang="en-US" altLang="ko-KR" sz="1500" dirty="0" smtClean="0">
              <a:latin typeface="서울남산체 L" pitchFamily="18" charset="-127"/>
              <a:ea typeface="서울남산체 L" pitchFamily="18" charset="-127"/>
            </a:endParaRPr>
          </a:p>
          <a:p>
            <a:pPr lvl="1">
              <a:buNone/>
            </a:pPr>
            <a:r>
              <a:rPr lang="en-US" altLang="ko-KR" sz="1500" dirty="0" smtClean="0">
                <a:latin typeface="서울남산체 L" pitchFamily="18" charset="-127"/>
                <a:ea typeface="서울남산체 L" pitchFamily="18" charset="-127"/>
              </a:rPr>
              <a:t>   - Orientation about Bangladesh</a:t>
            </a:r>
          </a:p>
          <a:p>
            <a:pPr lvl="1">
              <a:buNone/>
            </a:pPr>
            <a:r>
              <a:rPr lang="en-US" altLang="ko-KR" sz="1500" dirty="0" smtClean="0">
                <a:latin typeface="서울남산체 L" pitchFamily="18" charset="-127"/>
                <a:ea typeface="서울남산체 L" pitchFamily="18" charset="-127"/>
              </a:rPr>
              <a:t>   - Visit national memorial</a:t>
            </a:r>
          </a:p>
          <a:p>
            <a:pPr lvl="1">
              <a:buNone/>
            </a:pPr>
            <a:r>
              <a:rPr lang="en-US" altLang="ko-KR" sz="1500" dirty="0" smtClean="0">
                <a:latin typeface="서울남산체 L" pitchFamily="18" charset="-127"/>
                <a:ea typeface="서울남산체 L" pitchFamily="18" charset="-127"/>
              </a:rPr>
              <a:t>   - Visit </a:t>
            </a:r>
            <a:r>
              <a:rPr lang="en-US" altLang="ko-KR" sz="1500" dirty="0" err="1" smtClean="0">
                <a:latin typeface="서울남산체 L" pitchFamily="18" charset="-127"/>
                <a:ea typeface="서울남산체 L" pitchFamily="18" charset="-127"/>
              </a:rPr>
              <a:t>Savar</a:t>
            </a:r>
            <a:r>
              <a:rPr lang="en-US" altLang="ko-KR" sz="1500" dirty="0" smtClean="0">
                <a:latin typeface="서울남산체 L" pitchFamily="18" charset="-127"/>
                <a:ea typeface="서울남산체 L" pitchFamily="18" charset="-127"/>
              </a:rPr>
              <a:t> NFPE school / Church Youth club</a:t>
            </a:r>
          </a:p>
          <a:p>
            <a:pPr lvl="1">
              <a:buFont typeface="Arial" pitchFamily="34" charset="0"/>
              <a:buChar char="•"/>
            </a:pPr>
            <a:r>
              <a:rPr lang="en-US" altLang="ko-KR" sz="1500" dirty="0" smtClean="0">
                <a:latin typeface="서울남산체 L" pitchFamily="18" charset="-127"/>
                <a:ea typeface="서울남산체 L" pitchFamily="18" charset="-127"/>
              </a:rPr>
              <a:t>Activities in </a:t>
            </a:r>
            <a:r>
              <a:rPr lang="en-US" altLang="ko-KR" sz="1500" dirty="0" err="1" smtClean="0">
                <a:latin typeface="서울남산체 L" pitchFamily="18" charset="-127"/>
                <a:ea typeface="서울남산체 L" pitchFamily="18" charset="-127"/>
              </a:rPr>
              <a:t>Birisiri</a:t>
            </a:r>
            <a:endParaRPr lang="en-US" altLang="ko-KR" sz="1500" dirty="0" smtClean="0">
              <a:latin typeface="서울남산체 L" pitchFamily="18" charset="-127"/>
              <a:ea typeface="서울남산체 L" pitchFamily="18" charset="-127"/>
            </a:endParaRPr>
          </a:p>
          <a:p>
            <a:pPr lvl="1">
              <a:buNone/>
            </a:pPr>
            <a:r>
              <a:rPr lang="en-US" altLang="ko-KR" sz="1500" dirty="0" smtClean="0">
                <a:latin typeface="서울남산체 L" pitchFamily="18" charset="-127"/>
                <a:ea typeface="서울남산체 L" pitchFamily="18" charset="-127"/>
              </a:rPr>
              <a:t>   - Orientation about </a:t>
            </a:r>
            <a:r>
              <a:rPr lang="en-US" altLang="ko-KR" sz="1500" dirty="0" err="1" smtClean="0">
                <a:latin typeface="서울남산체 L" pitchFamily="18" charset="-127"/>
                <a:ea typeface="서울남산체 L" pitchFamily="18" charset="-127"/>
              </a:rPr>
              <a:t>Brisiri</a:t>
            </a:r>
            <a:r>
              <a:rPr lang="en-US" altLang="ko-KR" sz="1500" dirty="0" smtClean="0">
                <a:latin typeface="서울남산체 L" pitchFamily="18" charset="-127"/>
                <a:ea typeface="서울남산체 L" pitchFamily="18" charset="-127"/>
              </a:rPr>
              <a:t> YMCA</a:t>
            </a:r>
          </a:p>
          <a:p>
            <a:pPr lvl="1">
              <a:buNone/>
            </a:pPr>
            <a:r>
              <a:rPr lang="en-US" altLang="ko-KR" sz="1500" dirty="0" smtClean="0">
                <a:latin typeface="서울남산체 L" pitchFamily="18" charset="-127"/>
                <a:ea typeface="서울남산체 L" pitchFamily="18" charset="-127"/>
              </a:rPr>
              <a:t>   - Learning Bangladesh language</a:t>
            </a:r>
          </a:p>
          <a:p>
            <a:pPr lvl="1">
              <a:buNone/>
            </a:pPr>
            <a:r>
              <a:rPr lang="en-US" altLang="ko-KR" sz="1500" dirty="0" smtClean="0">
                <a:latin typeface="서울남산체 L" pitchFamily="18" charset="-127"/>
                <a:ea typeface="서울남산체 L" pitchFamily="18" charset="-127"/>
              </a:rPr>
              <a:t>   - Gardening</a:t>
            </a:r>
          </a:p>
          <a:p>
            <a:pPr lvl="1">
              <a:buNone/>
            </a:pPr>
            <a:r>
              <a:rPr lang="en-US" altLang="ko-KR" sz="1500" dirty="0" smtClean="0">
                <a:latin typeface="서울남산체 L" pitchFamily="18" charset="-127"/>
                <a:ea typeface="서울남산체 L" pitchFamily="18" charset="-127"/>
              </a:rPr>
              <a:t>   - </a:t>
            </a:r>
            <a:r>
              <a:rPr lang="en-US" altLang="ko-KR" sz="1500" dirty="0" err="1" smtClean="0">
                <a:latin typeface="서울남산체 L" pitchFamily="18" charset="-127"/>
                <a:ea typeface="서울남산체 L" pitchFamily="18" charset="-127"/>
              </a:rPr>
              <a:t>Dahapara</a:t>
            </a:r>
            <a:r>
              <a:rPr lang="en-US" altLang="ko-KR" sz="1500" dirty="0" smtClean="0">
                <a:latin typeface="서울남산체 L" pitchFamily="18" charset="-127"/>
                <a:ea typeface="서울남산체 L" pitchFamily="18" charset="-127"/>
              </a:rPr>
              <a:t> NFPE activities</a:t>
            </a:r>
          </a:p>
          <a:p>
            <a:pPr lvl="1">
              <a:buNone/>
            </a:pPr>
            <a:r>
              <a:rPr lang="en-US" altLang="ko-KR" sz="1500" dirty="0" smtClean="0">
                <a:latin typeface="서울남산체 L" pitchFamily="18" charset="-127"/>
                <a:ea typeface="서울남산체 L" pitchFamily="18" charset="-127"/>
              </a:rPr>
              <a:t>   - Visit village</a:t>
            </a:r>
          </a:p>
          <a:p>
            <a:pPr lvl="1">
              <a:buNone/>
            </a:pPr>
            <a:r>
              <a:rPr lang="en-US" altLang="ko-KR" sz="1500" dirty="0" smtClean="0">
                <a:latin typeface="서울남산체 L" pitchFamily="18" charset="-127"/>
                <a:ea typeface="서울남산체 L" pitchFamily="18" charset="-127"/>
              </a:rPr>
              <a:t>   - Easter celebration</a:t>
            </a:r>
          </a:p>
          <a:p>
            <a:pPr lvl="1">
              <a:buNone/>
            </a:pPr>
            <a:endParaRPr lang="en-US" altLang="ko-KR" sz="1500" dirty="0" smtClean="0">
              <a:latin typeface="서울남산체 L" pitchFamily="18" charset="-127"/>
              <a:ea typeface="서울남산체 L" pitchFamily="18" charset="-127"/>
            </a:endParaRPr>
          </a:p>
          <a:p>
            <a:pPr>
              <a:buFont typeface="Wingdings" pitchFamily="2" charset="2"/>
              <a:buChar char="u"/>
            </a:pPr>
            <a:r>
              <a:rPr lang="ko-KR" altLang="en-US" sz="1500" dirty="0" smtClean="0">
                <a:latin typeface="서울남산체 L" pitchFamily="18" charset="-127"/>
                <a:ea typeface="서울남산체 L" pitchFamily="18" charset="-127"/>
              </a:rPr>
              <a:t>생활 모습</a:t>
            </a:r>
            <a:endParaRPr lang="en-US" altLang="ko-KR" sz="1500" dirty="0" smtClean="0">
              <a:latin typeface="서울남산체 L" pitchFamily="18" charset="-127"/>
              <a:ea typeface="서울남산체 L" pitchFamily="18" charset="-127"/>
            </a:endParaRPr>
          </a:p>
          <a:p>
            <a:pPr lvl="1"/>
            <a:r>
              <a:rPr lang="ko-KR" altLang="en-US" sz="1500" dirty="0" smtClean="0">
                <a:latin typeface="서울남산체 L" pitchFamily="18" charset="-127"/>
                <a:ea typeface="서울남산체 L" pitchFamily="18" charset="-127"/>
              </a:rPr>
              <a:t>여는 나눔</a:t>
            </a:r>
            <a:r>
              <a:rPr lang="en-US" altLang="ko-KR" sz="1500" dirty="0" smtClean="0">
                <a:latin typeface="서울남산체 L" pitchFamily="18" charset="-127"/>
                <a:ea typeface="서울남산체 L" pitchFamily="18" charset="-127"/>
              </a:rPr>
              <a:t>, </a:t>
            </a:r>
            <a:r>
              <a:rPr lang="ko-KR" altLang="en-US" sz="1500" dirty="0" smtClean="0">
                <a:latin typeface="서울남산체 L" pitchFamily="18" charset="-127"/>
                <a:ea typeface="서울남산체 L" pitchFamily="18" charset="-127"/>
              </a:rPr>
              <a:t>닫는 나눔</a:t>
            </a:r>
            <a:endParaRPr lang="en-US" altLang="ko-KR" sz="1500" dirty="0" smtClean="0">
              <a:latin typeface="서울남산체 L" pitchFamily="18" charset="-127"/>
              <a:ea typeface="서울남산체 L" pitchFamily="18" charset="-127"/>
            </a:endParaRPr>
          </a:p>
          <a:p>
            <a:pPr lvl="1"/>
            <a:r>
              <a:rPr lang="en-US" altLang="ko-KR" sz="1500" dirty="0" smtClean="0">
                <a:latin typeface="서울남산체 L" pitchFamily="18" charset="-127"/>
                <a:ea typeface="서울남산체 L" pitchFamily="18" charset="-127"/>
              </a:rPr>
              <a:t>3</a:t>
            </a:r>
            <a:r>
              <a:rPr lang="ko-KR" altLang="en-US" sz="1500" dirty="0" smtClean="0">
                <a:latin typeface="서울남산체 L" pitchFamily="18" charset="-127"/>
                <a:ea typeface="서울남산체 L" pitchFamily="18" charset="-127"/>
              </a:rPr>
              <a:t>월의 </a:t>
            </a:r>
            <a:r>
              <a:rPr lang="en-US" altLang="ko-KR" sz="1500" dirty="0" smtClean="0">
                <a:latin typeface="서울남산체 L" pitchFamily="18" charset="-127"/>
                <a:ea typeface="서울남산체 L" pitchFamily="18" charset="-127"/>
              </a:rPr>
              <a:t>Keyword : </a:t>
            </a:r>
            <a:r>
              <a:rPr lang="ko-KR" altLang="en-US" sz="1500" dirty="0" smtClean="0">
                <a:latin typeface="서울남산체 L" pitchFamily="18" charset="-127"/>
                <a:ea typeface="서울남산체 L" pitchFamily="18" charset="-127"/>
              </a:rPr>
              <a:t>관계 맺기</a:t>
            </a:r>
            <a:endParaRPr lang="en-US" altLang="ko-KR" sz="1500" dirty="0" smtClean="0">
              <a:latin typeface="서울남산체 L" pitchFamily="18" charset="-127"/>
              <a:ea typeface="서울남산체 L" pitchFamily="18" charset="-127"/>
            </a:endParaRPr>
          </a:p>
          <a:p>
            <a:pPr lvl="1"/>
            <a:r>
              <a:rPr lang="en-US" altLang="ko-KR" sz="1500" dirty="0" smtClean="0">
                <a:latin typeface="서울남산체 L" pitchFamily="18" charset="-127"/>
                <a:ea typeface="서울남산체 L" pitchFamily="18" charset="-127"/>
              </a:rPr>
              <a:t>Hot Topic : </a:t>
            </a:r>
            <a:r>
              <a:rPr lang="ko-KR" altLang="en-US" sz="1500" dirty="0" smtClean="0">
                <a:latin typeface="서울남산체 L" pitchFamily="18" charset="-127"/>
                <a:ea typeface="서울남산체 L" pitchFamily="18" charset="-127"/>
              </a:rPr>
              <a:t>물가</a:t>
            </a:r>
            <a:r>
              <a:rPr lang="en-US" altLang="ko-KR" sz="1500" dirty="0" smtClean="0">
                <a:latin typeface="서울남산체 L" pitchFamily="18" charset="-127"/>
                <a:ea typeface="서울남산체 L" pitchFamily="18" charset="-127"/>
              </a:rPr>
              <a:t>, </a:t>
            </a:r>
            <a:r>
              <a:rPr lang="ko-KR" altLang="en-US" sz="1500" dirty="0" smtClean="0">
                <a:latin typeface="서울남산체 L" pitchFamily="18" charset="-127"/>
                <a:ea typeface="서울남산체 L" pitchFamily="18" charset="-127"/>
              </a:rPr>
              <a:t>피부색</a:t>
            </a:r>
            <a:r>
              <a:rPr lang="en-US" altLang="ko-KR" sz="1500" dirty="0" smtClean="0">
                <a:latin typeface="서울남산체 L" pitchFamily="18" charset="-127"/>
                <a:ea typeface="서울남산체 L" pitchFamily="18" charset="-127"/>
              </a:rPr>
              <a:t>, </a:t>
            </a:r>
            <a:r>
              <a:rPr lang="ko-KR" altLang="en-US" sz="1500" dirty="0" smtClean="0">
                <a:latin typeface="서울남산체 L" pitchFamily="18" charset="-127"/>
                <a:ea typeface="서울남산체 L" pitchFamily="18" charset="-127"/>
              </a:rPr>
              <a:t>행복</a:t>
            </a:r>
            <a:endParaRPr lang="en-US" altLang="ko-KR" sz="1500" dirty="0" smtClean="0">
              <a:latin typeface="서울남산체 L" pitchFamily="18" charset="-127"/>
              <a:ea typeface="서울남산체 L" pitchFamily="18" charset="-127"/>
            </a:endParaRPr>
          </a:p>
          <a:p>
            <a:pPr lvl="1"/>
            <a:endParaRPr lang="en-US" altLang="ko-KR" sz="1500" dirty="0" smtClean="0">
              <a:latin typeface="서울남산체 L" pitchFamily="18" charset="-127"/>
              <a:ea typeface="서울남산체 L" pitchFamily="18" charset="-127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21E213-D47E-4B73-BC83-C16845A1F94C}" type="slidenum">
              <a:rPr lang="ko-KR" altLang="en-US" smtClean="0"/>
              <a:pPr/>
              <a:t>2</a:t>
            </a:fld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07504" y="116632"/>
            <a:ext cx="5472608" cy="850106"/>
          </a:xfrm>
        </p:spPr>
        <p:txBody>
          <a:bodyPr>
            <a:normAutofit/>
          </a:bodyPr>
          <a:lstStyle/>
          <a:p>
            <a:r>
              <a:rPr lang="ko-KR" altLang="en-US" sz="3600" dirty="0" smtClean="0">
                <a:latin typeface="서울남산체 L" pitchFamily="18" charset="-127"/>
                <a:ea typeface="서울남산체 L" pitchFamily="18" charset="-127"/>
              </a:rPr>
              <a:t>활동 일정</a:t>
            </a:r>
            <a:endParaRPr lang="ko-KR" altLang="en-US" sz="3600" dirty="0">
              <a:latin typeface="서울남산체 L" pitchFamily="18" charset="-127"/>
              <a:ea typeface="서울남산체 L" pitchFamily="18" charset="-127"/>
            </a:endParaRPr>
          </a:p>
        </p:txBody>
      </p:sp>
      <p:graphicFrame>
        <p:nvGraphicFramePr>
          <p:cNvPr id="4" name="내용 개체 틀 3"/>
          <p:cNvGraphicFramePr>
            <a:graphicFrameLocks noGrp="1"/>
          </p:cNvGraphicFramePr>
          <p:nvPr>
            <p:ph idx="1"/>
          </p:nvPr>
        </p:nvGraphicFramePr>
        <p:xfrm>
          <a:off x="251519" y="980728"/>
          <a:ext cx="8712970" cy="5619194"/>
        </p:xfrm>
        <a:graphic>
          <a:graphicData uri="http://schemas.openxmlformats.org/drawingml/2006/table">
            <a:tbl>
              <a:tblPr firstRow="1" bandRow="1">
                <a:tableStyleId>{D27102A9-8310-4765-A935-A1911B00CA55}</a:tableStyleId>
              </a:tblPr>
              <a:tblGrid>
                <a:gridCol w="1244710"/>
                <a:gridCol w="1244710"/>
                <a:gridCol w="1244710"/>
                <a:gridCol w="1244710"/>
                <a:gridCol w="1244710"/>
                <a:gridCol w="1244710"/>
                <a:gridCol w="1244710"/>
              </a:tblGrid>
              <a:tr h="384688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dirty="0" smtClean="0"/>
                        <a:t>Mon</a:t>
                      </a:r>
                      <a:endParaRPr lang="ko-KR" altLang="en-US" sz="1100" dirty="0">
                        <a:latin typeface="서울남산체 L" pitchFamily="18" charset="-127"/>
                        <a:ea typeface="서울남산체 L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dirty="0" smtClean="0"/>
                        <a:t>Tue</a:t>
                      </a:r>
                      <a:endParaRPr lang="ko-KR" altLang="en-US" sz="1100" dirty="0">
                        <a:latin typeface="서울남산체 L" pitchFamily="18" charset="-127"/>
                        <a:ea typeface="서울남산체 L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dirty="0" smtClean="0"/>
                        <a:t>Wed</a:t>
                      </a:r>
                      <a:endParaRPr lang="ko-KR" altLang="en-US" sz="1100" dirty="0">
                        <a:latin typeface="서울남산체 L" pitchFamily="18" charset="-127"/>
                        <a:ea typeface="서울남산체 L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dirty="0" smtClean="0"/>
                        <a:t>Thu</a:t>
                      </a:r>
                      <a:endParaRPr lang="ko-KR" altLang="en-US" sz="1100" dirty="0">
                        <a:latin typeface="서울남산체 L" pitchFamily="18" charset="-127"/>
                        <a:ea typeface="서울남산체 L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dirty="0" smtClean="0">
                          <a:solidFill>
                            <a:srgbClr val="FF0000"/>
                          </a:solidFill>
                        </a:rPr>
                        <a:t>Fri</a:t>
                      </a:r>
                      <a:endParaRPr lang="ko-KR" altLang="en-US" sz="1100" dirty="0">
                        <a:solidFill>
                          <a:srgbClr val="FF0000"/>
                        </a:solidFill>
                        <a:latin typeface="서울남산체 L" pitchFamily="18" charset="-127"/>
                        <a:ea typeface="서울남산체 L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dirty="0" smtClean="0"/>
                        <a:t>Sat</a:t>
                      </a:r>
                      <a:endParaRPr lang="ko-KR" altLang="en-US" sz="1100" dirty="0">
                        <a:latin typeface="서울남산체 L" pitchFamily="18" charset="-127"/>
                        <a:ea typeface="서울남산체 L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ko-KR" sz="1100" dirty="0" smtClean="0"/>
                        <a:t>Sun</a:t>
                      </a:r>
                      <a:endParaRPr lang="ko-KR" altLang="en-US" sz="1100" dirty="0">
                        <a:latin typeface="서울남산체 L" pitchFamily="18" charset="-127"/>
                        <a:ea typeface="서울남산체 L" pitchFamily="18" charset="-127"/>
                      </a:endParaRPr>
                    </a:p>
                  </a:txBody>
                  <a:tcPr/>
                </a:tc>
              </a:tr>
              <a:tr h="1351516"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서울남산체 L" pitchFamily="18" charset="-127"/>
                        <a:ea typeface="서울남산체 L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서울남산체 L" pitchFamily="18" charset="-127"/>
                        <a:ea typeface="서울남산체 L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서울남산체 L" pitchFamily="18" charset="-127"/>
                        <a:ea typeface="서울남산체 L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dirty="0" smtClean="0"/>
                        <a:t>7</a:t>
                      </a:r>
                    </a:p>
                    <a:p>
                      <a:pPr latinLnBrk="1"/>
                      <a:r>
                        <a:rPr lang="en-US" altLang="ko-KR" sz="1100" dirty="0" smtClean="0"/>
                        <a:t>Arriving</a:t>
                      </a:r>
                      <a:r>
                        <a:rPr lang="en-US" altLang="ko-KR" sz="1100" baseline="0" dirty="0" smtClean="0"/>
                        <a:t> in Bangladesh</a:t>
                      </a:r>
                      <a:endParaRPr lang="ko-KR" altLang="en-US" sz="1100" dirty="0">
                        <a:latin typeface="서울남산체 L" pitchFamily="18" charset="-127"/>
                        <a:ea typeface="서울남산체 L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dirty="0" smtClean="0">
                          <a:solidFill>
                            <a:srgbClr val="FF0000"/>
                          </a:solidFill>
                        </a:rPr>
                        <a:t>8</a:t>
                      </a:r>
                    </a:p>
                    <a:p>
                      <a:pPr latinLnBrk="1"/>
                      <a:r>
                        <a:rPr lang="en-US" altLang="ko-KR" sz="1100" baseline="0" dirty="0" smtClean="0"/>
                        <a:t>Orientation of YMCA movement in Bangladesh /</a:t>
                      </a:r>
                      <a:r>
                        <a:rPr lang="en-US" altLang="ko-KR" sz="1100" baseline="0" dirty="0" err="1" smtClean="0"/>
                        <a:t>Raonatti</a:t>
                      </a:r>
                      <a:r>
                        <a:rPr lang="en-US" altLang="ko-KR" sz="1100" baseline="0" dirty="0" smtClean="0"/>
                        <a:t> program</a:t>
                      </a:r>
                      <a:endParaRPr lang="en-US" altLang="ko-KR" sz="1100" baseline="0" dirty="0" smtClean="0">
                        <a:latin typeface="서울남산체 L" pitchFamily="18" charset="-127"/>
                        <a:ea typeface="서울남산체 L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dirty="0" smtClean="0"/>
                        <a:t>9</a:t>
                      </a:r>
                    </a:p>
                    <a:p>
                      <a:pPr latinLnBrk="1"/>
                      <a:r>
                        <a:rPr lang="en-US" altLang="ko-KR" sz="1100" dirty="0" smtClean="0"/>
                        <a:t>Orientation</a:t>
                      </a:r>
                      <a:r>
                        <a:rPr lang="en-US" altLang="ko-KR" sz="1100" baseline="0" dirty="0" smtClean="0"/>
                        <a:t> about Bangladesh</a:t>
                      </a:r>
                    </a:p>
                    <a:p>
                      <a:pPr latinLnBrk="1"/>
                      <a:r>
                        <a:rPr lang="en-US" altLang="ko-KR" sz="1100" baseline="0" dirty="0" smtClean="0"/>
                        <a:t>Visit National Memorial</a:t>
                      </a:r>
                      <a:endParaRPr lang="en-US" altLang="ko-KR" sz="1100" dirty="0" smtClean="0">
                        <a:latin typeface="서울남산체 L" pitchFamily="18" charset="-127"/>
                        <a:ea typeface="서울남산체 L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dirty="0" smtClean="0"/>
                        <a:t>10</a:t>
                      </a:r>
                    </a:p>
                    <a:p>
                      <a:pPr latinLnBrk="1"/>
                      <a:r>
                        <a:rPr lang="en-US" altLang="ko-KR" sz="1100" dirty="0" smtClean="0"/>
                        <a:t>Orientation about Bangladesh</a:t>
                      </a:r>
                      <a:r>
                        <a:rPr lang="en-US" altLang="ko-KR" sz="1100" baseline="0" dirty="0" smtClean="0"/>
                        <a:t> culture &amp; society</a:t>
                      </a:r>
                      <a:endParaRPr lang="en-US" altLang="ko-KR" sz="1100" dirty="0" smtClean="0"/>
                    </a:p>
                    <a:p>
                      <a:pPr latinLnBrk="1"/>
                      <a:endParaRPr lang="ko-KR" altLang="en-US" sz="1100" dirty="0">
                        <a:latin typeface="서울남산체 L" pitchFamily="18" charset="-127"/>
                        <a:ea typeface="서울남산체 L" pitchFamily="18" charset="-127"/>
                      </a:endParaRPr>
                    </a:p>
                  </a:txBody>
                  <a:tcPr/>
                </a:tc>
              </a:tr>
              <a:tr h="1351516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dirty="0" smtClean="0"/>
                        <a:t>11</a:t>
                      </a: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dirty="0" smtClean="0"/>
                        <a:t>Visit </a:t>
                      </a:r>
                      <a:r>
                        <a:rPr lang="en-US" altLang="ko-KR" sz="1100" dirty="0" err="1" smtClean="0"/>
                        <a:t>Savar</a:t>
                      </a:r>
                      <a:r>
                        <a:rPr lang="en-US" altLang="ko-KR" sz="1100" dirty="0" smtClean="0"/>
                        <a:t> NFPE school/Local church youth</a:t>
                      </a:r>
                      <a:r>
                        <a:rPr lang="en-US" altLang="ko-KR" sz="1100" baseline="0" dirty="0" smtClean="0"/>
                        <a:t> </a:t>
                      </a:r>
                      <a:r>
                        <a:rPr lang="en-US" altLang="ko-KR" sz="1100" baseline="0" dirty="0" err="1" smtClean="0"/>
                        <a:t>groul</a:t>
                      </a:r>
                      <a:r>
                        <a:rPr lang="en-US" altLang="ko-KR" sz="1100" dirty="0" smtClean="0"/>
                        <a:t> </a:t>
                      </a:r>
                      <a:endParaRPr lang="ko-KR" altLang="en-US" sz="1100" dirty="0" smtClean="0"/>
                    </a:p>
                    <a:p>
                      <a:pPr latinLnBrk="1"/>
                      <a:endParaRPr lang="ko-KR" altLang="en-US" sz="1100" dirty="0">
                        <a:latin typeface="서울남산체 L" pitchFamily="18" charset="-127"/>
                        <a:ea typeface="서울남산체 L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dirty="0" smtClean="0"/>
                        <a:t>12</a:t>
                      </a:r>
                    </a:p>
                    <a:p>
                      <a:pPr latinLnBrk="1"/>
                      <a:r>
                        <a:rPr lang="en-US" altLang="ko-KR" sz="1100" dirty="0" smtClean="0"/>
                        <a:t>Meet with church</a:t>
                      </a:r>
                      <a:r>
                        <a:rPr lang="en-US" altLang="ko-KR" sz="1100" baseline="0" dirty="0" smtClean="0"/>
                        <a:t> youth club</a:t>
                      </a:r>
                      <a:endParaRPr lang="ko-KR" altLang="en-US" sz="1100" dirty="0">
                        <a:latin typeface="서울남산체 L" pitchFamily="18" charset="-127"/>
                        <a:ea typeface="서울남산체 L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dirty="0" smtClean="0"/>
                        <a:t>13</a:t>
                      </a:r>
                    </a:p>
                    <a:p>
                      <a:pPr latinLnBrk="1"/>
                      <a:r>
                        <a:rPr lang="en-US" altLang="ko-KR" sz="1100" dirty="0" smtClean="0"/>
                        <a:t>Start journey for </a:t>
                      </a:r>
                      <a:r>
                        <a:rPr lang="en-US" altLang="ko-KR" sz="1100" dirty="0" err="1" smtClean="0"/>
                        <a:t>Birisiri</a:t>
                      </a:r>
                      <a:r>
                        <a:rPr lang="en-US" altLang="ko-KR" sz="1100" baseline="0" dirty="0" smtClean="0"/>
                        <a:t> YMCA</a:t>
                      </a:r>
                      <a:endParaRPr lang="ko-KR" altLang="en-US" sz="1100" dirty="0">
                        <a:latin typeface="서울남산체 L" pitchFamily="18" charset="-127"/>
                        <a:ea typeface="서울남산체 L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dirty="0" smtClean="0"/>
                        <a:t>14</a:t>
                      </a:r>
                    </a:p>
                    <a:p>
                      <a:pPr latinLnBrk="1"/>
                      <a:r>
                        <a:rPr lang="en-US" altLang="ko-KR" sz="1100" dirty="0" smtClean="0"/>
                        <a:t>Introduce</a:t>
                      </a:r>
                      <a:r>
                        <a:rPr lang="en-US" altLang="ko-KR" sz="1100" baseline="0" dirty="0" smtClean="0"/>
                        <a:t> about </a:t>
                      </a:r>
                      <a:r>
                        <a:rPr lang="en-US" altLang="ko-KR" sz="1100" baseline="0" dirty="0" err="1" smtClean="0"/>
                        <a:t>Birisiri</a:t>
                      </a:r>
                      <a:r>
                        <a:rPr lang="en-US" altLang="ko-KR" sz="1100" baseline="0" dirty="0" smtClean="0"/>
                        <a:t> YMCA</a:t>
                      </a:r>
                      <a:endParaRPr lang="ko-KR" altLang="en-US" sz="1100" dirty="0">
                        <a:latin typeface="서울남산체 L" pitchFamily="18" charset="-127"/>
                        <a:ea typeface="서울남산체 L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dirty="0" smtClean="0">
                          <a:solidFill>
                            <a:srgbClr val="FF0000"/>
                          </a:solidFill>
                        </a:rPr>
                        <a:t>15</a:t>
                      </a:r>
                    </a:p>
                    <a:p>
                      <a:pPr latinLnBrk="1"/>
                      <a:r>
                        <a:rPr lang="en-US" altLang="ko-KR" sz="1100" dirty="0" smtClean="0">
                          <a:solidFill>
                            <a:srgbClr val="FF0000"/>
                          </a:solidFill>
                        </a:rPr>
                        <a:t>Holiday</a:t>
                      </a:r>
                    </a:p>
                    <a:p>
                      <a:pPr latinLnBrk="1"/>
                      <a:r>
                        <a:rPr lang="en-US" altLang="ko-KR" sz="1100" dirty="0" smtClean="0"/>
                        <a:t>-Look</a:t>
                      </a:r>
                      <a:r>
                        <a:rPr lang="en-US" altLang="ko-KR" sz="1100" baseline="0" dirty="0" smtClean="0"/>
                        <a:t> around the village with Youth forum</a:t>
                      </a:r>
                      <a:endParaRPr lang="en-US" altLang="ko-KR" sz="1100" dirty="0" smtClean="0"/>
                    </a:p>
                    <a:p>
                      <a:pPr latinLnBrk="1"/>
                      <a:endParaRPr lang="ko-KR" altLang="en-US" sz="1100" dirty="0">
                        <a:latin typeface="서울남산체 L" pitchFamily="18" charset="-127"/>
                        <a:ea typeface="서울남산체 L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dirty="0" smtClean="0"/>
                        <a:t>16</a:t>
                      </a:r>
                    </a:p>
                    <a:p>
                      <a:pPr latinLnBrk="1"/>
                      <a:r>
                        <a:rPr lang="en-US" altLang="ko-KR" sz="1100" dirty="0" smtClean="0"/>
                        <a:t>Learning</a:t>
                      </a:r>
                      <a:r>
                        <a:rPr lang="en-US" altLang="ko-KR" sz="1100" baseline="0" dirty="0" smtClean="0"/>
                        <a:t> &amp; practicing </a:t>
                      </a:r>
                      <a:r>
                        <a:rPr lang="en-US" altLang="ko-KR" sz="1100" baseline="0" dirty="0" err="1" smtClean="0"/>
                        <a:t>Bangla</a:t>
                      </a:r>
                      <a:r>
                        <a:rPr lang="en-US" altLang="ko-KR" sz="1100" baseline="0" dirty="0" smtClean="0"/>
                        <a:t> language</a:t>
                      </a:r>
                    </a:p>
                    <a:p>
                      <a:pPr latinLnBrk="1"/>
                      <a:endParaRPr lang="ko-KR" altLang="en-US" sz="1100" dirty="0">
                        <a:latin typeface="서울남산체 L" pitchFamily="18" charset="-127"/>
                        <a:ea typeface="서울남산체 L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dirty="0" smtClean="0">
                          <a:solidFill>
                            <a:srgbClr val="FF0000"/>
                          </a:solidFill>
                        </a:rPr>
                        <a:t>17</a:t>
                      </a:r>
                    </a:p>
                    <a:p>
                      <a:pPr latinLnBrk="1"/>
                      <a:r>
                        <a:rPr lang="en-US" altLang="ko-KR" sz="1100" dirty="0" smtClean="0">
                          <a:solidFill>
                            <a:srgbClr val="FF0000"/>
                          </a:solidFill>
                        </a:rPr>
                        <a:t>Holiday</a:t>
                      </a:r>
                    </a:p>
                    <a:p>
                      <a:pPr latinLnBrk="1"/>
                      <a:r>
                        <a:rPr lang="en-US" altLang="ko-KR" sz="1100" dirty="0" smtClean="0"/>
                        <a:t>-Father</a:t>
                      </a:r>
                      <a:r>
                        <a:rPr lang="en-US" altLang="ko-KR" sz="1100" baseline="0" dirty="0" smtClean="0"/>
                        <a:t> of the national </a:t>
                      </a:r>
                      <a:r>
                        <a:rPr lang="en-US" altLang="ko-KR" sz="1100" baseline="0" dirty="0" err="1" smtClean="0"/>
                        <a:t>Bangabundhu’s</a:t>
                      </a:r>
                      <a:r>
                        <a:rPr lang="en-US" altLang="ko-KR" sz="1100" baseline="0" dirty="0" smtClean="0"/>
                        <a:t> birthday</a:t>
                      </a:r>
                    </a:p>
                    <a:p>
                      <a:pPr latinLnBrk="1"/>
                      <a:r>
                        <a:rPr lang="en-US" altLang="ko-KR" sz="1100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-</a:t>
                      </a:r>
                      <a:r>
                        <a:rPr lang="ko-KR" altLang="en-US" sz="1100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여는 나눔</a:t>
                      </a:r>
                      <a:endParaRPr lang="ko-KR" altLang="en-US" sz="1100" dirty="0">
                        <a:latin typeface="서울남산체 L" pitchFamily="18" charset="-127"/>
                        <a:ea typeface="서울남산체 L" pitchFamily="18" charset="-127"/>
                      </a:endParaRPr>
                    </a:p>
                  </a:txBody>
                  <a:tcPr/>
                </a:tc>
              </a:tr>
              <a:tr h="1351516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dirty="0" smtClean="0"/>
                        <a:t>18</a:t>
                      </a: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dirty="0" smtClean="0"/>
                        <a:t>Learning</a:t>
                      </a:r>
                      <a:r>
                        <a:rPr lang="en-US" altLang="ko-KR" sz="1100" baseline="0" dirty="0" smtClean="0"/>
                        <a:t> </a:t>
                      </a:r>
                      <a:r>
                        <a:rPr lang="en-US" altLang="ko-KR" sz="1100" baseline="0" dirty="0" err="1" smtClean="0"/>
                        <a:t>Bangla</a:t>
                      </a:r>
                      <a:r>
                        <a:rPr lang="en-US" altLang="ko-KR" sz="1100" baseline="0" dirty="0" smtClean="0"/>
                        <a:t> language</a:t>
                      </a:r>
                    </a:p>
                    <a:p>
                      <a:pPr latinLnBrk="1"/>
                      <a:endParaRPr lang="ko-KR" altLang="en-US" sz="1100" dirty="0">
                        <a:latin typeface="서울남산체 L" pitchFamily="18" charset="-127"/>
                        <a:ea typeface="서울남산체 L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dirty="0" smtClean="0"/>
                        <a:t>19</a:t>
                      </a: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dirty="0" smtClean="0"/>
                        <a:t>Learning</a:t>
                      </a:r>
                      <a:r>
                        <a:rPr lang="en-US" altLang="ko-KR" sz="1100" baseline="0" dirty="0" smtClean="0"/>
                        <a:t> </a:t>
                      </a:r>
                      <a:r>
                        <a:rPr lang="en-US" altLang="ko-KR" sz="1100" baseline="0" dirty="0" err="1" smtClean="0"/>
                        <a:t>Bangla</a:t>
                      </a:r>
                      <a:r>
                        <a:rPr lang="en-US" altLang="ko-KR" sz="1100" baseline="0" dirty="0" smtClean="0"/>
                        <a:t> language</a:t>
                      </a:r>
                    </a:p>
                    <a:p>
                      <a:pPr latinLnBrk="1"/>
                      <a:r>
                        <a:rPr lang="en-US" altLang="ko-KR" sz="1100" dirty="0" smtClean="0"/>
                        <a:t>Visit local</a:t>
                      </a:r>
                      <a:r>
                        <a:rPr lang="en-US" altLang="ko-KR" sz="1100" baseline="0" dirty="0" smtClean="0"/>
                        <a:t> area(West </a:t>
                      </a:r>
                      <a:r>
                        <a:rPr lang="en-US" altLang="ko-KR" sz="1100" baseline="0" dirty="0" err="1" smtClean="0"/>
                        <a:t>Utrail</a:t>
                      </a:r>
                      <a:r>
                        <a:rPr lang="en-US" altLang="ko-KR" sz="1100" baseline="0" dirty="0" smtClean="0"/>
                        <a:t>)</a:t>
                      </a:r>
                      <a:endParaRPr lang="ko-KR" altLang="en-US" sz="1100" dirty="0">
                        <a:latin typeface="서울남산체 L" pitchFamily="18" charset="-127"/>
                        <a:ea typeface="서울남산체 L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dirty="0" smtClean="0"/>
                        <a:t>20</a:t>
                      </a: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dirty="0" smtClean="0"/>
                        <a:t>Learning</a:t>
                      </a:r>
                      <a:r>
                        <a:rPr lang="en-US" altLang="ko-KR" sz="1100" baseline="0" dirty="0" smtClean="0"/>
                        <a:t> </a:t>
                      </a:r>
                      <a:r>
                        <a:rPr lang="en-US" altLang="ko-KR" sz="1100" baseline="0" dirty="0" err="1" smtClean="0"/>
                        <a:t>Bangla</a:t>
                      </a:r>
                      <a:r>
                        <a:rPr lang="en-US" altLang="ko-KR" sz="1100" baseline="0" dirty="0" smtClean="0"/>
                        <a:t> language</a:t>
                      </a:r>
                    </a:p>
                    <a:p>
                      <a:pPr latinLnBrk="1"/>
                      <a:r>
                        <a:rPr lang="en-US" altLang="ko-KR" sz="1100" dirty="0" smtClean="0"/>
                        <a:t>Visit</a:t>
                      </a:r>
                      <a:r>
                        <a:rPr lang="en-US" altLang="ko-KR" sz="1100" baseline="0" dirty="0" smtClean="0"/>
                        <a:t> local area(East </a:t>
                      </a:r>
                      <a:r>
                        <a:rPr lang="en-US" altLang="ko-KR" sz="1100" baseline="0" dirty="0" err="1" smtClean="0"/>
                        <a:t>Utrail</a:t>
                      </a:r>
                      <a:r>
                        <a:rPr lang="en-US" altLang="ko-KR" sz="1100" baseline="0" dirty="0" smtClean="0"/>
                        <a:t>)</a:t>
                      </a:r>
                      <a:endParaRPr lang="ko-KR" altLang="en-US" sz="1100" dirty="0">
                        <a:latin typeface="서울남산체 L" pitchFamily="18" charset="-127"/>
                        <a:ea typeface="서울남산체 L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dirty="0" smtClean="0"/>
                        <a:t>21</a:t>
                      </a:r>
                    </a:p>
                    <a:p>
                      <a:pPr latinLnBrk="1"/>
                      <a:r>
                        <a:rPr lang="en-US" altLang="ko-KR" sz="1100" dirty="0" smtClean="0"/>
                        <a:t>Go</a:t>
                      </a:r>
                      <a:r>
                        <a:rPr lang="en-US" altLang="ko-KR" sz="1100" baseline="0" dirty="0" smtClean="0"/>
                        <a:t> to </a:t>
                      </a:r>
                      <a:r>
                        <a:rPr lang="en-US" altLang="ko-KR" sz="1100" dirty="0" err="1" smtClean="0"/>
                        <a:t>Dahapara</a:t>
                      </a:r>
                      <a:r>
                        <a:rPr lang="en-US" altLang="ko-KR" sz="1100" dirty="0" smtClean="0"/>
                        <a:t> project area</a:t>
                      </a:r>
                      <a:endParaRPr lang="ko-KR" altLang="en-US" sz="1100" dirty="0">
                        <a:latin typeface="서울남산체 L" pitchFamily="18" charset="-127"/>
                        <a:ea typeface="서울남산체 L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dirty="0" smtClean="0">
                          <a:solidFill>
                            <a:srgbClr val="FF0000"/>
                          </a:solidFill>
                        </a:rPr>
                        <a:t>22</a:t>
                      </a:r>
                    </a:p>
                    <a:p>
                      <a:pPr latinLnBrk="1"/>
                      <a:r>
                        <a:rPr lang="en-US" altLang="ko-KR" sz="1100" dirty="0" smtClean="0">
                          <a:solidFill>
                            <a:srgbClr val="FF0000"/>
                          </a:solidFill>
                        </a:rPr>
                        <a:t>Holiday</a:t>
                      </a:r>
                    </a:p>
                    <a:p>
                      <a:pPr latinLnBrk="1"/>
                      <a:r>
                        <a:rPr lang="en-US" altLang="ko-KR" sz="1100" dirty="0" smtClean="0"/>
                        <a:t>-</a:t>
                      </a:r>
                      <a:r>
                        <a:rPr lang="ko-KR" altLang="en-US" sz="1100" dirty="0" smtClean="0"/>
                        <a:t>닫는 나눔</a:t>
                      </a:r>
                      <a:endParaRPr lang="ko-KR" altLang="en-US" sz="1100" dirty="0">
                        <a:latin typeface="서울남산체 L" pitchFamily="18" charset="-127"/>
                        <a:ea typeface="서울남산체 L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dirty="0" smtClean="0"/>
                        <a:t>23</a:t>
                      </a: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dirty="0" smtClean="0"/>
                        <a:t>Learning</a:t>
                      </a:r>
                      <a:r>
                        <a:rPr lang="en-US" altLang="ko-KR" sz="1100" baseline="0" dirty="0" smtClean="0"/>
                        <a:t> </a:t>
                      </a:r>
                      <a:r>
                        <a:rPr lang="en-US" altLang="ko-KR" sz="1100" baseline="0" dirty="0" err="1" smtClean="0"/>
                        <a:t>Bangla</a:t>
                      </a:r>
                      <a:r>
                        <a:rPr lang="en-US" altLang="ko-KR" sz="1100" baseline="0" dirty="0" smtClean="0"/>
                        <a:t> language</a:t>
                      </a:r>
                    </a:p>
                    <a:p>
                      <a:pPr latinLnBrk="1"/>
                      <a:r>
                        <a:rPr lang="en-US" altLang="ko-KR" sz="1100" dirty="0" err="1" smtClean="0"/>
                        <a:t>Gadening</a:t>
                      </a:r>
                      <a:endParaRPr lang="ko-KR" altLang="en-US" sz="1100" dirty="0">
                        <a:latin typeface="서울남산체 L" pitchFamily="18" charset="-127"/>
                        <a:ea typeface="서울남산체 L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dirty="0" smtClean="0"/>
                        <a:t>24</a:t>
                      </a: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dirty="0" smtClean="0"/>
                        <a:t>Learning</a:t>
                      </a:r>
                      <a:r>
                        <a:rPr lang="en-US" altLang="ko-KR" sz="1100" baseline="0" dirty="0" smtClean="0"/>
                        <a:t> </a:t>
                      </a:r>
                      <a:r>
                        <a:rPr lang="en-US" altLang="ko-KR" sz="1100" baseline="0" dirty="0" err="1" smtClean="0"/>
                        <a:t>Bangla</a:t>
                      </a:r>
                      <a:r>
                        <a:rPr lang="en-US" altLang="ko-KR" sz="1100" baseline="0" dirty="0" smtClean="0"/>
                        <a:t> language</a:t>
                      </a: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aseline="0" dirty="0" smtClean="0"/>
                        <a:t>Gardening</a:t>
                      </a: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aseline="0" dirty="0" smtClean="0"/>
                        <a:t>-</a:t>
                      </a:r>
                      <a:r>
                        <a:rPr lang="ko-KR" altLang="en-US" sz="1100" baseline="0" dirty="0" smtClean="0"/>
                        <a:t>여는 나눔</a:t>
                      </a:r>
                      <a:endParaRPr lang="en-US" altLang="ko-KR" sz="1100" baseline="0" dirty="0" smtClean="0">
                        <a:latin typeface="서울남산체 L" pitchFamily="18" charset="-127"/>
                        <a:ea typeface="서울남산체 L" pitchFamily="18" charset="-127"/>
                      </a:endParaRPr>
                    </a:p>
                  </a:txBody>
                  <a:tcPr/>
                </a:tc>
              </a:tr>
              <a:tr h="1179958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dirty="0" smtClean="0"/>
                        <a:t>25</a:t>
                      </a: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dirty="0" smtClean="0"/>
                        <a:t>Go</a:t>
                      </a:r>
                      <a:r>
                        <a:rPr lang="en-US" altLang="ko-KR" sz="1100" baseline="0" dirty="0" smtClean="0"/>
                        <a:t> to </a:t>
                      </a:r>
                      <a:r>
                        <a:rPr lang="en-US" altLang="ko-KR" sz="1100" dirty="0" err="1" smtClean="0"/>
                        <a:t>Dahapara</a:t>
                      </a:r>
                      <a:r>
                        <a:rPr lang="en-US" altLang="ko-KR" sz="1100" dirty="0" smtClean="0"/>
                        <a:t> project area</a:t>
                      </a:r>
                      <a:endParaRPr lang="ko-KR" altLang="en-US" sz="1100" dirty="0" smtClean="0"/>
                    </a:p>
                    <a:p>
                      <a:pPr latinLnBrk="1"/>
                      <a:endParaRPr lang="ko-KR" altLang="en-US" sz="1100" dirty="0">
                        <a:latin typeface="서울남산체 L" pitchFamily="18" charset="-127"/>
                        <a:ea typeface="서울남산체 L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dirty="0" smtClean="0"/>
                        <a:t>26</a:t>
                      </a:r>
                    </a:p>
                    <a:p>
                      <a:pPr latinLnBrk="1"/>
                      <a:r>
                        <a:rPr lang="en-US" altLang="ko-KR" sz="1100" dirty="0" err="1" smtClean="0"/>
                        <a:t>Hoilday</a:t>
                      </a:r>
                      <a:endParaRPr lang="en-US" altLang="ko-KR" sz="1100" dirty="0" smtClean="0"/>
                    </a:p>
                    <a:p>
                      <a:pPr latinLnBrk="1"/>
                      <a:r>
                        <a:rPr lang="en-US" altLang="ko-KR" sz="1100" dirty="0" smtClean="0"/>
                        <a:t>-Bangladesh independence</a:t>
                      </a:r>
                      <a:r>
                        <a:rPr lang="en-US" altLang="ko-KR" sz="1100" baseline="0" dirty="0" smtClean="0"/>
                        <a:t> day</a:t>
                      </a:r>
                      <a:endParaRPr lang="ko-KR" altLang="en-US" sz="1100" dirty="0">
                        <a:latin typeface="서울남산체 L" pitchFamily="18" charset="-127"/>
                        <a:ea typeface="서울남산체 L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dirty="0" smtClean="0"/>
                        <a:t>27</a:t>
                      </a: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dirty="0" smtClean="0"/>
                        <a:t>Learning</a:t>
                      </a:r>
                      <a:r>
                        <a:rPr lang="en-US" altLang="ko-KR" sz="1100" baseline="0" dirty="0" smtClean="0"/>
                        <a:t> </a:t>
                      </a:r>
                      <a:r>
                        <a:rPr lang="en-US" altLang="ko-KR" sz="1100" baseline="0" dirty="0" err="1" smtClean="0"/>
                        <a:t>Bangla</a:t>
                      </a:r>
                      <a:r>
                        <a:rPr lang="en-US" altLang="ko-KR" sz="1100" baseline="0" dirty="0" smtClean="0"/>
                        <a:t> song</a:t>
                      </a: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aseline="0" dirty="0" smtClean="0"/>
                        <a:t>Gardening</a:t>
                      </a:r>
                      <a:endParaRPr lang="ko-KR" altLang="en-US" sz="1100" dirty="0" smtClean="0">
                        <a:latin typeface="서울남산체 L" pitchFamily="18" charset="-127"/>
                        <a:ea typeface="서울남산체 L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dirty="0" smtClean="0"/>
                        <a:t>28</a:t>
                      </a: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dirty="0" smtClean="0"/>
                        <a:t>Go</a:t>
                      </a:r>
                      <a:r>
                        <a:rPr lang="en-US" altLang="ko-KR" sz="1100" baseline="0" dirty="0" smtClean="0"/>
                        <a:t> to </a:t>
                      </a:r>
                      <a:r>
                        <a:rPr lang="en-US" altLang="ko-KR" sz="1100" dirty="0" err="1" smtClean="0"/>
                        <a:t>Dahapara</a:t>
                      </a:r>
                      <a:r>
                        <a:rPr lang="en-US" altLang="ko-KR" sz="1100" dirty="0" smtClean="0"/>
                        <a:t> project area</a:t>
                      </a:r>
                      <a:endParaRPr lang="ko-KR" altLang="en-US" sz="1100" dirty="0" smtClean="0"/>
                    </a:p>
                    <a:p>
                      <a:pPr latinLnBrk="1"/>
                      <a:endParaRPr lang="ko-KR" altLang="en-US" sz="1100" dirty="0">
                        <a:latin typeface="서울남산체 L" pitchFamily="18" charset="-127"/>
                        <a:ea typeface="서울남산체 L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dirty="0" smtClean="0">
                          <a:solidFill>
                            <a:srgbClr val="FF0000"/>
                          </a:solidFill>
                        </a:rPr>
                        <a:t>29</a:t>
                      </a:r>
                    </a:p>
                    <a:p>
                      <a:pPr latinLnBrk="1"/>
                      <a:r>
                        <a:rPr lang="en-US" altLang="ko-KR" sz="1100" dirty="0" smtClean="0">
                          <a:solidFill>
                            <a:srgbClr val="FF0000"/>
                          </a:solidFill>
                        </a:rPr>
                        <a:t>Holiday</a:t>
                      </a:r>
                    </a:p>
                    <a:p>
                      <a:pPr latinLnBrk="1"/>
                      <a:r>
                        <a:rPr lang="en-US" altLang="ko-KR" sz="1100" dirty="0" smtClean="0"/>
                        <a:t>-Good</a:t>
                      </a:r>
                      <a:r>
                        <a:rPr lang="en-US" altLang="ko-KR" sz="1100" baseline="0" dirty="0" smtClean="0"/>
                        <a:t> Friday</a:t>
                      </a:r>
                    </a:p>
                    <a:p>
                      <a:pPr latinLnBrk="1"/>
                      <a:r>
                        <a:rPr lang="en-US" altLang="ko-KR" sz="1100" baseline="0" dirty="0" smtClean="0"/>
                        <a:t>-</a:t>
                      </a:r>
                      <a:r>
                        <a:rPr lang="ko-KR" altLang="en-US" sz="1100" baseline="0" dirty="0" smtClean="0"/>
                        <a:t>닫는 나눔</a:t>
                      </a:r>
                      <a:endParaRPr lang="ko-KR" altLang="en-US" sz="1100" dirty="0">
                        <a:latin typeface="서울남산체 L" pitchFamily="18" charset="-127"/>
                        <a:ea typeface="서울남산체 L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dirty="0" smtClean="0">
                          <a:solidFill>
                            <a:srgbClr val="FF0000"/>
                          </a:solidFill>
                        </a:rPr>
                        <a:t>30</a:t>
                      </a:r>
                    </a:p>
                    <a:p>
                      <a:pPr latinLnBrk="1"/>
                      <a:r>
                        <a:rPr lang="en-US" altLang="ko-KR" sz="1100" dirty="0" smtClean="0">
                          <a:solidFill>
                            <a:srgbClr val="FF0000"/>
                          </a:solidFill>
                        </a:rPr>
                        <a:t>Holiday</a:t>
                      </a:r>
                    </a:p>
                    <a:p>
                      <a:pPr latinLnBrk="1"/>
                      <a:r>
                        <a:rPr lang="en-US" altLang="ko-KR" sz="1100" dirty="0" smtClean="0"/>
                        <a:t>-Easter</a:t>
                      </a:r>
                      <a:r>
                        <a:rPr lang="en-US" altLang="ko-KR" sz="1100" baseline="0" dirty="0" smtClean="0"/>
                        <a:t> Sunday celebration festival</a:t>
                      </a:r>
                      <a:endParaRPr lang="ko-KR" altLang="en-US" sz="1100" dirty="0">
                        <a:latin typeface="서울남산체 L" pitchFamily="18" charset="-127"/>
                        <a:ea typeface="서울남산체 L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dirty="0" smtClean="0">
                          <a:solidFill>
                            <a:srgbClr val="FF0000"/>
                          </a:solidFill>
                        </a:rPr>
                        <a:t>31</a:t>
                      </a:r>
                    </a:p>
                    <a:p>
                      <a:pPr latinLnBrk="1"/>
                      <a:r>
                        <a:rPr lang="en-US" altLang="ko-KR" sz="1100" dirty="0" err="1" smtClean="0">
                          <a:solidFill>
                            <a:srgbClr val="FF0000"/>
                          </a:solidFill>
                        </a:rPr>
                        <a:t>Holiiday</a:t>
                      </a:r>
                      <a:endParaRPr lang="en-US" altLang="ko-KR" sz="1100" dirty="0" smtClean="0">
                        <a:solidFill>
                          <a:srgbClr val="FF0000"/>
                        </a:solidFill>
                      </a:endParaRPr>
                    </a:p>
                    <a:p>
                      <a:pPr latinLnBrk="1"/>
                      <a:r>
                        <a:rPr lang="en-US" altLang="ko-KR" sz="1100" dirty="0" smtClean="0"/>
                        <a:t>-Easter</a:t>
                      </a:r>
                    </a:p>
                    <a:p>
                      <a:pPr latinLnBrk="1"/>
                      <a:r>
                        <a:rPr lang="en-US" altLang="ko-KR" sz="1100" dirty="0" smtClean="0"/>
                        <a:t>-</a:t>
                      </a:r>
                      <a:r>
                        <a:rPr lang="ko-KR" altLang="en-US" sz="1100" dirty="0" smtClean="0"/>
                        <a:t>여는 나눔</a:t>
                      </a:r>
                      <a:endParaRPr lang="ko-KR" altLang="en-US" sz="1100" dirty="0">
                        <a:latin typeface="서울남산체 L" pitchFamily="18" charset="-127"/>
                        <a:ea typeface="서울남산체 L" pitchFamily="18" charset="-127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21E213-D47E-4B73-BC83-C16845A1F94C}" type="slidenum">
              <a:rPr lang="ko-KR" altLang="en-US" smtClean="0"/>
              <a:pPr/>
              <a:t>3</a:t>
            </a:fld>
            <a:endParaRPr lang="ko-KR" altLang="en-US"/>
          </a:p>
        </p:txBody>
      </p:sp>
      <p:sp>
        <p:nvSpPr>
          <p:cNvPr id="7" name="자유형 6"/>
          <p:cNvSpPr/>
          <p:nvPr/>
        </p:nvSpPr>
        <p:spPr>
          <a:xfrm>
            <a:off x="323528" y="188640"/>
            <a:ext cx="792088" cy="504056"/>
          </a:xfrm>
          <a:custGeom>
            <a:avLst/>
            <a:gdLst>
              <a:gd name="connsiteX0" fmla="*/ 541422 w 851287"/>
              <a:gd name="connsiteY0" fmla="*/ 12032 h 902369"/>
              <a:gd name="connsiteX1" fmla="*/ 493295 w 851287"/>
              <a:gd name="connsiteY1" fmla="*/ 84221 h 902369"/>
              <a:gd name="connsiteX2" fmla="*/ 469232 w 851287"/>
              <a:gd name="connsiteY2" fmla="*/ 132348 h 902369"/>
              <a:gd name="connsiteX3" fmla="*/ 421106 w 851287"/>
              <a:gd name="connsiteY3" fmla="*/ 168442 h 902369"/>
              <a:gd name="connsiteX4" fmla="*/ 300790 w 851287"/>
              <a:gd name="connsiteY4" fmla="*/ 409074 h 902369"/>
              <a:gd name="connsiteX5" fmla="*/ 204537 w 851287"/>
              <a:gd name="connsiteY5" fmla="*/ 529390 h 902369"/>
              <a:gd name="connsiteX6" fmla="*/ 180474 w 851287"/>
              <a:gd name="connsiteY6" fmla="*/ 565484 h 902369"/>
              <a:gd name="connsiteX7" fmla="*/ 144379 w 851287"/>
              <a:gd name="connsiteY7" fmla="*/ 625642 h 902369"/>
              <a:gd name="connsiteX8" fmla="*/ 108285 w 851287"/>
              <a:gd name="connsiteY8" fmla="*/ 673769 h 902369"/>
              <a:gd name="connsiteX9" fmla="*/ 60158 w 851287"/>
              <a:gd name="connsiteY9" fmla="*/ 745958 h 902369"/>
              <a:gd name="connsiteX10" fmla="*/ 24064 w 851287"/>
              <a:gd name="connsiteY10" fmla="*/ 830179 h 902369"/>
              <a:gd name="connsiteX11" fmla="*/ 0 w 851287"/>
              <a:gd name="connsiteY11" fmla="*/ 854242 h 902369"/>
              <a:gd name="connsiteX12" fmla="*/ 72190 w 851287"/>
              <a:gd name="connsiteY12" fmla="*/ 806116 h 902369"/>
              <a:gd name="connsiteX13" fmla="*/ 120316 w 851287"/>
              <a:gd name="connsiteY13" fmla="*/ 782053 h 902369"/>
              <a:gd name="connsiteX14" fmla="*/ 192506 w 851287"/>
              <a:gd name="connsiteY14" fmla="*/ 757990 h 902369"/>
              <a:gd name="connsiteX15" fmla="*/ 336885 w 851287"/>
              <a:gd name="connsiteY15" fmla="*/ 721895 h 902369"/>
              <a:gd name="connsiteX16" fmla="*/ 445169 w 851287"/>
              <a:gd name="connsiteY16" fmla="*/ 697832 h 902369"/>
              <a:gd name="connsiteX17" fmla="*/ 481264 w 851287"/>
              <a:gd name="connsiteY17" fmla="*/ 673769 h 902369"/>
              <a:gd name="connsiteX18" fmla="*/ 541422 w 851287"/>
              <a:gd name="connsiteY18" fmla="*/ 661737 h 902369"/>
              <a:gd name="connsiteX19" fmla="*/ 577516 w 851287"/>
              <a:gd name="connsiteY19" fmla="*/ 649705 h 902369"/>
              <a:gd name="connsiteX20" fmla="*/ 637674 w 851287"/>
              <a:gd name="connsiteY20" fmla="*/ 637674 h 902369"/>
              <a:gd name="connsiteX21" fmla="*/ 685800 w 851287"/>
              <a:gd name="connsiteY21" fmla="*/ 613611 h 902369"/>
              <a:gd name="connsiteX22" fmla="*/ 721895 w 851287"/>
              <a:gd name="connsiteY22" fmla="*/ 589548 h 902369"/>
              <a:gd name="connsiteX23" fmla="*/ 757990 w 851287"/>
              <a:gd name="connsiteY23" fmla="*/ 577516 h 902369"/>
              <a:gd name="connsiteX24" fmla="*/ 830179 w 851287"/>
              <a:gd name="connsiteY24" fmla="*/ 541421 h 902369"/>
              <a:gd name="connsiteX25" fmla="*/ 709864 w 851287"/>
              <a:gd name="connsiteY25" fmla="*/ 505326 h 902369"/>
              <a:gd name="connsiteX26" fmla="*/ 625643 w 851287"/>
              <a:gd name="connsiteY26" fmla="*/ 493295 h 902369"/>
              <a:gd name="connsiteX27" fmla="*/ 505327 w 851287"/>
              <a:gd name="connsiteY27" fmla="*/ 457200 h 902369"/>
              <a:gd name="connsiteX28" fmla="*/ 469232 w 851287"/>
              <a:gd name="connsiteY28" fmla="*/ 445169 h 902369"/>
              <a:gd name="connsiteX29" fmla="*/ 372979 w 851287"/>
              <a:gd name="connsiteY29" fmla="*/ 421105 h 902369"/>
              <a:gd name="connsiteX30" fmla="*/ 300790 w 851287"/>
              <a:gd name="connsiteY30" fmla="*/ 397042 h 902369"/>
              <a:gd name="connsiteX31" fmla="*/ 204537 w 851287"/>
              <a:gd name="connsiteY31" fmla="*/ 360948 h 902369"/>
              <a:gd name="connsiteX32" fmla="*/ 84222 w 851287"/>
              <a:gd name="connsiteY32" fmla="*/ 336884 h 902369"/>
              <a:gd name="connsiteX33" fmla="*/ 48127 w 851287"/>
              <a:gd name="connsiteY33" fmla="*/ 348916 h 902369"/>
              <a:gd name="connsiteX34" fmla="*/ 84222 w 851287"/>
              <a:gd name="connsiteY34" fmla="*/ 385011 h 902369"/>
              <a:gd name="connsiteX35" fmla="*/ 108285 w 851287"/>
              <a:gd name="connsiteY35" fmla="*/ 421105 h 902369"/>
              <a:gd name="connsiteX36" fmla="*/ 156411 w 851287"/>
              <a:gd name="connsiteY36" fmla="*/ 493295 h 902369"/>
              <a:gd name="connsiteX37" fmla="*/ 168443 w 851287"/>
              <a:gd name="connsiteY37" fmla="*/ 529390 h 902369"/>
              <a:gd name="connsiteX38" fmla="*/ 228600 w 851287"/>
              <a:gd name="connsiteY38" fmla="*/ 589548 h 902369"/>
              <a:gd name="connsiteX39" fmla="*/ 252664 w 851287"/>
              <a:gd name="connsiteY39" fmla="*/ 613611 h 902369"/>
              <a:gd name="connsiteX40" fmla="*/ 288758 w 851287"/>
              <a:gd name="connsiteY40" fmla="*/ 637674 h 902369"/>
              <a:gd name="connsiteX41" fmla="*/ 372979 w 851287"/>
              <a:gd name="connsiteY41" fmla="*/ 733926 h 902369"/>
              <a:gd name="connsiteX42" fmla="*/ 397043 w 851287"/>
              <a:gd name="connsiteY42" fmla="*/ 757990 h 902369"/>
              <a:gd name="connsiteX43" fmla="*/ 445169 w 851287"/>
              <a:gd name="connsiteY43" fmla="*/ 818148 h 902369"/>
              <a:gd name="connsiteX44" fmla="*/ 481264 w 851287"/>
              <a:gd name="connsiteY44" fmla="*/ 842211 h 902369"/>
              <a:gd name="connsiteX45" fmla="*/ 541422 w 851287"/>
              <a:gd name="connsiteY45" fmla="*/ 902369 h 902369"/>
              <a:gd name="connsiteX46" fmla="*/ 517358 w 851287"/>
              <a:gd name="connsiteY46" fmla="*/ 493295 h 902369"/>
              <a:gd name="connsiteX47" fmla="*/ 505327 w 851287"/>
              <a:gd name="connsiteY47" fmla="*/ 457200 h 902369"/>
              <a:gd name="connsiteX48" fmla="*/ 493295 w 851287"/>
              <a:gd name="connsiteY48" fmla="*/ 385011 h 902369"/>
              <a:gd name="connsiteX49" fmla="*/ 469232 w 851287"/>
              <a:gd name="connsiteY49" fmla="*/ 60158 h 902369"/>
              <a:gd name="connsiteX50" fmla="*/ 469232 w 851287"/>
              <a:gd name="connsiteY50" fmla="*/ 0 h 902369"/>
              <a:gd name="connsiteX0" fmla="*/ 442211 w 851287"/>
              <a:gd name="connsiteY0" fmla="*/ 0 h 906960"/>
              <a:gd name="connsiteX1" fmla="*/ 493295 w 851287"/>
              <a:gd name="connsiteY1" fmla="*/ 88812 h 906960"/>
              <a:gd name="connsiteX2" fmla="*/ 469232 w 851287"/>
              <a:gd name="connsiteY2" fmla="*/ 136939 h 906960"/>
              <a:gd name="connsiteX3" fmla="*/ 421106 w 851287"/>
              <a:gd name="connsiteY3" fmla="*/ 173033 h 906960"/>
              <a:gd name="connsiteX4" fmla="*/ 300790 w 851287"/>
              <a:gd name="connsiteY4" fmla="*/ 413665 h 906960"/>
              <a:gd name="connsiteX5" fmla="*/ 204537 w 851287"/>
              <a:gd name="connsiteY5" fmla="*/ 533981 h 906960"/>
              <a:gd name="connsiteX6" fmla="*/ 180474 w 851287"/>
              <a:gd name="connsiteY6" fmla="*/ 570075 h 906960"/>
              <a:gd name="connsiteX7" fmla="*/ 144379 w 851287"/>
              <a:gd name="connsiteY7" fmla="*/ 630233 h 906960"/>
              <a:gd name="connsiteX8" fmla="*/ 108285 w 851287"/>
              <a:gd name="connsiteY8" fmla="*/ 678360 h 906960"/>
              <a:gd name="connsiteX9" fmla="*/ 60158 w 851287"/>
              <a:gd name="connsiteY9" fmla="*/ 750549 h 906960"/>
              <a:gd name="connsiteX10" fmla="*/ 24064 w 851287"/>
              <a:gd name="connsiteY10" fmla="*/ 834770 h 906960"/>
              <a:gd name="connsiteX11" fmla="*/ 0 w 851287"/>
              <a:gd name="connsiteY11" fmla="*/ 858833 h 906960"/>
              <a:gd name="connsiteX12" fmla="*/ 72190 w 851287"/>
              <a:gd name="connsiteY12" fmla="*/ 810707 h 906960"/>
              <a:gd name="connsiteX13" fmla="*/ 120316 w 851287"/>
              <a:gd name="connsiteY13" fmla="*/ 786644 h 906960"/>
              <a:gd name="connsiteX14" fmla="*/ 192506 w 851287"/>
              <a:gd name="connsiteY14" fmla="*/ 762581 h 906960"/>
              <a:gd name="connsiteX15" fmla="*/ 336885 w 851287"/>
              <a:gd name="connsiteY15" fmla="*/ 726486 h 906960"/>
              <a:gd name="connsiteX16" fmla="*/ 445169 w 851287"/>
              <a:gd name="connsiteY16" fmla="*/ 702423 h 906960"/>
              <a:gd name="connsiteX17" fmla="*/ 481264 w 851287"/>
              <a:gd name="connsiteY17" fmla="*/ 678360 h 906960"/>
              <a:gd name="connsiteX18" fmla="*/ 541422 w 851287"/>
              <a:gd name="connsiteY18" fmla="*/ 666328 h 906960"/>
              <a:gd name="connsiteX19" fmla="*/ 577516 w 851287"/>
              <a:gd name="connsiteY19" fmla="*/ 654296 h 906960"/>
              <a:gd name="connsiteX20" fmla="*/ 637674 w 851287"/>
              <a:gd name="connsiteY20" fmla="*/ 642265 h 906960"/>
              <a:gd name="connsiteX21" fmla="*/ 685800 w 851287"/>
              <a:gd name="connsiteY21" fmla="*/ 618202 h 906960"/>
              <a:gd name="connsiteX22" fmla="*/ 721895 w 851287"/>
              <a:gd name="connsiteY22" fmla="*/ 594139 h 906960"/>
              <a:gd name="connsiteX23" fmla="*/ 757990 w 851287"/>
              <a:gd name="connsiteY23" fmla="*/ 582107 h 906960"/>
              <a:gd name="connsiteX24" fmla="*/ 830179 w 851287"/>
              <a:gd name="connsiteY24" fmla="*/ 546012 h 906960"/>
              <a:gd name="connsiteX25" fmla="*/ 709864 w 851287"/>
              <a:gd name="connsiteY25" fmla="*/ 509917 h 906960"/>
              <a:gd name="connsiteX26" fmla="*/ 625643 w 851287"/>
              <a:gd name="connsiteY26" fmla="*/ 497886 h 906960"/>
              <a:gd name="connsiteX27" fmla="*/ 505327 w 851287"/>
              <a:gd name="connsiteY27" fmla="*/ 461791 h 906960"/>
              <a:gd name="connsiteX28" fmla="*/ 469232 w 851287"/>
              <a:gd name="connsiteY28" fmla="*/ 449760 h 906960"/>
              <a:gd name="connsiteX29" fmla="*/ 372979 w 851287"/>
              <a:gd name="connsiteY29" fmla="*/ 425696 h 906960"/>
              <a:gd name="connsiteX30" fmla="*/ 300790 w 851287"/>
              <a:gd name="connsiteY30" fmla="*/ 401633 h 906960"/>
              <a:gd name="connsiteX31" fmla="*/ 204537 w 851287"/>
              <a:gd name="connsiteY31" fmla="*/ 365539 h 906960"/>
              <a:gd name="connsiteX32" fmla="*/ 84222 w 851287"/>
              <a:gd name="connsiteY32" fmla="*/ 341475 h 906960"/>
              <a:gd name="connsiteX33" fmla="*/ 48127 w 851287"/>
              <a:gd name="connsiteY33" fmla="*/ 353507 h 906960"/>
              <a:gd name="connsiteX34" fmla="*/ 84222 w 851287"/>
              <a:gd name="connsiteY34" fmla="*/ 389602 h 906960"/>
              <a:gd name="connsiteX35" fmla="*/ 108285 w 851287"/>
              <a:gd name="connsiteY35" fmla="*/ 425696 h 906960"/>
              <a:gd name="connsiteX36" fmla="*/ 156411 w 851287"/>
              <a:gd name="connsiteY36" fmla="*/ 497886 h 906960"/>
              <a:gd name="connsiteX37" fmla="*/ 168443 w 851287"/>
              <a:gd name="connsiteY37" fmla="*/ 533981 h 906960"/>
              <a:gd name="connsiteX38" fmla="*/ 228600 w 851287"/>
              <a:gd name="connsiteY38" fmla="*/ 594139 h 906960"/>
              <a:gd name="connsiteX39" fmla="*/ 252664 w 851287"/>
              <a:gd name="connsiteY39" fmla="*/ 618202 h 906960"/>
              <a:gd name="connsiteX40" fmla="*/ 288758 w 851287"/>
              <a:gd name="connsiteY40" fmla="*/ 642265 h 906960"/>
              <a:gd name="connsiteX41" fmla="*/ 372979 w 851287"/>
              <a:gd name="connsiteY41" fmla="*/ 738517 h 906960"/>
              <a:gd name="connsiteX42" fmla="*/ 397043 w 851287"/>
              <a:gd name="connsiteY42" fmla="*/ 762581 h 906960"/>
              <a:gd name="connsiteX43" fmla="*/ 445169 w 851287"/>
              <a:gd name="connsiteY43" fmla="*/ 822739 h 906960"/>
              <a:gd name="connsiteX44" fmla="*/ 481264 w 851287"/>
              <a:gd name="connsiteY44" fmla="*/ 846802 h 906960"/>
              <a:gd name="connsiteX45" fmla="*/ 541422 w 851287"/>
              <a:gd name="connsiteY45" fmla="*/ 906960 h 906960"/>
              <a:gd name="connsiteX46" fmla="*/ 517358 w 851287"/>
              <a:gd name="connsiteY46" fmla="*/ 497886 h 906960"/>
              <a:gd name="connsiteX47" fmla="*/ 505327 w 851287"/>
              <a:gd name="connsiteY47" fmla="*/ 461791 h 906960"/>
              <a:gd name="connsiteX48" fmla="*/ 493295 w 851287"/>
              <a:gd name="connsiteY48" fmla="*/ 389602 h 906960"/>
              <a:gd name="connsiteX49" fmla="*/ 469232 w 851287"/>
              <a:gd name="connsiteY49" fmla="*/ 64749 h 906960"/>
              <a:gd name="connsiteX50" fmla="*/ 469232 w 851287"/>
              <a:gd name="connsiteY50" fmla="*/ 4591 h 906960"/>
              <a:gd name="connsiteX0" fmla="*/ 442211 w 851287"/>
              <a:gd name="connsiteY0" fmla="*/ 0 h 906960"/>
              <a:gd name="connsiteX1" fmla="*/ 437001 w 851287"/>
              <a:gd name="connsiteY1" fmla="*/ 87424 h 906960"/>
              <a:gd name="connsiteX2" fmla="*/ 469232 w 851287"/>
              <a:gd name="connsiteY2" fmla="*/ 136939 h 906960"/>
              <a:gd name="connsiteX3" fmla="*/ 421106 w 851287"/>
              <a:gd name="connsiteY3" fmla="*/ 173033 h 906960"/>
              <a:gd name="connsiteX4" fmla="*/ 300790 w 851287"/>
              <a:gd name="connsiteY4" fmla="*/ 413665 h 906960"/>
              <a:gd name="connsiteX5" fmla="*/ 204537 w 851287"/>
              <a:gd name="connsiteY5" fmla="*/ 533981 h 906960"/>
              <a:gd name="connsiteX6" fmla="*/ 180474 w 851287"/>
              <a:gd name="connsiteY6" fmla="*/ 570075 h 906960"/>
              <a:gd name="connsiteX7" fmla="*/ 144379 w 851287"/>
              <a:gd name="connsiteY7" fmla="*/ 630233 h 906960"/>
              <a:gd name="connsiteX8" fmla="*/ 108285 w 851287"/>
              <a:gd name="connsiteY8" fmla="*/ 678360 h 906960"/>
              <a:gd name="connsiteX9" fmla="*/ 60158 w 851287"/>
              <a:gd name="connsiteY9" fmla="*/ 750549 h 906960"/>
              <a:gd name="connsiteX10" fmla="*/ 24064 w 851287"/>
              <a:gd name="connsiteY10" fmla="*/ 834770 h 906960"/>
              <a:gd name="connsiteX11" fmla="*/ 0 w 851287"/>
              <a:gd name="connsiteY11" fmla="*/ 858833 h 906960"/>
              <a:gd name="connsiteX12" fmla="*/ 72190 w 851287"/>
              <a:gd name="connsiteY12" fmla="*/ 810707 h 906960"/>
              <a:gd name="connsiteX13" fmla="*/ 120316 w 851287"/>
              <a:gd name="connsiteY13" fmla="*/ 786644 h 906960"/>
              <a:gd name="connsiteX14" fmla="*/ 192506 w 851287"/>
              <a:gd name="connsiteY14" fmla="*/ 762581 h 906960"/>
              <a:gd name="connsiteX15" fmla="*/ 336885 w 851287"/>
              <a:gd name="connsiteY15" fmla="*/ 726486 h 906960"/>
              <a:gd name="connsiteX16" fmla="*/ 445169 w 851287"/>
              <a:gd name="connsiteY16" fmla="*/ 702423 h 906960"/>
              <a:gd name="connsiteX17" fmla="*/ 481264 w 851287"/>
              <a:gd name="connsiteY17" fmla="*/ 678360 h 906960"/>
              <a:gd name="connsiteX18" fmla="*/ 541422 w 851287"/>
              <a:gd name="connsiteY18" fmla="*/ 666328 h 906960"/>
              <a:gd name="connsiteX19" fmla="*/ 577516 w 851287"/>
              <a:gd name="connsiteY19" fmla="*/ 654296 h 906960"/>
              <a:gd name="connsiteX20" fmla="*/ 637674 w 851287"/>
              <a:gd name="connsiteY20" fmla="*/ 642265 h 906960"/>
              <a:gd name="connsiteX21" fmla="*/ 685800 w 851287"/>
              <a:gd name="connsiteY21" fmla="*/ 618202 h 906960"/>
              <a:gd name="connsiteX22" fmla="*/ 721895 w 851287"/>
              <a:gd name="connsiteY22" fmla="*/ 594139 h 906960"/>
              <a:gd name="connsiteX23" fmla="*/ 757990 w 851287"/>
              <a:gd name="connsiteY23" fmla="*/ 582107 h 906960"/>
              <a:gd name="connsiteX24" fmla="*/ 830179 w 851287"/>
              <a:gd name="connsiteY24" fmla="*/ 546012 h 906960"/>
              <a:gd name="connsiteX25" fmla="*/ 709864 w 851287"/>
              <a:gd name="connsiteY25" fmla="*/ 509917 h 906960"/>
              <a:gd name="connsiteX26" fmla="*/ 625643 w 851287"/>
              <a:gd name="connsiteY26" fmla="*/ 497886 h 906960"/>
              <a:gd name="connsiteX27" fmla="*/ 505327 w 851287"/>
              <a:gd name="connsiteY27" fmla="*/ 461791 h 906960"/>
              <a:gd name="connsiteX28" fmla="*/ 469232 w 851287"/>
              <a:gd name="connsiteY28" fmla="*/ 449760 h 906960"/>
              <a:gd name="connsiteX29" fmla="*/ 372979 w 851287"/>
              <a:gd name="connsiteY29" fmla="*/ 425696 h 906960"/>
              <a:gd name="connsiteX30" fmla="*/ 300790 w 851287"/>
              <a:gd name="connsiteY30" fmla="*/ 401633 h 906960"/>
              <a:gd name="connsiteX31" fmla="*/ 204537 w 851287"/>
              <a:gd name="connsiteY31" fmla="*/ 365539 h 906960"/>
              <a:gd name="connsiteX32" fmla="*/ 84222 w 851287"/>
              <a:gd name="connsiteY32" fmla="*/ 341475 h 906960"/>
              <a:gd name="connsiteX33" fmla="*/ 48127 w 851287"/>
              <a:gd name="connsiteY33" fmla="*/ 353507 h 906960"/>
              <a:gd name="connsiteX34" fmla="*/ 84222 w 851287"/>
              <a:gd name="connsiteY34" fmla="*/ 389602 h 906960"/>
              <a:gd name="connsiteX35" fmla="*/ 108285 w 851287"/>
              <a:gd name="connsiteY35" fmla="*/ 425696 h 906960"/>
              <a:gd name="connsiteX36" fmla="*/ 156411 w 851287"/>
              <a:gd name="connsiteY36" fmla="*/ 497886 h 906960"/>
              <a:gd name="connsiteX37" fmla="*/ 168443 w 851287"/>
              <a:gd name="connsiteY37" fmla="*/ 533981 h 906960"/>
              <a:gd name="connsiteX38" fmla="*/ 228600 w 851287"/>
              <a:gd name="connsiteY38" fmla="*/ 594139 h 906960"/>
              <a:gd name="connsiteX39" fmla="*/ 252664 w 851287"/>
              <a:gd name="connsiteY39" fmla="*/ 618202 h 906960"/>
              <a:gd name="connsiteX40" fmla="*/ 288758 w 851287"/>
              <a:gd name="connsiteY40" fmla="*/ 642265 h 906960"/>
              <a:gd name="connsiteX41" fmla="*/ 372979 w 851287"/>
              <a:gd name="connsiteY41" fmla="*/ 738517 h 906960"/>
              <a:gd name="connsiteX42" fmla="*/ 397043 w 851287"/>
              <a:gd name="connsiteY42" fmla="*/ 762581 h 906960"/>
              <a:gd name="connsiteX43" fmla="*/ 445169 w 851287"/>
              <a:gd name="connsiteY43" fmla="*/ 822739 h 906960"/>
              <a:gd name="connsiteX44" fmla="*/ 481264 w 851287"/>
              <a:gd name="connsiteY44" fmla="*/ 846802 h 906960"/>
              <a:gd name="connsiteX45" fmla="*/ 541422 w 851287"/>
              <a:gd name="connsiteY45" fmla="*/ 906960 h 906960"/>
              <a:gd name="connsiteX46" fmla="*/ 517358 w 851287"/>
              <a:gd name="connsiteY46" fmla="*/ 497886 h 906960"/>
              <a:gd name="connsiteX47" fmla="*/ 505327 w 851287"/>
              <a:gd name="connsiteY47" fmla="*/ 461791 h 906960"/>
              <a:gd name="connsiteX48" fmla="*/ 493295 w 851287"/>
              <a:gd name="connsiteY48" fmla="*/ 389602 h 906960"/>
              <a:gd name="connsiteX49" fmla="*/ 469232 w 851287"/>
              <a:gd name="connsiteY49" fmla="*/ 64749 h 906960"/>
              <a:gd name="connsiteX50" fmla="*/ 469232 w 851287"/>
              <a:gd name="connsiteY50" fmla="*/ 4591 h 906960"/>
              <a:gd name="connsiteX0" fmla="*/ 442211 w 851287"/>
              <a:gd name="connsiteY0" fmla="*/ 0 h 906960"/>
              <a:gd name="connsiteX1" fmla="*/ 437001 w 851287"/>
              <a:gd name="connsiteY1" fmla="*/ 87424 h 906960"/>
              <a:gd name="connsiteX2" fmla="*/ 421110 w 851287"/>
              <a:gd name="connsiteY2" fmla="*/ 174848 h 906960"/>
              <a:gd name="connsiteX3" fmla="*/ 421106 w 851287"/>
              <a:gd name="connsiteY3" fmla="*/ 173033 h 906960"/>
              <a:gd name="connsiteX4" fmla="*/ 300790 w 851287"/>
              <a:gd name="connsiteY4" fmla="*/ 413665 h 906960"/>
              <a:gd name="connsiteX5" fmla="*/ 204537 w 851287"/>
              <a:gd name="connsiteY5" fmla="*/ 533981 h 906960"/>
              <a:gd name="connsiteX6" fmla="*/ 180474 w 851287"/>
              <a:gd name="connsiteY6" fmla="*/ 570075 h 906960"/>
              <a:gd name="connsiteX7" fmla="*/ 144379 w 851287"/>
              <a:gd name="connsiteY7" fmla="*/ 630233 h 906960"/>
              <a:gd name="connsiteX8" fmla="*/ 108285 w 851287"/>
              <a:gd name="connsiteY8" fmla="*/ 678360 h 906960"/>
              <a:gd name="connsiteX9" fmla="*/ 60158 w 851287"/>
              <a:gd name="connsiteY9" fmla="*/ 750549 h 906960"/>
              <a:gd name="connsiteX10" fmla="*/ 24064 w 851287"/>
              <a:gd name="connsiteY10" fmla="*/ 834770 h 906960"/>
              <a:gd name="connsiteX11" fmla="*/ 0 w 851287"/>
              <a:gd name="connsiteY11" fmla="*/ 858833 h 906960"/>
              <a:gd name="connsiteX12" fmla="*/ 72190 w 851287"/>
              <a:gd name="connsiteY12" fmla="*/ 810707 h 906960"/>
              <a:gd name="connsiteX13" fmla="*/ 120316 w 851287"/>
              <a:gd name="connsiteY13" fmla="*/ 786644 h 906960"/>
              <a:gd name="connsiteX14" fmla="*/ 192506 w 851287"/>
              <a:gd name="connsiteY14" fmla="*/ 762581 h 906960"/>
              <a:gd name="connsiteX15" fmla="*/ 336885 w 851287"/>
              <a:gd name="connsiteY15" fmla="*/ 726486 h 906960"/>
              <a:gd name="connsiteX16" fmla="*/ 445169 w 851287"/>
              <a:gd name="connsiteY16" fmla="*/ 702423 h 906960"/>
              <a:gd name="connsiteX17" fmla="*/ 481264 w 851287"/>
              <a:gd name="connsiteY17" fmla="*/ 678360 h 906960"/>
              <a:gd name="connsiteX18" fmla="*/ 541422 w 851287"/>
              <a:gd name="connsiteY18" fmla="*/ 666328 h 906960"/>
              <a:gd name="connsiteX19" fmla="*/ 577516 w 851287"/>
              <a:gd name="connsiteY19" fmla="*/ 654296 h 906960"/>
              <a:gd name="connsiteX20" fmla="*/ 637674 w 851287"/>
              <a:gd name="connsiteY20" fmla="*/ 642265 h 906960"/>
              <a:gd name="connsiteX21" fmla="*/ 685800 w 851287"/>
              <a:gd name="connsiteY21" fmla="*/ 618202 h 906960"/>
              <a:gd name="connsiteX22" fmla="*/ 721895 w 851287"/>
              <a:gd name="connsiteY22" fmla="*/ 594139 h 906960"/>
              <a:gd name="connsiteX23" fmla="*/ 757990 w 851287"/>
              <a:gd name="connsiteY23" fmla="*/ 582107 h 906960"/>
              <a:gd name="connsiteX24" fmla="*/ 830179 w 851287"/>
              <a:gd name="connsiteY24" fmla="*/ 546012 h 906960"/>
              <a:gd name="connsiteX25" fmla="*/ 709864 w 851287"/>
              <a:gd name="connsiteY25" fmla="*/ 509917 h 906960"/>
              <a:gd name="connsiteX26" fmla="*/ 625643 w 851287"/>
              <a:gd name="connsiteY26" fmla="*/ 497886 h 906960"/>
              <a:gd name="connsiteX27" fmla="*/ 505327 w 851287"/>
              <a:gd name="connsiteY27" fmla="*/ 461791 h 906960"/>
              <a:gd name="connsiteX28" fmla="*/ 469232 w 851287"/>
              <a:gd name="connsiteY28" fmla="*/ 449760 h 906960"/>
              <a:gd name="connsiteX29" fmla="*/ 372979 w 851287"/>
              <a:gd name="connsiteY29" fmla="*/ 425696 h 906960"/>
              <a:gd name="connsiteX30" fmla="*/ 300790 w 851287"/>
              <a:gd name="connsiteY30" fmla="*/ 401633 h 906960"/>
              <a:gd name="connsiteX31" fmla="*/ 204537 w 851287"/>
              <a:gd name="connsiteY31" fmla="*/ 365539 h 906960"/>
              <a:gd name="connsiteX32" fmla="*/ 84222 w 851287"/>
              <a:gd name="connsiteY32" fmla="*/ 341475 h 906960"/>
              <a:gd name="connsiteX33" fmla="*/ 48127 w 851287"/>
              <a:gd name="connsiteY33" fmla="*/ 353507 h 906960"/>
              <a:gd name="connsiteX34" fmla="*/ 84222 w 851287"/>
              <a:gd name="connsiteY34" fmla="*/ 389602 h 906960"/>
              <a:gd name="connsiteX35" fmla="*/ 108285 w 851287"/>
              <a:gd name="connsiteY35" fmla="*/ 425696 h 906960"/>
              <a:gd name="connsiteX36" fmla="*/ 156411 w 851287"/>
              <a:gd name="connsiteY36" fmla="*/ 497886 h 906960"/>
              <a:gd name="connsiteX37" fmla="*/ 168443 w 851287"/>
              <a:gd name="connsiteY37" fmla="*/ 533981 h 906960"/>
              <a:gd name="connsiteX38" fmla="*/ 228600 w 851287"/>
              <a:gd name="connsiteY38" fmla="*/ 594139 h 906960"/>
              <a:gd name="connsiteX39" fmla="*/ 252664 w 851287"/>
              <a:gd name="connsiteY39" fmla="*/ 618202 h 906960"/>
              <a:gd name="connsiteX40" fmla="*/ 288758 w 851287"/>
              <a:gd name="connsiteY40" fmla="*/ 642265 h 906960"/>
              <a:gd name="connsiteX41" fmla="*/ 372979 w 851287"/>
              <a:gd name="connsiteY41" fmla="*/ 738517 h 906960"/>
              <a:gd name="connsiteX42" fmla="*/ 397043 w 851287"/>
              <a:gd name="connsiteY42" fmla="*/ 762581 h 906960"/>
              <a:gd name="connsiteX43" fmla="*/ 445169 w 851287"/>
              <a:gd name="connsiteY43" fmla="*/ 822739 h 906960"/>
              <a:gd name="connsiteX44" fmla="*/ 481264 w 851287"/>
              <a:gd name="connsiteY44" fmla="*/ 846802 h 906960"/>
              <a:gd name="connsiteX45" fmla="*/ 541422 w 851287"/>
              <a:gd name="connsiteY45" fmla="*/ 906960 h 906960"/>
              <a:gd name="connsiteX46" fmla="*/ 517358 w 851287"/>
              <a:gd name="connsiteY46" fmla="*/ 497886 h 906960"/>
              <a:gd name="connsiteX47" fmla="*/ 505327 w 851287"/>
              <a:gd name="connsiteY47" fmla="*/ 461791 h 906960"/>
              <a:gd name="connsiteX48" fmla="*/ 493295 w 851287"/>
              <a:gd name="connsiteY48" fmla="*/ 389602 h 906960"/>
              <a:gd name="connsiteX49" fmla="*/ 469232 w 851287"/>
              <a:gd name="connsiteY49" fmla="*/ 64749 h 906960"/>
              <a:gd name="connsiteX50" fmla="*/ 469232 w 851287"/>
              <a:gd name="connsiteY50" fmla="*/ 4591 h 906960"/>
              <a:gd name="connsiteX0" fmla="*/ 468783 w 851287"/>
              <a:gd name="connsiteY0" fmla="*/ 0 h 906960"/>
              <a:gd name="connsiteX1" fmla="*/ 437001 w 851287"/>
              <a:gd name="connsiteY1" fmla="*/ 87424 h 906960"/>
              <a:gd name="connsiteX2" fmla="*/ 421110 w 851287"/>
              <a:gd name="connsiteY2" fmla="*/ 174848 h 906960"/>
              <a:gd name="connsiteX3" fmla="*/ 421106 w 851287"/>
              <a:gd name="connsiteY3" fmla="*/ 173033 h 906960"/>
              <a:gd name="connsiteX4" fmla="*/ 300790 w 851287"/>
              <a:gd name="connsiteY4" fmla="*/ 413665 h 906960"/>
              <a:gd name="connsiteX5" fmla="*/ 204537 w 851287"/>
              <a:gd name="connsiteY5" fmla="*/ 533981 h 906960"/>
              <a:gd name="connsiteX6" fmla="*/ 180474 w 851287"/>
              <a:gd name="connsiteY6" fmla="*/ 570075 h 906960"/>
              <a:gd name="connsiteX7" fmla="*/ 144379 w 851287"/>
              <a:gd name="connsiteY7" fmla="*/ 630233 h 906960"/>
              <a:gd name="connsiteX8" fmla="*/ 108285 w 851287"/>
              <a:gd name="connsiteY8" fmla="*/ 678360 h 906960"/>
              <a:gd name="connsiteX9" fmla="*/ 60158 w 851287"/>
              <a:gd name="connsiteY9" fmla="*/ 750549 h 906960"/>
              <a:gd name="connsiteX10" fmla="*/ 24064 w 851287"/>
              <a:gd name="connsiteY10" fmla="*/ 834770 h 906960"/>
              <a:gd name="connsiteX11" fmla="*/ 0 w 851287"/>
              <a:gd name="connsiteY11" fmla="*/ 858833 h 906960"/>
              <a:gd name="connsiteX12" fmla="*/ 72190 w 851287"/>
              <a:gd name="connsiteY12" fmla="*/ 810707 h 906960"/>
              <a:gd name="connsiteX13" fmla="*/ 120316 w 851287"/>
              <a:gd name="connsiteY13" fmla="*/ 786644 h 906960"/>
              <a:gd name="connsiteX14" fmla="*/ 192506 w 851287"/>
              <a:gd name="connsiteY14" fmla="*/ 762581 h 906960"/>
              <a:gd name="connsiteX15" fmla="*/ 336885 w 851287"/>
              <a:gd name="connsiteY15" fmla="*/ 726486 h 906960"/>
              <a:gd name="connsiteX16" fmla="*/ 445169 w 851287"/>
              <a:gd name="connsiteY16" fmla="*/ 702423 h 906960"/>
              <a:gd name="connsiteX17" fmla="*/ 481264 w 851287"/>
              <a:gd name="connsiteY17" fmla="*/ 678360 h 906960"/>
              <a:gd name="connsiteX18" fmla="*/ 541422 w 851287"/>
              <a:gd name="connsiteY18" fmla="*/ 666328 h 906960"/>
              <a:gd name="connsiteX19" fmla="*/ 577516 w 851287"/>
              <a:gd name="connsiteY19" fmla="*/ 654296 h 906960"/>
              <a:gd name="connsiteX20" fmla="*/ 637674 w 851287"/>
              <a:gd name="connsiteY20" fmla="*/ 642265 h 906960"/>
              <a:gd name="connsiteX21" fmla="*/ 685800 w 851287"/>
              <a:gd name="connsiteY21" fmla="*/ 618202 h 906960"/>
              <a:gd name="connsiteX22" fmla="*/ 721895 w 851287"/>
              <a:gd name="connsiteY22" fmla="*/ 594139 h 906960"/>
              <a:gd name="connsiteX23" fmla="*/ 757990 w 851287"/>
              <a:gd name="connsiteY23" fmla="*/ 582107 h 906960"/>
              <a:gd name="connsiteX24" fmla="*/ 830179 w 851287"/>
              <a:gd name="connsiteY24" fmla="*/ 546012 h 906960"/>
              <a:gd name="connsiteX25" fmla="*/ 709864 w 851287"/>
              <a:gd name="connsiteY25" fmla="*/ 509917 h 906960"/>
              <a:gd name="connsiteX26" fmla="*/ 625643 w 851287"/>
              <a:gd name="connsiteY26" fmla="*/ 497886 h 906960"/>
              <a:gd name="connsiteX27" fmla="*/ 505327 w 851287"/>
              <a:gd name="connsiteY27" fmla="*/ 461791 h 906960"/>
              <a:gd name="connsiteX28" fmla="*/ 469232 w 851287"/>
              <a:gd name="connsiteY28" fmla="*/ 449760 h 906960"/>
              <a:gd name="connsiteX29" fmla="*/ 372979 w 851287"/>
              <a:gd name="connsiteY29" fmla="*/ 425696 h 906960"/>
              <a:gd name="connsiteX30" fmla="*/ 300790 w 851287"/>
              <a:gd name="connsiteY30" fmla="*/ 401633 h 906960"/>
              <a:gd name="connsiteX31" fmla="*/ 204537 w 851287"/>
              <a:gd name="connsiteY31" fmla="*/ 365539 h 906960"/>
              <a:gd name="connsiteX32" fmla="*/ 84222 w 851287"/>
              <a:gd name="connsiteY32" fmla="*/ 341475 h 906960"/>
              <a:gd name="connsiteX33" fmla="*/ 48127 w 851287"/>
              <a:gd name="connsiteY33" fmla="*/ 353507 h 906960"/>
              <a:gd name="connsiteX34" fmla="*/ 84222 w 851287"/>
              <a:gd name="connsiteY34" fmla="*/ 389602 h 906960"/>
              <a:gd name="connsiteX35" fmla="*/ 108285 w 851287"/>
              <a:gd name="connsiteY35" fmla="*/ 425696 h 906960"/>
              <a:gd name="connsiteX36" fmla="*/ 156411 w 851287"/>
              <a:gd name="connsiteY36" fmla="*/ 497886 h 906960"/>
              <a:gd name="connsiteX37" fmla="*/ 168443 w 851287"/>
              <a:gd name="connsiteY37" fmla="*/ 533981 h 906960"/>
              <a:gd name="connsiteX38" fmla="*/ 228600 w 851287"/>
              <a:gd name="connsiteY38" fmla="*/ 594139 h 906960"/>
              <a:gd name="connsiteX39" fmla="*/ 252664 w 851287"/>
              <a:gd name="connsiteY39" fmla="*/ 618202 h 906960"/>
              <a:gd name="connsiteX40" fmla="*/ 288758 w 851287"/>
              <a:gd name="connsiteY40" fmla="*/ 642265 h 906960"/>
              <a:gd name="connsiteX41" fmla="*/ 372979 w 851287"/>
              <a:gd name="connsiteY41" fmla="*/ 738517 h 906960"/>
              <a:gd name="connsiteX42" fmla="*/ 397043 w 851287"/>
              <a:gd name="connsiteY42" fmla="*/ 762581 h 906960"/>
              <a:gd name="connsiteX43" fmla="*/ 445169 w 851287"/>
              <a:gd name="connsiteY43" fmla="*/ 822739 h 906960"/>
              <a:gd name="connsiteX44" fmla="*/ 481264 w 851287"/>
              <a:gd name="connsiteY44" fmla="*/ 846802 h 906960"/>
              <a:gd name="connsiteX45" fmla="*/ 541422 w 851287"/>
              <a:gd name="connsiteY45" fmla="*/ 906960 h 906960"/>
              <a:gd name="connsiteX46" fmla="*/ 517358 w 851287"/>
              <a:gd name="connsiteY46" fmla="*/ 497886 h 906960"/>
              <a:gd name="connsiteX47" fmla="*/ 505327 w 851287"/>
              <a:gd name="connsiteY47" fmla="*/ 461791 h 906960"/>
              <a:gd name="connsiteX48" fmla="*/ 493295 w 851287"/>
              <a:gd name="connsiteY48" fmla="*/ 389602 h 906960"/>
              <a:gd name="connsiteX49" fmla="*/ 469232 w 851287"/>
              <a:gd name="connsiteY49" fmla="*/ 64749 h 906960"/>
              <a:gd name="connsiteX50" fmla="*/ 469232 w 851287"/>
              <a:gd name="connsiteY50" fmla="*/ 4591 h 906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851287" h="906960">
                <a:moveTo>
                  <a:pt x="468783" y="0"/>
                </a:moveTo>
                <a:cubicBezTo>
                  <a:pt x="452741" y="24063"/>
                  <a:pt x="449934" y="61557"/>
                  <a:pt x="437001" y="87424"/>
                </a:cubicBezTo>
                <a:cubicBezTo>
                  <a:pt x="428980" y="103466"/>
                  <a:pt x="432782" y="161230"/>
                  <a:pt x="421110" y="174848"/>
                </a:cubicBezTo>
                <a:cubicBezTo>
                  <a:pt x="408060" y="190073"/>
                  <a:pt x="437148" y="161002"/>
                  <a:pt x="421106" y="173033"/>
                </a:cubicBezTo>
                <a:cubicBezTo>
                  <a:pt x="388790" y="269982"/>
                  <a:pt x="378532" y="316487"/>
                  <a:pt x="300790" y="413665"/>
                </a:cubicBezTo>
                <a:cubicBezTo>
                  <a:pt x="268706" y="453770"/>
                  <a:pt x="233027" y="491247"/>
                  <a:pt x="204537" y="533981"/>
                </a:cubicBezTo>
                <a:cubicBezTo>
                  <a:pt x="196516" y="546012"/>
                  <a:pt x="188138" y="557813"/>
                  <a:pt x="180474" y="570075"/>
                </a:cubicBezTo>
                <a:cubicBezTo>
                  <a:pt x="168080" y="589906"/>
                  <a:pt x="157351" y="610775"/>
                  <a:pt x="144379" y="630233"/>
                </a:cubicBezTo>
                <a:cubicBezTo>
                  <a:pt x="133256" y="646918"/>
                  <a:pt x="118913" y="661355"/>
                  <a:pt x="108285" y="678360"/>
                </a:cubicBezTo>
                <a:cubicBezTo>
                  <a:pt x="59729" y="756052"/>
                  <a:pt x="109187" y="701522"/>
                  <a:pt x="60158" y="750549"/>
                </a:cubicBezTo>
                <a:cubicBezTo>
                  <a:pt x="48075" y="798882"/>
                  <a:pt x="54278" y="797003"/>
                  <a:pt x="24064" y="834770"/>
                </a:cubicBezTo>
                <a:cubicBezTo>
                  <a:pt x="16978" y="843628"/>
                  <a:pt x="0" y="870177"/>
                  <a:pt x="0" y="858833"/>
                </a:cubicBezTo>
                <a:cubicBezTo>
                  <a:pt x="0" y="814651"/>
                  <a:pt x="48043" y="819762"/>
                  <a:pt x="72190" y="810707"/>
                </a:cubicBezTo>
                <a:cubicBezTo>
                  <a:pt x="88984" y="804409"/>
                  <a:pt x="103663" y="793305"/>
                  <a:pt x="120316" y="786644"/>
                </a:cubicBezTo>
                <a:cubicBezTo>
                  <a:pt x="143867" y="777224"/>
                  <a:pt x="168066" y="769370"/>
                  <a:pt x="192506" y="762581"/>
                </a:cubicBezTo>
                <a:cubicBezTo>
                  <a:pt x="240304" y="749304"/>
                  <a:pt x="288241" y="736215"/>
                  <a:pt x="336885" y="726486"/>
                </a:cubicBezTo>
                <a:cubicBezTo>
                  <a:pt x="413258" y="711211"/>
                  <a:pt x="377204" y="719414"/>
                  <a:pt x="445169" y="702423"/>
                </a:cubicBezTo>
                <a:cubicBezTo>
                  <a:pt x="457201" y="694402"/>
                  <a:pt x="467724" y="683437"/>
                  <a:pt x="481264" y="678360"/>
                </a:cubicBezTo>
                <a:cubicBezTo>
                  <a:pt x="500412" y="671180"/>
                  <a:pt x="521583" y="671288"/>
                  <a:pt x="541422" y="666328"/>
                </a:cubicBezTo>
                <a:cubicBezTo>
                  <a:pt x="553726" y="663252"/>
                  <a:pt x="565212" y="657372"/>
                  <a:pt x="577516" y="654296"/>
                </a:cubicBezTo>
                <a:cubicBezTo>
                  <a:pt x="597355" y="649336"/>
                  <a:pt x="617621" y="646275"/>
                  <a:pt x="637674" y="642265"/>
                </a:cubicBezTo>
                <a:cubicBezTo>
                  <a:pt x="653716" y="634244"/>
                  <a:pt x="670228" y="627100"/>
                  <a:pt x="685800" y="618202"/>
                </a:cubicBezTo>
                <a:cubicBezTo>
                  <a:pt x="698355" y="611028"/>
                  <a:pt x="708961" y="600606"/>
                  <a:pt x="721895" y="594139"/>
                </a:cubicBezTo>
                <a:cubicBezTo>
                  <a:pt x="733239" y="588467"/>
                  <a:pt x="746646" y="587779"/>
                  <a:pt x="757990" y="582107"/>
                </a:cubicBezTo>
                <a:cubicBezTo>
                  <a:pt x="851287" y="535458"/>
                  <a:pt x="739453" y="576256"/>
                  <a:pt x="830179" y="546012"/>
                </a:cubicBezTo>
                <a:cubicBezTo>
                  <a:pt x="792516" y="533458"/>
                  <a:pt x="749862" y="517189"/>
                  <a:pt x="709864" y="509917"/>
                </a:cubicBezTo>
                <a:cubicBezTo>
                  <a:pt x="681963" y="504844"/>
                  <a:pt x="653717" y="501896"/>
                  <a:pt x="625643" y="497886"/>
                </a:cubicBezTo>
                <a:cubicBezTo>
                  <a:pt x="454112" y="440710"/>
                  <a:pt x="632596" y="498153"/>
                  <a:pt x="505327" y="461791"/>
                </a:cubicBezTo>
                <a:cubicBezTo>
                  <a:pt x="493133" y="458307"/>
                  <a:pt x="481468" y="453097"/>
                  <a:pt x="469232" y="449760"/>
                </a:cubicBezTo>
                <a:cubicBezTo>
                  <a:pt x="437325" y="441058"/>
                  <a:pt x="404354" y="436154"/>
                  <a:pt x="372979" y="425696"/>
                </a:cubicBezTo>
                <a:cubicBezTo>
                  <a:pt x="348916" y="417675"/>
                  <a:pt x="324340" y="411053"/>
                  <a:pt x="300790" y="401633"/>
                </a:cubicBezTo>
                <a:cubicBezTo>
                  <a:pt x="268993" y="388914"/>
                  <a:pt x="237552" y="374972"/>
                  <a:pt x="204537" y="365539"/>
                </a:cubicBezTo>
                <a:cubicBezTo>
                  <a:pt x="154277" y="351179"/>
                  <a:pt x="140956" y="350931"/>
                  <a:pt x="84222" y="341475"/>
                </a:cubicBezTo>
                <a:cubicBezTo>
                  <a:pt x="72190" y="345486"/>
                  <a:pt x="48127" y="340824"/>
                  <a:pt x="48127" y="353507"/>
                </a:cubicBezTo>
                <a:cubicBezTo>
                  <a:pt x="48127" y="370522"/>
                  <a:pt x="73329" y="376530"/>
                  <a:pt x="84222" y="389602"/>
                </a:cubicBezTo>
                <a:cubicBezTo>
                  <a:pt x="93479" y="400710"/>
                  <a:pt x="100264" y="413665"/>
                  <a:pt x="108285" y="425696"/>
                </a:cubicBezTo>
                <a:cubicBezTo>
                  <a:pt x="136891" y="511518"/>
                  <a:pt x="96329" y="407764"/>
                  <a:pt x="156411" y="497886"/>
                </a:cubicBezTo>
                <a:cubicBezTo>
                  <a:pt x="163446" y="508438"/>
                  <a:pt x="160834" y="523835"/>
                  <a:pt x="168443" y="533981"/>
                </a:cubicBezTo>
                <a:cubicBezTo>
                  <a:pt x="185458" y="556668"/>
                  <a:pt x="208547" y="574086"/>
                  <a:pt x="228600" y="594139"/>
                </a:cubicBezTo>
                <a:cubicBezTo>
                  <a:pt x="236621" y="602160"/>
                  <a:pt x="243226" y="611910"/>
                  <a:pt x="252664" y="618202"/>
                </a:cubicBezTo>
                <a:cubicBezTo>
                  <a:pt x="264695" y="626223"/>
                  <a:pt x="277876" y="632743"/>
                  <a:pt x="288758" y="642265"/>
                </a:cubicBezTo>
                <a:cubicBezTo>
                  <a:pt x="387710" y="728849"/>
                  <a:pt x="318618" y="670566"/>
                  <a:pt x="372979" y="738517"/>
                </a:cubicBezTo>
                <a:cubicBezTo>
                  <a:pt x="380066" y="747375"/>
                  <a:pt x="389956" y="753723"/>
                  <a:pt x="397043" y="762581"/>
                </a:cubicBezTo>
                <a:cubicBezTo>
                  <a:pt x="424834" y="797319"/>
                  <a:pt x="412893" y="796918"/>
                  <a:pt x="445169" y="822739"/>
                </a:cubicBezTo>
                <a:cubicBezTo>
                  <a:pt x="456460" y="831772"/>
                  <a:pt x="470382" y="837280"/>
                  <a:pt x="481264" y="846802"/>
                </a:cubicBezTo>
                <a:cubicBezTo>
                  <a:pt x="502606" y="865476"/>
                  <a:pt x="541422" y="906960"/>
                  <a:pt x="541422" y="906960"/>
                </a:cubicBezTo>
                <a:cubicBezTo>
                  <a:pt x="538091" y="830339"/>
                  <a:pt x="532652" y="604944"/>
                  <a:pt x="517358" y="497886"/>
                </a:cubicBezTo>
                <a:cubicBezTo>
                  <a:pt x="515564" y="485331"/>
                  <a:pt x="508078" y="474171"/>
                  <a:pt x="505327" y="461791"/>
                </a:cubicBezTo>
                <a:cubicBezTo>
                  <a:pt x="500035" y="437977"/>
                  <a:pt x="497306" y="413665"/>
                  <a:pt x="493295" y="389602"/>
                </a:cubicBezTo>
                <a:cubicBezTo>
                  <a:pt x="483890" y="276736"/>
                  <a:pt x="474948" y="179056"/>
                  <a:pt x="469232" y="64749"/>
                </a:cubicBezTo>
                <a:cubicBezTo>
                  <a:pt x="468231" y="44721"/>
                  <a:pt x="469232" y="24644"/>
                  <a:pt x="469232" y="4591"/>
                </a:cubicBezTo>
              </a:path>
            </a:pathLst>
          </a:custGeom>
          <a:ln w="28575">
            <a:solidFill>
              <a:srgbClr val="C00000"/>
            </a:solidFill>
          </a:ln>
          <a:effectLst>
            <a:reflection blurRad="6350" stA="50000" endA="300" endPos="55500" dist="50800" dir="5400000" sy="-100000" algn="bl" rotWithShape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제목 6"/>
          <p:cNvSpPr>
            <a:spLocks noGrp="1"/>
          </p:cNvSpPr>
          <p:nvPr>
            <p:ph type="title"/>
          </p:nvPr>
        </p:nvSpPr>
        <p:spPr>
          <a:xfrm>
            <a:off x="467544" y="2430016"/>
            <a:ext cx="8229600" cy="1143000"/>
          </a:xfrm>
        </p:spPr>
        <p:txBody>
          <a:bodyPr/>
          <a:lstStyle/>
          <a:p>
            <a:r>
              <a:rPr lang="en-US" altLang="ko-KR" dirty="0" smtClean="0">
                <a:latin typeface="서울남산체 L" pitchFamily="18" charset="-127"/>
                <a:ea typeface="서울남산체 L" pitchFamily="18" charset="-127"/>
              </a:rPr>
              <a:t>Activities in </a:t>
            </a:r>
            <a:r>
              <a:rPr lang="en-US" altLang="ko-KR" dirty="0" err="1" smtClean="0">
                <a:latin typeface="서울남산체 L" pitchFamily="18" charset="-127"/>
                <a:ea typeface="서울남산체 L" pitchFamily="18" charset="-127"/>
              </a:rPr>
              <a:t>Savar</a:t>
            </a:r>
            <a:endParaRPr lang="ko-KR" altLang="en-US" dirty="0"/>
          </a:p>
        </p:txBody>
      </p:sp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21E213-D47E-4B73-BC83-C16845A1F94C}" type="slidenum">
              <a:rPr lang="ko-KR" altLang="en-US" smtClean="0"/>
              <a:pPr/>
              <a:t>4</a:t>
            </a:fld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512" y="188640"/>
            <a:ext cx="8568952" cy="778098"/>
          </a:xfrm>
        </p:spPr>
        <p:txBody>
          <a:bodyPr>
            <a:normAutofit/>
          </a:bodyPr>
          <a:lstStyle/>
          <a:p>
            <a:r>
              <a:rPr lang="en-US" altLang="ko-KR" sz="3600" dirty="0" smtClean="0">
                <a:latin typeface="서울남산체 L" pitchFamily="18" charset="-127"/>
                <a:ea typeface="서울남산체 L" pitchFamily="18" charset="-127"/>
              </a:rPr>
              <a:t>Orientation about Bangladesh</a:t>
            </a:r>
            <a:endParaRPr lang="ko-KR" altLang="en-US" sz="36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700807"/>
            <a:ext cx="4186808" cy="4608513"/>
          </a:xfrm>
        </p:spPr>
        <p:txBody>
          <a:bodyPr>
            <a:normAutofit fontScale="77500" lnSpcReduction="20000"/>
          </a:bodyPr>
          <a:lstStyle/>
          <a:p>
            <a:endParaRPr lang="en-US" altLang="ko-KR" dirty="0" smtClean="0"/>
          </a:p>
          <a:p>
            <a:pPr>
              <a:lnSpc>
                <a:spcPct val="120000"/>
              </a:lnSpc>
            </a:pPr>
            <a:r>
              <a:rPr lang="ko-KR" altLang="en-US" dirty="0" smtClean="0"/>
              <a:t>방글라데시의 사회</a:t>
            </a:r>
            <a:r>
              <a:rPr lang="en-US" altLang="ko-KR" dirty="0" smtClean="0"/>
              <a:t>, </a:t>
            </a:r>
            <a:r>
              <a:rPr lang="ko-KR" altLang="en-US" dirty="0" smtClean="0"/>
              <a:t>문화와 역사적 배경</a:t>
            </a:r>
            <a:r>
              <a:rPr lang="en-US" altLang="ko-KR" dirty="0" smtClean="0"/>
              <a:t>, </a:t>
            </a:r>
            <a:r>
              <a:rPr lang="ko-KR" altLang="en-US" dirty="0" smtClean="0"/>
              <a:t>기후 등 우리가 방글라데시에 머무르면서 알아야 할 것 들에 대해서</a:t>
            </a:r>
            <a:r>
              <a:rPr lang="en-US" altLang="ko-KR" dirty="0" smtClean="0"/>
              <a:t> </a:t>
            </a:r>
            <a:r>
              <a:rPr lang="ko-KR" altLang="en-US" dirty="0" smtClean="0"/>
              <a:t>소개를 받았고</a:t>
            </a:r>
            <a:r>
              <a:rPr lang="en-US" altLang="ko-KR" dirty="0" smtClean="0"/>
              <a:t>, NCYB</a:t>
            </a:r>
            <a:r>
              <a:rPr lang="ko-KR" altLang="en-US" dirty="0" smtClean="0"/>
              <a:t>에 대한 간략한 소개를 듣는 시간을 가졌다</a:t>
            </a:r>
            <a:r>
              <a:rPr lang="en-US" altLang="ko-KR" dirty="0" smtClean="0"/>
              <a:t>. </a:t>
            </a:r>
            <a:r>
              <a:rPr lang="ko-KR" altLang="en-US" dirty="0" smtClean="0"/>
              <a:t>또한</a:t>
            </a:r>
            <a:r>
              <a:rPr lang="en-US" altLang="ko-KR" dirty="0" smtClean="0"/>
              <a:t>, </a:t>
            </a:r>
            <a:r>
              <a:rPr lang="ko-KR" altLang="en-US" dirty="0" smtClean="0"/>
              <a:t>우리가 </a:t>
            </a:r>
            <a:r>
              <a:rPr lang="ko-KR" altLang="en-US" dirty="0" err="1" smtClean="0"/>
              <a:t>라온아띠로써</a:t>
            </a:r>
            <a:r>
              <a:rPr lang="ko-KR" altLang="en-US" dirty="0" smtClean="0"/>
              <a:t> 왜 방글라데시에 오게 되었는지</a:t>
            </a:r>
            <a:r>
              <a:rPr lang="en-US" altLang="ko-KR" dirty="0" smtClean="0"/>
              <a:t>, </a:t>
            </a:r>
            <a:r>
              <a:rPr lang="ko-KR" altLang="en-US" dirty="0" smtClean="0"/>
              <a:t>개개인의 목적을 재점검하는 시간도 가졌다</a:t>
            </a:r>
            <a:r>
              <a:rPr lang="en-US" altLang="ko-KR" dirty="0" smtClean="0"/>
              <a:t>.</a:t>
            </a:r>
            <a:endParaRPr lang="en-US" altLang="ko-KR" u="sng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21E213-D47E-4B73-BC83-C16845A1F94C}" type="slidenum">
              <a:rPr lang="ko-KR" altLang="en-US" smtClean="0"/>
              <a:pPr/>
              <a:t>5</a:t>
            </a:fld>
            <a:endParaRPr lang="ko-KR" altLang="en-US"/>
          </a:p>
        </p:txBody>
      </p:sp>
      <p:sp>
        <p:nvSpPr>
          <p:cNvPr id="6" name="자유형 5"/>
          <p:cNvSpPr/>
          <p:nvPr/>
        </p:nvSpPr>
        <p:spPr>
          <a:xfrm>
            <a:off x="539552" y="260648"/>
            <a:ext cx="792088" cy="504056"/>
          </a:xfrm>
          <a:custGeom>
            <a:avLst/>
            <a:gdLst>
              <a:gd name="connsiteX0" fmla="*/ 541422 w 851287"/>
              <a:gd name="connsiteY0" fmla="*/ 12032 h 902369"/>
              <a:gd name="connsiteX1" fmla="*/ 493295 w 851287"/>
              <a:gd name="connsiteY1" fmla="*/ 84221 h 902369"/>
              <a:gd name="connsiteX2" fmla="*/ 469232 w 851287"/>
              <a:gd name="connsiteY2" fmla="*/ 132348 h 902369"/>
              <a:gd name="connsiteX3" fmla="*/ 421106 w 851287"/>
              <a:gd name="connsiteY3" fmla="*/ 168442 h 902369"/>
              <a:gd name="connsiteX4" fmla="*/ 300790 w 851287"/>
              <a:gd name="connsiteY4" fmla="*/ 409074 h 902369"/>
              <a:gd name="connsiteX5" fmla="*/ 204537 w 851287"/>
              <a:gd name="connsiteY5" fmla="*/ 529390 h 902369"/>
              <a:gd name="connsiteX6" fmla="*/ 180474 w 851287"/>
              <a:gd name="connsiteY6" fmla="*/ 565484 h 902369"/>
              <a:gd name="connsiteX7" fmla="*/ 144379 w 851287"/>
              <a:gd name="connsiteY7" fmla="*/ 625642 h 902369"/>
              <a:gd name="connsiteX8" fmla="*/ 108285 w 851287"/>
              <a:gd name="connsiteY8" fmla="*/ 673769 h 902369"/>
              <a:gd name="connsiteX9" fmla="*/ 60158 w 851287"/>
              <a:gd name="connsiteY9" fmla="*/ 745958 h 902369"/>
              <a:gd name="connsiteX10" fmla="*/ 24064 w 851287"/>
              <a:gd name="connsiteY10" fmla="*/ 830179 h 902369"/>
              <a:gd name="connsiteX11" fmla="*/ 0 w 851287"/>
              <a:gd name="connsiteY11" fmla="*/ 854242 h 902369"/>
              <a:gd name="connsiteX12" fmla="*/ 72190 w 851287"/>
              <a:gd name="connsiteY12" fmla="*/ 806116 h 902369"/>
              <a:gd name="connsiteX13" fmla="*/ 120316 w 851287"/>
              <a:gd name="connsiteY13" fmla="*/ 782053 h 902369"/>
              <a:gd name="connsiteX14" fmla="*/ 192506 w 851287"/>
              <a:gd name="connsiteY14" fmla="*/ 757990 h 902369"/>
              <a:gd name="connsiteX15" fmla="*/ 336885 w 851287"/>
              <a:gd name="connsiteY15" fmla="*/ 721895 h 902369"/>
              <a:gd name="connsiteX16" fmla="*/ 445169 w 851287"/>
              <a:gd name="connsiteY16" fmla="*/ 697832 h 902369"/>
              <a:gd name="connsiteX17" fmla="*/ 481264 w 851287"/>
              <a:gd name="connsiteY17" fmla="*/ 673769 h 902369"/>
              <a:gd name="connsiteX18" fmla="*/ 541422 w 851287"/>
              <a:gd name="connsiteY18" fmla="*/ 661737 h 902369"/>
              <a:gd name="connsiteX19" fmla="*/ 577516 w 851287"/>
              <a:gd name="connsiteY19" fmla="*/ 649705 h 902369"/>
              <a:gd name="connsiteX20" fmla="*/ 637674 w 851287"/>
              <a:gd name="connsiteY20" fmla="*/ 637674 h 902369"/>
              <a:gd name="connsiteX21" fmla="*/ 685800 w 851287"/>
              <a:gd name="connsiteY21" fmla="*/ 613611 h 902369"/>
              <a:gd name="connsiteX22" fmla="*/ 721895 w 851287"/>
              <a:gd name="connsiteY22" fmla="*/ 589548 h 902369"/>
              <a:gd name="connsiteX23" fmla="*/ 757990 w 851287"/>
              <a:gd name="connsiteY23" fmla="*/ 577516 h 902369"/>
              <a:gd name="connsiteX24" fmla="*/ 830179 w 851287"/>
              <a:gd name="connsiteY24" fmla="*/ 541421 h 902369"/>
              <a:gd name="connsiteX25" fmla="*/ 709864 w 851287"/>
              <a:gd name="connsiteY25" fmla="*/ 505326 h 902369"/>
              <a:gd name="connsiteX26" fmla="*/ 625643 w 851287"/>
              <a:gd name="connsiteY26" fmla="*/ 493295 h 902369"/>
              <a:gd name="connsiteX27" fmla="*/ 505327 w 851287"/>
              <a:gd name="connsiteY27" fmla="*/ 457200 h 902369"/>
              <a:gd name="connsiteX28" fmla="*/ 469232 w 851287"/>
              <a:gd name="connsiteY28" fmla="*/ 445169 h 902369"/>
              <a:gd name="connsiteX29" fmla="*/ 372979 w 851287"/>
              <a:gd name="connsiteY29" fmla="*/ 421105 h 902369"/>
              <a:gd name="connsiteX30" fmla="*/ 300790 w 851287"/>
              <a:gd name="connsiteY30" fmla="*/ 397042 h 902369"/>
              <a:gd name="connsiteX31" fmla="*/ 204537 w 851287"/>
              <a:gd name="connsiteY31" fmla="*/ 360948 h 902369"/>
              <a:gd name="connsiteX32" fmla="*/ 84222 w 851287"/>
              <a:gd name="connsiteY32" fmla="*/ 336884 h 902369"/>
              <a:gd name="connsiteX33" fmla="*/ 48127 w 851287"/>
              <a:gd name="connsiteY33" fmla="*/ 348916 h 902369"/>
              <a:gd name="connsiteX34" fmla="*/ 84222 w 851287"/>
              <a:gd name="connsiteY34" fmla="*/ 385011 h 902369"/>
              <a:gd name="connsiteX35" fmla="*/ 108285 w 851287"/>
              <a:gd name="connsiteY35" fmla="*/ 421105 h 902369"/>
              <a:gd name="connsiteX36" fmla="*/ 156411 w 851287"/>
              <a:gd name="connsiteY36" fmla="*/ 493295 h 902369"/>
              <a:gd name="connsiteX37" fmla="*/ 168443 w 851287"/>
              <a:gd name="connsiteY37" fmla="*/ 529390 h 902369"/>
              <a:gd name="connsiteX38" fmla="*/ 228600 w 851287"/>
              <a:gd name="connsiteY38" fmla="*/ 589548 h 902369"/>
              <a:gd name="connsiteX39" fmla="*/ 252664 w 851287"/>
              <a:gd name="connsiteY39" fmla="*/ 613611 h 902369"/>
              <a:gd name="connsiteX40" fmla="*/ 288758 w 851287"/>
              <a:gd name="connsiteY40" fmla="*/ 637674 h 902369"/>
              <a:gd name="connsiteX41" fmla="*/ 372979 w 851287"/>
              <a:gd name="connsiteY41" fmla="*/ 733926 h 902369"/>
              <a:gd name="connsiteX42" fmla="*/ 397043 w 851287"/>
              <a:gd name="connsiteY42" fmla="*/ 757990 h 902369"/>
              <a:gd name="connsiteX43" fmla="*/ 445169 w 851287"/>
              <a:gd name="connsiteY43" fmla="*/ 818148 h 902369"/>
              <a:gd name="connsiteX44" fmla="*/ 481264 w 851287"/>
              <a:gd name="connsiteY44" fmla="*/ 842211 h 902369"/>
              <a:gd name="connsiteX45" fmla="*/ 541422 w 851287"/>
              <a:gd name="connsiteY45" fmla="*/ 902369 h 902369"/>
              <a:gd name="connsiteX46" fmla="*/ 517358 w 851287"/>
              <a:gd name="connsiteY46" fmla="*/ 493295 h 902369"/>
              <a:gd name="connsiteX47" fmla="*/ 505327 w 851287"/>
              <a:gd name="connsiteY47" fmla="*/ 457200 h 902369"/>
              <a:gd name="connsiteX48" fmla="*/ 493295 w 851287"/>
              <a:gd name="connsiteY48" fmla="*/ 385011 h 902369"/>
              <a:gd name="connsiteX49" fmla="*/ 469232 w 851287"/>
              <a:gd name="connsiteY49" fmla="*/ 60158 h 902369"/>
              <a:gd name="connsiteX50" fmla="*/ 469232 w 851287"/>
              <a:gd name="connsiteY50" fmla="*/ 0 h 902369"/>
              <a:gd name="connsiteX0" fmla="*/ 442211 w 851287"/>
              <a:gd name="connsiteY0" fmla="*/ 0 h 906960"/>
              <a:gd name="connsiteX1" fmla="*/ 493295 w 851287"/>
              <a:gd name="connsiteY1" fmla="*/ 88812 h 906960"/>
              <a:gd name="connsiteX2" fmla="*/ 469232 w 851287"/>
              <a:gd name="connsiteY2" fmla="*/ 136939 h 906960"/>
              <a:gd name="connsiteX3" fmla="*/ 421106 w 851287"/>
              <a:gd name="connsiteY3" fmla="*/ 173033 h 906960"/>
              <a:gd name="connsiteX4" fmla="*/ 300790 w 851287"/>
              <a:gd name="connsiteY4" fmla="*/ 413665 h 906960"/>
              <a:gd name="connsiteX5" fmla="*/ 204537 w 851287"/>
              <a:gd name="connsiteY5" fmla="*/ 533981 h 906960"/>
              <a:gd name="connsiteX6" fmla="*/ 180474 w 851287"/>
              <a:gd name="connsiteY6" fmla="*/ 570075 h 906960"/>
              <a:gd name="connsiteX7" fmla="*/ 144379 w 851287"/>
              <a:gd name="connsiteY7" fmla="*/ 630233 h 906960"/>
              <a:gd name="connsiteX8" fmla="*/ 108285 w 851287"/>
              <a:gd name="connsiteY8" fmla="*/ 678360 h 906960"/>
              <a:gd name="connsiteX9" fmla="*/ 60158 w 851287"/>
              <a:gd name="connsiteY9" fmla="*/ 750549 h 906960"/>
              <a:gd name="connsiteX10" fmla="*/ 24064 w 851287"/>
              <a:gd name="connsiteY10" fmla="*/ 834770 h 906960"/>
              <a:gd name="connsiteX11" fmla="*/ 0 w 851287"/>
              <a:gd name="connsiteY11" fmla="*/ 858833 h 906960"/>
              <a:gd name="connsiteX12" fmla="*/ 72190 w 851287"/>
              <a:gd name="connsiteY12" fmla="*/ 810707 h 906960"/>
              <a:gd name="connsiteX13" fmla="*/ 120316 w 851287"/>
              <a:gd name="connsiteY13" fmla="*/ 786644 h 906960"/>
              <a:gd name="connsiteX14" fmla="*/ 192506 w 851287"/>
              <a:gd name="connsiteY14" fmla="*/ 762581 h 906960"/>
              <a:gd name="connsiteX15" fmla="*/ 336885 w 851287"/>
              <a:gd name="connsiteY15" fmla="*/ 726486 h 906960"/>
              <a:gd name="connsiteX16" fmla="*/ 445169 w 851287"/>
              <a:gd name="connsiteY16" fmla="*/ 702423 h 906960"/>
              <a:gd name="connsiteX17" fmla="*/ 481264 w 851287"/>
              <a:gd name="connsiteY17" fmla="*/ 678360 h 906960"/>
              <a:gd name="connsiteX18" fmla="*/ 541422 w 851287"/>
              <a:gd name="connsiteY18" fmla="*/ 666328 h 906960"/>
              <a:gd name="connsiteX19" fmla="*/ 577516 w 851287"/>
              <a:gd name="connsiteY19" fmla="*/ 654296 h 906960"/>
              <a:gd name="connsiteX20" fmla="*/ 637674 w 851287"/>
              <a:gd name="connsiteY20" fmla="*/ 642265 h 906960"/>
              <a:gd name="connsiteX21" fmla="*/ 685800 w 851287"/>
              <a:gd name="connsiteY21" fmla="*/ 618202 h 906960"/>
              <a:gd name="connsiteX22" fmla="*/ 721895 w 851287"/>
              <a:gd name="connsiteY22" fmla="*/ 594139 h 906960"/>
              <a:gd name="connsiteX23" fmla="*/ 757990 w 851287"/>
              <a:gd name="connsiteY23" fmla="*/ 582107 h 906960"/>
              <a:gd name="connsiteX24" fmla="*/ 830179 w 851287"/>
              <a:gd name="connsiteY24" fmla="*/ 546012 h 906960"/>
              <a:gd name="connsiteX25" fmla="*/ 709864 w 851287"/>
              <a:gd name="connsiteY25" fmla="*/ 509917 h 906960"/>
              <a:gd name="connsiteX26" fmla="*/ 625643 w 851287"/>
              <a:gd name="connsiteY26" fmla="*/ 497886 h 906960"/>
              <a:gd name="connsiteX27" fmla="*/ 505327 w 851287"/>
              <a:gd name="connsiteY27" fmla="*/ 461791 h 906960"/>
              <a:gd name="connsiteX28" fmla="*/ 469232 w 851287"/>
              <a:gd name="connsiteY28" fmla="*/ 449760 h 906960"/>
              <a:gd name="connsiteX29" fmla="*/ 372979 w 851287"/>
              <a:gd name="connsiteY29" fmla="*/ 425696 h 906960"/>
              <a:gd name="connsiteX30" fmla="*/ 300790 w 851287"/>
              <a:gd name="connsiteY30" fmla="*/ 401633 h 906960"/>
              <a:gd name="connsiteX31" fmla="*/ 204537 w 851287"/>
              <a:gd name="connsiteY31" fmla="*/ 365539 h 906960"/>
              <a:gd name="connsiteX32" fmla="*/ 84222 w 851287"/>
              <a:gd name="connsiteY32" fmla="*/ 341475 h 906960"/>
              <a:gd name="connsiteX33" fmla="*/ 48127 w 851287"/>
              <a:gd name="connsiteY33" fmla="*/ 353507 h 906960"/>
              <a:gd name="connsiteX34" fmla="*/ 84222 w 851287"/>
              <a:gd name="connsiteY34" fmla="*/ 389602 h 906960"/>
              <a:gd name="connsiteX35" fmla="*/ 108285 w 851287"/>
              <a:gd name="connsiteY35" fmla="*/ 425696 h 906960"/>
              <a:gd name="connsiteX36" fmla="*/ 156411 w 851287"/>
              <a:gd name="connsiteY36" fmla="*/ 497886 h 906960"/>
              <a:gd name="connsiteX37" fmla="*/ 168443 w 851287"/>
              <a:gd name="connsiteY37" fmla="*/ 533981 h 906960"/>
              <a:gd name="connsiteX38" fmla="*/ 228600 w 851287"/>
              <a:gd name="connsiteY38" fmla="*/ 594139 h 906960"/>
              <a:gd name="connsiteX39" fmla="*/ 252664 w 851287"/>
              <a:gd name="connsiteY39" fmla="*/ 618202 h 906960"/>
              <a:gd name="connsiteX40" fmla="*/ 288758 w 851287"/>
              <a:gd name="connsiteY40" fmla="*/ 642265 h 906960"/>
              <a:gd name="connsiteX41" fmla="*/ 372979 w 851287"/>
              <a:gd name="connsiteY41" fmla="*/ 738517 h 906960"/>
              <a:gd name="connsiteX42" fmla="*/ 397043 w 851287"/>
              <a:gd name="connsiteY42" fmla="*/ 762581 h 906960"/>
              <a:gd name="connsiteX43" fmla="*/ 445169 w 851287"/>
              <a:gd name="connsiteY43" fmla="*/ 822739 h 906960"/>
              <a:gd name="connsiteX44" fmla="*/ 481264 w 851287"/>
              <a:gd name="connsiteY44" fmla="*/ 846802 h 906960"/>
              <a:gd name="connsiteX45" fmla="*/ 541422 w 851287"/>
              <a:gd name="connsiteY45" fmla="*/ 906960 h 906960"/>
              <a:gd name="connsiteX46" fmla="*/ 517358 w 851287"/>
              <a:gd name="connsiteY46" fmla="*/ 497886 h 906960"/>
              <a:gd name="connsiteX47" fmla="*/ 505327 w 851287"/>
              <a:gd name="connsiteY47" fmla="*/ 461791 h 906960"/>
              <a:gd name="connsiteX48" fmla="*/ 493295 w 851287"/>
              <a:gd name="connsiteY48" fmla="*/ 389602 h 906960"/>
              <a:gd name="connsiteX49" fmla="*/ 469232 w 851287"/>
              <a:gd name="connsiteY49" fmla="*/ 64749 h 906960"/>
              <a:gd name="connsiteX50" fmla="*/ 469232 w 851287"/>
              <a:gd name="connsiteY50" fmla="*/ 4591 h 906960"/>
              <a:gd name="connsiteX0" fmla="*/ 442211 w 851287"/>
              <a:gd name="connsiteY0" fmla="*/ 0 h 906960"/>
              <a:gd name="connsiteX1" fmla="*/ 437001 w 851287"/>
              <a:gd name="connsiteY1" fmla="*/ 87424 h 906960"/>
              <a:gd name="connsiteX2" fmla="*/ 469232 w 851287"/>
              <a:gd name="connsiteY2" fmla="*/ 136939 h 906960"/>
              <a:gd name="connsiteX3" fmla="*/ 421106 w 851287"/>
              <a:gd name="connsiteY3" fmla="*/ 173033 h 906960"/>
              <a:gd name="connsiteX4" fmla="*/ 300790 w 851287"/>
              <a:gd name="connsiteY4" fmla="*/ 413665 h 906960"/>
              <a:gd name="connsiteX5" fmla="*/ 204537 w 851287"/>
              <a:gd name="connsiteY5" fmla="*/ 533981 h 906960"/>
              <a:gd name="connsiteX6" fmla="*/ 180474 w 851287"/>
              <a:gd name="connsiteY6" fmla="*/ 570075 h 906960"/>
              <a:gd name="connsiteX7" fmla="*/ 144379 w 851287"/>
              <a:gd name="connsiteY7" fmla="*/ 630233 h 906960"/>
              <a:gd name="connsiteX8" fmla="*/ 108285 w 851287"/>
              <a:gd name="connsiteY8" fmla="*/ 678360 h 906960"/>
              <a:gd name="connsiteX9" fmla="*/ 60158 w 851287"/>
              <a:gd name="connsiteY9" fmla="*/ 750549 h 906960"/>
              <a:gd name="connsiteX10" fmla="*/ 24064 w 851287"/>
              <a:gd name="connsiteY10" fmla="*/ 834770 h 906960"/>
              <a:gd name="connsiteX11" fmla="*/ 0 w 851287"/>
              <a:gd name="connsiteY11" fmla="*/ 858833 h 906960"/>
              <a:gd name="connsiteX12" fmla="*/ 72190 w 851287"/>
              <a:gd name="connsiteY12" fmla="*/ 810707 h 906960"/>
              <a:gd name="connsiteX13" fmla="*/ 120316 w 851287"/>
              <a:gd name="connsiteY13" fmla="*/ 786644 h 906960"/>
              <a:gd name="connsiteX14" fmla="*/ 192506 w 851287"/>
              <a:gd name="connsiteY14" fmla="*/ 762581 h 906960"/>
              <a:gd name="connsiteX15" fmla="*/ 336885 w 851287"/>
              <a:gd name="connsiteY15" fmla="*/ 726486 h 906960"/>
              <a:gd name="connsiteX16" fmla="*/ 445169 w 851287"/>
              <a:gd name="connsiteY16" fmla="*/ 702423 h 906960"/>
              <a:gd name="connsiteX17" fmla="*/ 481264 w 851287"/>
              <a:gd name="connsiteY17" fmla="*/ 678360 h 906960"/>
              <a:gd name="connsiteX18" fmla="*/ 541422 w 851287"/>
              <a:gd name="connsiteY18" fmla="*/ 666328 h 906960"/>
              <a:gd name="connsiteX19" fmla="*/ 577516 w 851287"/>
              <a:gd name="connsiteY19" fmla="*/ 654296 h 906960"/>
              <a:gd name="connsiteX20" fmla="*/ 637674 w 851287"/>
              <a:gd name="connsiteY20" fmla="*/ 642265 h 906960"/>
              <a:gd name="connsiteX21" fmla="*/ 685800 w 851287"/>
              <a:gd name="connsiteY21" fmla="*/ 618202 h 906960"/>
              <a:gd name="connsiteX22" fmla="*/ 721895 w 851287"/>
              <a:gd name="connsiteY22" fmla="*/ 594139 h 906960"/>
              <a:gd name="connsiteX23" fmla="*/ 757990 w 851287"/>
              <a:gd name="connsiteY23" fmla="*/ 582107 h 906960"/>
              <a:gd name="connsiteX24" fmla="*/ 830179 w 851287"/>
              <a:gd name="connsiteY24" fmla="*/ 546012 h 906960"/>
              <a:gd name="connsiteX25" fmla="*/ 709864 w 851287"/>
              <a:gd name="connsiteY25" fmla="*/ 509917 h 906960"/>
              <a:gd name="connsiteX26" fmla="*/ 625643 w 851287"/>
              <a:gd name="connsiteY26" fmla="*/ 497886 h 906960"/>
              <a:gd name="connsiteX27" fmla="*/ 505327 w 851287"/>
              <a:gd name="connsiteY27" fmla="*/ 461791 h 906960"/>
              <a:gd name="connsiteX28" fmla="*/ 469232 w 851287"/>
              <a:gd name="connsiteY28" fmla="*/ 449760 h 906960"/>
              <a:gd name="connsiteX29" fmla="*/ 372979 w 851287"/>
              <a:gd name="connsiteY29" fmla="*/ 425696 h 906960"/>
              <a:gd name="connsiteX30" fmla="*/ 300790 w 851287"/>
              <a:gd name="connsiteY30" fmla="*/ 401633 h 906960"/>
              <a:gd name="connsiteX31" fmla="*/ 204537 w 851287"/>
              <a:gd name="connsiteY31" fmla="*/ 365539 h 906960"/>
              <a:gd name="connsiteX32" fmla="*/ 84222 w 851287"/>
              <a:gd name="connsiteY32" fmla="*/ 341475 h 906960"/>
              <a:gd name="connsiteX33" fmla="*/ 48127 w 851287"/>
              <a:gd name="connsiteY33" fmla="*/ 353507 h 906960"/>
              <a:gd name="connsiteX34" fmla="*/ 84222 w 851287"/>
              <a:gd name="connsiteY34" fmla="*/ 389602 h 906960"/>
              <a:gd name="connsiteX35" fmla="*/ 108285 w 851287"/>
              <a:gd name="connsiteY35" fmla="*/ 425696 h 906960"/>
              <a:gd name="connsiteX36" fmla="*/ 156411 w 851287"/>
              <a:gd name="connsiteY36" fmla="*/ 497886 h 906960"/>
              <a:gd name="connsiteX37" fmla="*/ 168443 w 851287"/>
              <a:gd name="connsiteY37" fmla="*/ 533981 h 906960"/>
              <a:gd name="connsiteX38" fmla="*/ 228600 w 851287"/>
              <a:gd name="connsiteY38" fmla="*/ 594139 h 906960"/>
              <a:gd name="connsiteX39" fmla="*/ 252664 w 851287"/>
              <a:gd name="connsiteY39" fmla="*/ 618202 h 906960"/>
              <a:gd name="connsiteX40" fmla="*/ 288758 w 851287"/>
              <a:gd name="connsiteY40" fmla="*/ 642265 h 906960"/>
              <a:gd name="connsiteX41" fmla="*/ 372979 w 851287"/>
              <a:gd name="connsiteY41" fmla="*/ 738517 h 906960"/>
              <a:gd name="connsiteX42" fmla="*/ 397043 w 851287"/>
              <a:gd name="connsiteY42" fmla="*/ 762581 h 906960"/>
              <a:gd name="connsiteX43" fmla="*/ 445169 w 851287"/>
              <a:gd name="connsiteY43" fmla="*/ 822739 h 906960"/>
              <a:gd name="connsiteX44" fmla="*/ 481264 w 851287"/>
              <a:gd name="connsiteY44" fmla="*/ 846802 h 906960"/>
              <a:gd name="connsiteX45" fmla="*/ 541422 w 851287"/>
              <a:gd name="connsiteY45" fmla="*/ 906960 h 906960"/>
              <a:gd name="connsiteX46" fmla="*/ 517358 w 851287"/>
              <a:gd name="connsiteY46" fmla="*/ 497886 h 906960"/>
              <a:gd name="connsiteX47" fmla="*/ 505327 w 851287"/>
              <a:gd name="connsiteY47" fmla="*/ 461791 h 906960"/>
              <a:gd name="connsiteX48" fmla="*/ 493295 w 851287"/>
              <a:gd name="connsiteY48" fmla="*/ 389602 h 906960"/>
              <a:gd name="connsiteX49" fmla="*/ 469232 w 851287"/>
              <a:gd name="connsiteY49" fmla="*/ 64749 h 906960"/>
              <a:gd name="connsiteX50" fmla="*/ 469232 w 851287"/>
              <a:gd name="connsiteY50" fmla="*/ 4591 h 906960"/>
              <a:gd name="connsiteX0" fmla="*/ 442211 w 851287"/>
              <a:gd name="connsiteY0" fmla="*/ 0 h 906960"/>
              <a:gd name="connsiteX1" fmla="*/ 437001 w 851287"/>
              <a:gd name="connsiteY1" fmla="*/ 87424 h 906960"/>
              <a:gd name="connsiteX2" fmla="*/ 421110 w 851287"/>
              <a:gd name="connsiteY2" fmla="*/ 174848 h 906960"/>
              <a:gd name="connsiteX3" fmla="*/ 421106 w 851287"/>
              <a:gd name="connsiteY3" fmla="*/ 173033 h 906960"/>
              <a:gd name="connsiteX4" fmla="*/ 300790 w 851287"/>
              <a:gd name="connsiteY4" fmla="*/ 413665 h 906960"/>
              <a:gd name="connsiteX5" fmla="*/ 204537 w 851287"/>
              <a:gd name="connsiteY5" fmla="*/ 533981 h 906960"/>
              <a:gd name="connsiteX6" fmla="*/ 180474 w 851287"/>
              <a:gd name="connsiteY6" fmla="*/ 570075 h 906960"/>
              <a:gd name="connsiteX7" fmla="*/ 144379 w 851287"/>
              <a:gd name="connsiteY7" fmla="*/ 630233 h 906960"/>
              <a:gd name="connsiteX8" fmla="*/ 108285 w 851287"/>
              <a:gd name="connsiteY8" fmla="*/ 678360 h 906960"/>
              <a:gd name="connsiteX9" fmla="*/ 60158 w 851287"/>
              <a:gd name="connsiteY9" fmla="*/ 750549 h 906960"/>
              <a:gd name="connsiteX10" fmla="*/ 24064 w 851287"/>
              <a:gd name="connsiteY10" fmla="*/ 834770 h 906960"/>
              <a:gd name="connsiteX11" fmla="*/ 0 w 851287"/>
              <a:gd name="connsiteY11" fmla="*/ 858833 h 906960"/>
              <a:gd name="connsiteX12" fmla="*/ 72190 w 851287"/>
              <a:gd name="connsiteY12" fmla="*/ 810707 h 906960"/>
              <a:gd name="connsiteX13" fmla="*/ 120316 w 851287"/>
              <a:gd name="connsiteY13" fmla="*/ 786644 h 906960"/>
              <a:gd name="connsiteX14" fmla="*/ 192506 w 851287"/>
              <a:gd name="connsiteY14" fmla="*/ 762581 h 906960"/>
              <a:gd name="connsiteX15" fmla="*/ 336885 w 851287"/>
              <a:gd name="connsiteY15" fmla="*/ 726486 h 906960"/>
              <a:gd name="connsiteX16" fmla="*/ 445169 w 851287"/>
              <a:gd name="connsiteY16" fmla="*/ 702423 h 906960"/>
              <a:gd name="connsiteX17" fmla="*/ 481264 w 851287"/>
              <a:gd name="connsiteY17" fmla="*/ 678360 h 906960"/>
              <a:gd name="connsiteX18" fmla="*/ 541422 w 851287"/>
              <a:gd name="connsiteY18" fmla="*/ 666328 h 906960"/>
              <a:gd name="connsiteX19" fmla="*/ 577516 w 851287"/>
              <a:gd name="connsiteY19" fmla="*/ 654296 h 906960"/>
              <a:gd name="connsiteX20" fmla="*/ 637674 w 851287"/>
              <a:gd name="connsiteY20" fmla="*/ 642265 h 906960"/>
              <a:gd name="connsiteX21" fmla="*/ 685800 w 851287"/>
              <a:gd name="connsiteY21" fmla="*/ 618202 h 906960"/>
              <a:gd name="connsiteX22" fmla="*/ 721895 w 851287"/>
              <a:gd name="connsiteY22" fmla="*/ 594139 h 906960"/>
              <a:gd name="connsiteX23" fmla="*/ 757990 w 851287"/>
              <a:gd name="connsiteY23" fmla="*/ 582107 h 906960"/>
              <a:gd name="connsiteX24" fmla="*/ 830179 w 851287"/>
              <a:gd name="connsiteY24" fmla="*/ 546012 h 906960"/>
              <a:gd name="connsiteX25" fmla="*/ 709864 w 851287"/>
              <a:gd name="connsiteY25" fmla="*/ 509917 h 906960"/>
              <a:gd name="connsiteX26" fmla="*/ 625643 w 851287"/>
              <a:gd name="connsiteY26" fmla="*/ 497886 h 906960"/>
              <a:gd name="connsiteX27" fmla="*/ 505327 w 851287"/>
              <a:gd name="connsiteY27" fmla="*/ 461791 h 906960"/>
              <a:gd name="connsiteX28" fmla="*/ 469232 w 851287"/>
              <a:gd name="connsiteY28" fmla="*/ 449760 h 906960"/>
              <a:gd name="connsiteX29" fmla="*/ 372979 w 851287"/>
              <a:gd name="connsiteY29" fmla="*/ 425696 h 906960"/>
              <a:gd name="connsiteX30" fmla="*/ 300790 w 851287"/>
              <a:gd name="connsiteY30" fmla="*/ 401633 h 906960"/>
              <a:gd name="connsiteX31" fmla="*/ 204537 w 851287"/>
              <a:gd name="connsiteY31" fmla="*/ 365539 h 906960"/>
              <a:gd name="connsiteX32" fmla="*/ 84222 w 851287"/>
              <a:gd name="connsiteY32" fmla="*/ 341475 h 906960"/>
              <a:gd name="connsiteX33" fmla="*/ 48127 w 851287"/>
              <a:gd name="connsiteY33" fmla="*/ 353507 h 906960"/>
              <a:gd name="connsiteX34" fmla="*/ 84222 w 851287"/>
              <a:gd name="connsiteY34" fmla="*/ 389602 h 906960"/>
              <a:gd name="connsiteX35" fmla="*/ 108285 w 851287"/>
              <a:gd name="connsiteY35" fmla="*/ 425696 h 906960"/>
              <a:gd name="connsiteX36" fmla="*/ 156411 w 851287"/>
              <a:gd name="connsiteY36" fmla="*/ 497886 h 906960"/>
              <a:gd name="connsiteX37" fmla="*/ 168443 w 851287"/>
              <a:gd name="connsiteY37" fmla="*/ 533981 h 906960"/>
              <a:gd name="connsiteX38" fmla="*/ 228600 w 851287"/>
              <a:gd name="connsiteY38" fmla="*/ 594139 h 906960"/>
              <a:gd name="connsiteX39" fmla="*/ 252664 w 851287"/>
              <a:gd name="connsiteY39" fmla="*/ 618202 h 906960"/>
              <a:gd name="connsiteX40" fmla="*/ 288758 w 851287"/>
              <a:gd name="connsiteY40" fmla="*/ 642265 h 906960"/>
              <a:gd name="connsiteX41" fmla="*/ 372979 w 851287"/>
              <a:gd name="connsiteY41" fmla="*/ 738517 h 906960"/>
              <a:gd name="connsiteX42" fmla="*/ 397043 w 851287"/>
              <a:gd name="connsiteY42" fmla="*/ 762581 h 906960"/>
              <a:gd name="connsiteX43" fmla="*/ 445169 w 851287"/>
              <a:gd name="connsiteY43" fmla="*/ 822739 h 906960"/>
              <a:gd name="connsiteX44" fmla="*/ 481264 w 851287"/>
              <a:gd name="connsiteY44" fmla="*/ 846802 h 906960"/>
              <a:gd name="connsiteX45" fmla="*/ 541422 w 851287"/>
              <a:gd name="connsiteY45" fmla="*/ 906960 h 906960"/>
              <a:gd name="connsiteX46" fmla="*/ 517358 w 851287"/>
              <a:gd name="connsiteY46" fmla="*/ 497886 h 906960"/>
              <a:gd name="connsiteX47" fmla="*/ 505327 w 851287"/>
              <a:gd name="connsiteY47" fmla="*/ 461791 h 906960"/>
              <a:gd name="connsiteX48" fmla="*/ 493295 w 851287"/>
              <a:gd name="connsiteY48" fmla="*/ 389602 h 906960"/>
              <a:gd name="connsiteX49" fmla="*/ 469232 w 851287"/>
              <a:gd name="connsiteY49" fmla="*/ 64749 h 906960"/>
              <a:gd name="connsiteX50" fmla="*/ 469232 w 851287"/>
              <a:gd name="connsiteY50" fmla="*/ 4591 h 906960"/>
              <a:gd name="connsiteX0" fmla="*/ 468783 w 851287"/>
              <a:gd name="connsiteY0" fmla="*/ 0 h 906960"/>
              <a:gd name="connsiteX1" fmla="*/ 437001 w 851287"/>
              <a:gd name="connsiteY1" fmla="*/ 87424 h 906960"/>
              <a:gd name="connsiteX2" fmla="*/ 421110 w 851287"/>
              <a:gd name="connsiteY2" fmla="*/ 174848 h 906960"/>
              <a:gd name="connsiteX3" fmla="*/ 421106 w 851287"/>
              <a:gd name="connsiteY3" fmla="*/ 173033 h 906960"/>
              <a:gd name="connsiteX4" fmla="*/ 300790 w 851287"/>
              <a:gd name="connsiteY4" fmla="*/ 413665 h 906960"/>
              <a:gd name="connsiteX5" fmla="*/ 204537 w 851287"/>
              <a:gd name="connsiteY5" fmla="*/ 533981 h 906960"/>
              <a:gd name="connsiteX6" fmla="*/ 180474 w 851287"/>
              <a:gd name="connsiteY6" fmla="*/ 570075 h 906960"/>
              <a:gd name="connsiteX7" fmla="*/ 144379 w 851287"/>
              <a:gd name="connsiteY7" fmla="*/ 630233 h 906960"/>
              <a:gd name="connsiteX8" fmla="*/ 108285 w 851287"/>
              <a:gd name="connsiteY8" fmla="*/ 678360 h 906960"/>
              <a:gd name="connsiteX9" fmla="*/ 60158 w 851287"/>
              <a:gd name="connsiteY9" fmla="*/ 750549 h 906960"/>
              <a:gd name="connsiteX10" fmla="*/ 24064 w 851287"/>
              <a:gd name="connsiteY10" fmla="*/ 834770 h 906960"/>
              <a:gd name="connsiteX11" fmla="*/ 0 w 851287"/>
              <a:gd name="connsiteY11" fmla="*/ 858833 h 906960"/>
              <a:gd name="connsiteX12" fmla="*/ 72190 w 851287"/>
              <a:gd name="connsiteY12" fmla="*/ 810707 h 906960"/>
              <a:gd name="connsiteX13" fmla="*/ 120316 w 851287"/>
              <a:gd name="connsiteY13" fmla="*/ 786644 h 906960"/>
              <a:gd name="connsiteX14" fmla="*/ 192506 w 851287"/>
              <a:gd name="connsiteY14" fmla="*/ 762581 h 906960"/>
              <a:gd name="connsiteX15" fmla="*/ 336885 w 851287"/>
              <a:gd name="connsiteY15" fmla="*/ 726486 h 906960"/>
              <a:gd name="connsiteX16" fmla="*/ 445169 w 851287"/>
              <a:gd name="connsiteY16" fmla="*/ 702423 h 906960"/>
              <a:gd name="connsiteX17" fmla="*/ 481264 w 851287"/>
              <a:gd name="connsiteY17" fmla="*/ 678360 h 906960"/>
              <a:gd name="connsiteX18" fmla="*/ 541422 w 851287"/>
              <a:gd name="connsiteY18" fmla="*/ 666328 h 906960"/>
              <a:gd name="connsiteX19" fmla="*/ 577516 w 851287"/>
              <a:gd name="connsiteY19" fmla="*/ 654296 h 906960"/>
              <a:gd name="connsiteX20" fmla="*/ 637674 w 851287"/>
              <a:gd name="connsiteY20" fmla="*/ 642265 h 906960"/>
              <a:gd name="connsiteX21" fmla="*/ 685800 w 851287"/>
              <a:gd name="connsiteY21" fmla="*/ 618202 h 906960"/>
              <a:gd name="connsiteX22" fmla="*/ 721895 w 851287"/>
              <a:gd name="connsiteY22" fmla="*/ 594139 h 906960"/>
              <a:gd name="connsiteX23" fmla="*/ 757990 w 851287"/>
              <a:gd name="connsiteY23" fmla="*/ 582107 h 906960"/>
              <a:gd name="connsiteX24" fmla="*/ 830179 w 851287"/>
              <a:gd name="connsiteY24" fmla="*/ 546012 h 906960"/>
              <a:gd name="connsiteX25" fmla="*/ 709864 w 851287"/>
              <a:gd name="connsiteY25" fmla="*/ 509917 h 906960"/>
              <a:gd name="connsiteX26" fmla="*/ 625643 w 851287"/>
              <a:gd name="connsiteY26" fmla="*/ 497886 h 906960"/>
              <a:gd name="connsiteX27" fmla="*/ 505327 w 851287"/>
              <a:gd name="connsiteY27" fmla="*/ 461791 h 906960"/>
              <a:gd name="connsiteX28" fmla="*/ 469232 w 851287"/>
              <a:gd name="connsiteY28" fmla="*/ 449760 h 906960"/>
              <a:gd name="connsiteX29" fmla="*/ 372979 w 851287"/>
              <a:gd name="connsiteY29" fmla="*/ 425696 h 906960"/>
              <a:gd name="connsiteX30" fmla="*/ 300790 w 851287"/>
              <a:gd name="connsiteY30" fmla="*/ 401633 h 906960"/>
              <a:gd name="connsiteX31" fmla="*/ 204537 w 851287"/>
              <a:gd name="connsiteY31" fmla="*/ 365539 h 906960"/>
              <a:gd name="connsiteX32" fmla="*/ 84222 w 851287"/>
              <a:gd name="connsiteY32" fmla="*/ 341475 h 906960"/>
              <a:gd name="connsiteX33" fmla="*/ 48127 w 851287"/>
              <a:gd name="connsiteY33" fmla="*/ 353507 h 906960"/>
              <a:gd name="connsiteX34" fmla="*/ 84222 w 851287"/>
              <a:gd name="connsiteY34" fmla="*/ 389602 h 906960"/>
              <a:gd name="connsiteX35" fmla="*/ 108285 w 851287"/>
              <a:gd name="connsiteY35" fmla="*/ 425696 h 906960"/>
              <a:gd name="connsiteX36" fmla="*/ 156411 w 851287"/>
              <a:gd name="connsiteY36" fmla="*/ 497886 h 906960"/>
              <a:gd name="connsiteX37" fmla="*/ 168443 w 851287"/>
              <a:gd name="connsiteY37" fmla="*/ 533981 h 906960"/>
              <a:gd name="connsiteX38" fmla="*/ 228600 w 851287"/>
              <a:gd name="connsiteY38" fmla="*/ 594139 h 906960"/>
              <a:gd name="connsiteX39" fmla="*/ 252664 w 851287"/>
              <a:gd name="connsiteY39" fmla="*/ 618202 h 906960"/>
              <a:gd name="connsiteX40" fmla="*/ 288758 w 851287"/>
              <a:gd name="connsiteY40" fmla="*/ 642265 h 906960"/>
              <a:gd name="connsiteX41" fmla="*/ 372979 w 851287"/>
              <a:gd name="connsiteY41" fmla="*/ 738517 h 906960"/>
              <a:gd name="connsiteX42" fmla="*/ 397043 w 851287"/>
              <a:gd name="connsiteY42" fmla="*/ 762581 h 906960"/>
              <a:gd name="connsiteX43" fmla="*/ 445169 w 851287"/>
              <a:gd name="connsiteY43" fmla="*/ 822739 h 906960"/>
              <a:gd name="connsiteX44" fmla="*/ 481264 w 851287"/>
              <a:gd name="connsiteY44" fmla="*/ 846802 h 906960"/>
              <a:gd name="connsiteX45" fmla="*/ 541422 w 851287"/>
              <a:gd name="connsiteY45" fmla="*/ 906960 h 906960"/>
              <a:gd name="connsiteX46" fmla="*/ 517358 w 851287"/>
              <a:gd name="connsiteY46" fmla="*/ 497886 h 906960"/>
              <a:gd name="connsiteX47" fmla="*/ 505327 w 851287"/>
              <a:gd name="connsiteY47" fmla="*/ 461791 h 906960"/>
              <a:gd name="connsiteX48" fmla="*/ 493295 w 851287"/>
              <a:gd name="connsiteY48" fmla="*/ 389602 h 906960"/>
              <a:gd name="connsiteX49" fmla="*/ 469232 w 851287"/>
              <a:gd name="connsiteY49" fmla="*/ 64749 h 906960"/>
              <a:gd name="connsiteX50" fmla="*/ 469232 w 851287"/>
              <a:gd name="connsiteY50" fmla="*/ 4591 h 906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851287" h="906960">
                <a:moveTo>
                  <a:pt x="468783" y="0"/>
                </a:moveTo>
                <a:cubicBezTo>
                  <a:pt x="452741" y="24063"/>
                  <a:pt x="449934" y="61557"/>
                  <a:pt x="437001" y="87424"/>
                </a:cubicBezTo>
                <a:cubicBezTo>
                  <a:pt x="428980" y="103466"/>
                  <a:pt x="432782" y="161230"/>
                  <a:pt x="421110" y="174848"/>
                </a:cubicBezTo>
                <a:cubicBezTo>
                  <a:pt x="408060" y="190073"/>
                  <a:pt x="437148" y="161002"/>
                  <a:pt x="421106" y="173033"/>
                </a:cubicBezTo>
                <a:cubicBezTo>
                  <a:pt x="388790" y="269982"/>
                  <a:pt x="378532" y="316487"/>
                  <a:pt x="300790" y="413665"/>
                </a:cubicBezTo>
                <a:cubicBezTo>
                  <a:pt x="268706" y="453770"/>
                  <a:pt x="233027" y="491247"/>
                  <a:pt x="204537" y="533981"/>
                </a:cubicBezTo>
                <a:cubicBezTo>
                  <a:pt x="196516" y="546012"/>
                  <a:pt x="188138" y="557813"/>
                  <a:pt x="180474" y="570075"/>
                </a:cubicBezTo>
                <a:cubicBezTo>
                  <a:pt x="168080" y="589906"/>
                  <a:pt x="157351" y="610775"/>
                  <a:pt x="144379" y="630233"/>
                </a:cubicBezTo>
                <a:cubicBezTo>
                  <a:pt x="133256" y="646918"/>
                  <a:pt x="118913" y="661355"/>
                  <a:pt x="108285" y="678360"/>
                </a:cubicBezTo>
                <a:cubicBezTo>
                  <a:pt x="59729" y="756052"/>
                  <a:pt x="109187" y="701522"/>
                  <a:pt x="60158" y="750549"/>
                </a:cubicBezTo>
                <a:cubicBezTo>
                  <a:pt x="48075" y="798882"/>
                  <a:pt x="54278" y="797003"/>
                  <a:pt x="24064" y="834770"/>
                </a:cubicBezTo>
                <a:cubicBezTo>
                  <a:pt x="16978" y="843628"/>
                  <a:pt x="0" y="870177"/>
                  <a:pt x="0" y="858833"/>
                </a:cubicBezTo>
                <a:cubicBezTo>
                  <a:pt x="0" y="814651"/>
                  <a:pt x="48043" y="819762"/>
                  <a:pt x="72190" y="810707"/>
                </a:cubicBezTo>
                <a:cubicBezTo>
                  <a:pt x="88984" y="804409"/>
                  <a:pt x="103663" y="793305"/>
                  <a:pt x="120316" y="786644"/>
                </a:cubicBezTo>
                <a:cubicBezTo>
                  <a:pt x="143867" y="777224"/>
                  <a:pt x="168066" y="769370"/>
                  <a:pt x="192506" y="762581"/>
                </a:cubicBezTo>
                <a:cubicBezTo>
                  <a:pt x="240304" y="749304"/>
                  <a:pt x="288241" y="736215"/>
                  <a:pt x="336885" y="726486"/>
                </a:cubicBezTo>
                <a:cubicBezTo>
                  <a:pt x="413258" y="711211"/>
                  <a:pt x="377204" y="719414"/>
                  <a:pt x="445169" y="702423"/>
                </a:cubicBezTo>
                <a:cubicBezTo>
                  <a:pt x="457201" y="694402"/>
                  <a:pt x="467724" y="683437"/>
                  <a:pt x="481264" y="678360"/>
                </a:cubicBezTo>
                <a:cubicBezTo>
                  <a:pt x="500412" y="671180"/>
                  <a:pt x="521583" y="671288"/>
                  <a:pt x="541422" y="666328"/>
                </a:cubicBezTo>
                <a:cubicBezTo>
                  <a:pt x="553726" y="663252"/>
                  <a:pt x="565212" y="657372"/>
                  <a:pt x="577516" y="654296"/>
                </a:cubicBezTo>
                <a:cubicBezTo>
                  <a:pt x="597355" y="649336"/>
                  <a:pt x="617621" y="646275"/>
                  <a:pt x="637674" y="642265"/>
                </a:cubicBezTo>
                <a:cubicBezTo>
                  <a:pt x="653716" y="634244"/>
                  <a:pt x="670228" y="627100"/>
                  <a:pt x="685800" y="618202"/>
                </a:cubicBezTo>
                <a:cubicBezTo>
                  <a:pt x="698355" y="611028"/>
                  <a:pt x="708961" y="600606"/>
                  <a:pt x="721895" y="594139"/>
                </a:cubicBezTo>
                <a:cubicBezTo>
                  <a:pt x="733239" y="588467"/>
                  <a:pt x="746646" y="587779"/>
                  <a:pt x="757990" y="582107"/>
                </a:cubicBezTo>
                <a:cubicBezTo>
                  <a:pt x="851287" y="535458"/>
                  <a:pt x="739453" y="576256"/>
                  <a:pt x="830179" y="546012"/>
                </a:cubicBezTo>
                <a:cubicBezTo>
                  <a:pt x="792516" y="533458"/>
                  <a:pt x="749862" y="517189"/>
                  <a:pt x="709864" y="509917"/>
                </a:cubicBezTo>
                <a:cubicBezTo>
                  <a:pt x="681963" y="504844"/>
                  <a:pt x="653717" y="501896"/>
                  <a:pt x="625643" y="497886"/>
                </a:cubicBezTo>
                <a:cubicBezTo>
                  <a:pt x="454112" y="440710"/>
                  <a:pt x="632596" y="498153"/>
                  <a:pt x="505327" y="461791"/>
                </a:cubicBezTo>
                <a:cubicBezTo>
                  <a:pt x="493133" y="458307"/>
                  <a:pt x="481468" y="453097"/>
                  <a:pt x="469232" y="449760"/>
                </a:cubicBezTo>
                <a:cubicBezTo>
                  <a:pt x="437325" y="441058"/>
                  <a:pt x="404354" y="436154"/>
                  <a:pt x="372979" y="425696"/>
                </a:cubicBezTo>
                <a:cubicBezTo>
                  <a:pt x="348916" y="417675"/>
                  <a:pt x="324340" y="411053"/>
                  <a:pt x="300790" y="401633"/>
                </a:cubicBezTo>
                <a:cubicBezTo>
                  <a:pt x="268993" y="388914"/>
                  <a:pt x="237552" y="374972"/>
                  <a:pt x="204537" y="365539"/>
                </a:cubicBezTo>
                <a:cubicBezTo>
                  <a:pt x="154277" y="351179"/>
                  <a:pt x="140956" y="350931"/>
                  <a:pt x="84222" y="341475"/>
                </a:cubicBezTo>
                <a:cubicBezTo>
                  <a:pt x="72190" y="345486"/>
                  <a:pt x="48127" y="340824"/>
                  <a:pt x="48127" y="353507"/>
                </a:cubicBezTo>
                <a:cubicBezTo>
                  <a:pt x="48127" y="370522"/>
                  <a:pt x="73329" y="376530"/>
                  <a:pt x="84222" y="389602"/>
                </a:cubicBezTo>
                <a:cubicBezTo>
                  <a:pt x="93479" y="400710"/>
                  <a:pt x="100264" y="413665"/>
                  <a:pt x="108285" y="425696"/>
                </a:cubicBezTo>
                <a:cubicBezTo>
                  <a:pt x="136891" y="511518"/>
                  <a:pt x="96329" y="407764"/>
                  <a:pt x="156411" y="497886"/>
                </a:cubicBezTo>
                <a:cubicBezTo>
                  <a:pt x="163446" y="508438"/>
                  <a:pt x="160834" y="523835"/>
                  <a:pt x="168443" y="533981"/>
                </a:cubicBezTo>
                <a:cubicBezTo>
                  <a:pt x="185458" y="556668"/>
                  <a:pt x="208547" y="574086"/>
                  <a:pt x="228600" y="594139"/>
                </a:cubicBezTo>
                <a:cubicBezTo>
                  <a:pt x="236621" y="602160"/>
                  <a:pt x="243226" y="611910"/>
                  <a:pt x="252664" y="618202"/>
                </a:cubicBezTo>
                <a:cubicBezTo>
                  <a:pt x="264695" y="626223"/>
                  <a:pt x="277876" y="632743"/>
                  <a:pt x="288758" y="642265"/>
                </a:cubicBezTo>
                <a:cubicBezTo>
                  <a:pt x="387710" y="728849"/>
                  <a:pt x="318618" y="670566"/>
                  <a:pt x="372979" y="738517"/>
                </a:cubicBezTo>
                <a:cubicBezTo>
                  <a:pt x="380066" y="747375"/>
                  <a:pt x="389956" y="753723"/>
                  <a:pt x="397043" y="762581"/>
                </a:cubicBezTo>
                <a:cubicBezTo>
                  <a:pt x="424834" y="797319"/>
                  <a:pt x="412893" y="796918"/>
                  <a:pt x="445169" y="822739"/>
                </a:cubicBezTo>
                <a:cubicBezTo>
                  <a:pt x="456460" y="831772"/>
                  <a:pt x="470382" y="837280"/>
                  <a:pt x="481264" y="846802"/>
                </a:cubicBezTo>
                <a:cubicBezTo>
                  <a:pt x="502606" y="865476"/>
                  <a:pt x="541422" y="906960"/>
                  <a:pt x="541422" y="906960"/>
                </a:cubicBezTo>
                <a:cubicBezTo>
                  <a:pt x="538091" y="830339"/>
                  <a:pt x="532652" y="604944"/>
                  <a:pt x="517358" y="497886"/>
                </a:cubicBezTo>
                <a:cubicBezTo>
                  <a:pt x="515564" y="485331"/>
                  <a:pt x="508078" y="474171"/>
                  <a:pt x="505327" y="461791"/>
                </a:cubicBezTo>
                <a:cubicBezTo>
                  <a:pt x="500035" y="437977"/>
                  <a:pt x="497306" y="413665"/>
                  <a:pt x="493295" y="389602"/>
                </a:cubicBezTo>
                <a:cubicBezTo>
                  <a:pt x="483890" y="276736"/>
                  <a:pt x="474948" y="179056"/>
                  <a:pt x="469232" y="64749"/>
                </a:cubicBezTo>
                <a:cubicBezTo>
                  <a:pt x="468231" y="44721"/>
                  <a:pt x="469232" y="24644"/>
                  <a:pt x="469232" y="4591"/>
                </a:cubicBezTo>
              </a:path>
            </a:pathLst>
          </a:custGeom>
          <a:ln w="28575">
            <a:solidFill>
              <a:srgbClr val="C00000"/>
            </a:solidFill>
          </a:ln>
          <a:effectLst>
            <a:reflection blurRad="6350" stA="50000" endA="300" endPos="55500" dist="50800" dir="5400000" sy="-100000" algn="bl" rotWithShape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7" name="그림 6" descr="IMG_678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716016" y="2564905"/>
            <a:ext cx="4176464" cy="302433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67544" y="1268760"/>
            <a:ext cx="8424936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altLang="ko-KR" sz="2600" b="1" dirty="0" smtClean="0">
                <a:latin typeface="서울한강체 L" pitchFamily="18" charset="-127"/>
                <a:ea typeface="서울한강체 L" pitchFamily="18" charset="-127"/>
              </a:rPr>
              <a:t> 2013</a:t>
            </a:r>
            <a:r>
              <a:rPr lang="ko-KR" altLang="en-US" sz="2600" b="1" dirty="0" smtClean="0">
                <a:latin typeface="서울한강체 L" pitchFamily="18" charset="-127"/>
                <a:ea typeface="서울한강체 L" pitchFamily="18" charset="-127"/>
              </a:rPr>
              <a:t>년 </a:t>
            </a:r>
            <a:r>
              <a:rPr lang="en-US" altLang="ko-KR" sz="2600" b="1" dirty="0" smtClean="0">
                <a:latin typeface="서울한강체 L" pitchFamily="18" charset="-127"/>
                <a:ea typeface="서울한강체 L" pitchFamily="18" charset="-127"/>
              </a:rPr>
              <a:t>3</a:t>
            </a:r>
            <a:r>
              <a:rPr lang="ko-KR" altLang="en-US" sz="2600" b="1" dirty="0" smtClean="0">
                <a:latin typeface="서울한강체 L" pitchFamily="18" charset="-127"/>
                <a:ea typeface="서울한강체 L" pitchFamily="18" charset="-127"/>
              </a:rPr>
              <a:t>월 </a:t>
            </a:r>
            <a:r>
              <a:rPr lang="en-US" altLang="ko-KR" sz="2600" b="1" dirty="0" smtClean="0">
                <a:latin typeface="서울한강체 L" pitchFamily="18" charset="-127"/>
                <a:ea typeface="서울한강체 L" pitchFamily="18" charset="-127"/>
              </a:rPr>
              <a:t>8</a:t>
            </a:r>
            <a:r>
              <a:rPr lang="ko-KR" altLang="en-US" sz="2600" b="1" dirty="0" smtClean="0">
                <a:latin typeface="서울한강체 L" pitchFamily="18" charset="-127"/>
                <a:ea typeface="서울한강체 L" pitchFamily="18" charset="-127"/>
              </a:rPr>
              <a:t>일</a:t>
            </a:r>
            <a:r>
              <a:rPr lang="en-US" altLang="ko-KR" sz="2600" b="1" dirty="0" smtClean="0">
                <a:latin typeface="서울한강체 L" pitchFamily="18" charset="-127"/>
                <a:ea typeface="서울한강체 L" pitchFamily="18" charset="-127"/>
              </a:rPr>
              <a:t>~ 10</a:t>
            </a:r>
            <a:r>
              <a:rPr lang="ko-KR" altLang="en-US" sz="2600" b="1" dirty="0" smtClean="0">
                <a:latin typeface="서울한강체 L" pitchFamily="18" charset="-127"/>
                <a:ea typeface="서울한강체 L" pitchFamily="18" charset="-127"/>
              </a:rPr>
              <a:t>일 </a:t>
            </a:r>
            <a:r>
              <a:rPr lang="en-US" altLang="ko-KR" sz="2600" b="1" dirty="0" smtClean="0">
                <a:latin typeface="서울한강체 L" pitchFamily="18" charset="-127"/>
                <a:ea typeface="서울한강체 L" pitchFamily="18" charset="-127"/>
              </a:rPr>
              <a:t>in </a:t>
            </a:r>
            <a:r>
              <a:rPr lang="en-US" altLang="ko-KR" sz="2600" b="1" dirty="0" err="1" smtClean="0">
                <a:latin typeface="서울한강체 L" pitchFamily="18" charset="-127"/>
                <a:ea typeface="서울한강체 L" pitchFamily="18" charset="-127"/>
              </a:rPr>
              <a:t>Savar</a:t>
            </a:r>
            <a:r>
              <a:rPr lang="en-US" altLang="ko-KR" sz="2600" b="1" dirty="0" smtClean="0">
                <a:latin typeface="서울한강체 L" pitchFamily="18" charset="-127"/>
                <a:ea typeface="서울한강체 L" pitchFamily="18" charset="-127"/>
              </a:rPr>
              <a:t> YMCA training center</a:t>
            </a:r>
          </a:p>
          <a:p>
            <a:endParaRPr lang="ko-KR" altLang="en-US" sz="2600" dirty="0">
              <a:latin typeface="서울한강체 L" pitchFamily="18" charset="-127"/>
              <a:ea typeface="서울한강체 L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23528" y="332656"/>
            <a:ext cx="8219256" cy="563662"/>
          </a:xfrm>
        </p:spPr>
        <p:txBody>
          <a:bodyPr>
            <a:noAutofit/>
          </a:bodyPr>
          <a:lstStyle/>
          <a:p>
            <a:pPr algn="ctr"/>
            <a:r>
              <a:rPr lang="en-US" altLang="ko-KR" sz="3600" b="0" dirty="0" smtClean="0">
                <a:latin typeface="서울남산체 L" pitchFamily="18" charset="-127"/>
                <a:ea typeface="서울남산체 L" pitchFamily="18" charset="-127"/>
              </a:rPr>
              <a:t>Visit National Memorial</a:t>
            </a:r>
            <a:endParaRPr lang="ko-KR" altLang="en-US" sz="3600" b="0" dirty="0"/>
          </a:p>
        </p:txBody>
      </p:sp>
      <p:sp>
        <p:nvSpPr>
          <p:cNvPr id="5" name="텍스트 개체 틀 4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682752" cy="4802212"/>
          </a:xfrm>
        </p:spPr>
        <p:txBody>
          <a:bodyPr>
            <a:normAutofit lnSpcReduction="10000"/>
          </a:bodyPr>
          <a:lstStyle/>
          <a:p>
            <a:pPr>
              <a:buFont typeface="Arial" pitchFamily="34" charset="0"/>
              <a:buChar char="•"/>
            </a:pPr>
            <a:r>
              <a:rPr lang="en-US" altLang="ko-KR" sz="2200" dirty="0" smtClean="0"/>
              <a:t>2013</a:t>
            </a:r>
            <a:r>
              <a:rPr lang="ko-KR" altLang="en-US" sz="2200" dirty="0" smtClean="0"/>
              <a:t>년 </a:t>
            </a:r>
            <a:r>
              <a:rPr lang="en-US" altLang="ko-KR" sz="2200" dirty="0" smtClean="0"/>
              <a:t>3</a:t>
            </a:r>
            <a:r>
              <a:rPr lang="ko-KR" altLang="en-US" sz="2200" dirty="0" smtClean="0"/>
              <a:t>월 </a:t>
            </a:r>
            <a:r>
              <a:rPr lang="en-US" altLang="ko-KR" sz="2200" dirty="0" smtClean="0"/>
              <a:t>9</a:t>
            </a:r>
            <a:r>
              <a:rPr lang="ko-KR" altLang="en-US" sz="2200" dirty="0" smtClean="0"/>
              <a:t>일 </a:t>
            </a:r>
            <a:r>
              <a:rPr lang="en-US" altLang="ko-KR" sz="2200" dirty="0" smtClean="0"/>
              <a:t>in </a:t>
            </a:r>
            <a:r>
              <a:rPr lang="en-US" altLang="ko-KR" sz="2200" dirty="0" err="1" smtClean="0"/>
              <a:t>Nobinagar</a:t>
            </a:r>
            <a:r>
              <a:rPr lang="en-US" altLang="ko-KR" sz="2200" dirty="0" smtClean="0"/>
              <a:t>, </a:t>
            </a:r>
            <a:r>
              <a:rPr lang="en-US" altLang="ko-KR" sz="2200" dirty="0" err="1" smtClean="0"/>
              <a:t>Savar</a:t>
            </a:r>
            <a:endParaRPr lang="en-US" altLang="ko-KR" sz="2200" dirty="0" smtClean="0"/>
          </a:p>
          <a:p>
            <a:endParaRPr lang="en-US" altLang="ko-KR" sz="2200" dirty="0" smtClean="0"/>
          </a:p>
          <a:p>
            <a:pPr>
              <a:buFont typeface="Arial" pitchFamily="34" charset="0"/>
              <a:buChar char="•"/>
            </a:pPr>
            <a:r>
              <a:rPr lang="ko-KR" altLang="en-US" sz="2200" dirty="0" smtClean="0"/>
              <a:t>방글라데시의 사회</a:t>
            </a:r>
            <a:r>
              <a:rPr lang="en-US" altLang="ko-KR" sz="2200" dirty="0" smtClean="0"/>
              <a:t>, </a:t>
            </a:r>
            <a:r>
              <a:rPr lang="ko-KR" altLang="en-US" sz="2200" dirty="0" smtClean="0"/>
              <a:t>문화와 역사적 배경에 대해 소개받은 뒤</a:t>
            </a:r>
            <a:r>
              <a:rPr lang="en-US" altLang="ko-KR" sz="2200" dirty="0" smtClean="0"/>
              <a:t>, </a:t>
            </a:r>
            <a:r>
              <a:rPr lang="ko-KR" altLang="en-US" sz="2200" dirty="0" smtClean="0"/>
              <a:t> </a:t>
            </a:r>
            <a:r>
              <a:rPr lang="en-US" altLang="ko-KR" sz="2200" dirty="0" smtClean="0"/>
              <a:t>National Memorial</a:t>
            </a:r>
            <a:r>
              <a:rPr lang="ko-KR" altLang="en-US" sz="2200" dirty="0" smtClean="0"/>
              <a:t>에 방문하였다</a:t>
            </a:r>
            <a:r>
              <a:rPr lang="en-US" altLang="ko-KR" sz="2200" dirty="0" smtClean="0"/>
              <a:t>.  </a:t>
            </a:r>
          </a:p>
          <a:p>
            <a:r>
              <a:rPr lang="ko-KR" altLang="en-US" sz="2200" dirty="0" smtClean="0"/>
              <a:t> </a:t>
            </a:r>
            <a:r>
              <a:rPr lang="en-US" altLang="ko-KR" sz="2200" dirty="0" smtClean="0"/>
              <a:t>National Memorial</a:t>
            </a:r>
            <a:r>
              <a:rPr lang="ko-KR" altLang="en-US" sz="2200" dirty="0" smtClean="0"/>
              <a:t>은 </a:t>
            </a:r>
            <a:endParaRPr lang="en-US" altLang="ko-KR" sz="2200" dirty="0" smtClean="0"/>
          </a:p>
          <a:p>
            <a:r>
              <a:rPr lang="en-US" altLang="ko-KR" sz="2200" dirty="0" smtClean="0"/>
              <a:t>1971</a:t>
            </a:r>
            <a:r>
              <a:rPr lang="ko-KR" altLang="en-US" sz="2200" dirty="0" smtClean="0"/>
              <a:t>년 </a:t>
            </a:r>
            <a:r>
              <a:rPr lang="en-US" altLang="ko-KR" sz="2200" dirty="0" smtClean="0"/>
              <a:t>3</a:t>
            </a:r>
            <a:r>
              <a:rPr lang="ko-KR" altLang="en-US" sz="2200" dirty="0" smtClean="0"/>
              <a:t>월 </a:t>
            </a:r>
            <a:r>
              <a:rPr lang="en-US" altLang="ko-KR" sz="2200" dirty="0" smtClean="0"/>
              <a:t>26</a:t>
            </a:r>
            <a:r>
              <a:rPr lang="ko-KR" altLang="en-US" sz="2200" dirty="0" smtClean="0"/>
              <a:t>일에 시작되어 </a:t>
            </a:r>
            <a:r>
              <a:rPr lang="en-US" altLang="ko-KR" sz="2200" dirty="0" smtClean="0"/>
              <a:t>12</a:t>
            </a:r>
            <a:r>
              <a:rPr lang="ko-KR" altLang="en-US" sz="2200" dirty="0" smtClean="0"/>
              <a:t>월 </a:t>
            </a:r>
            <a:r>
              <a:rPr lang="en-US" altLang="ko-KR" sz="2200" dirty="0" smtClean="0"/>
              <a:t>6</a:t>
            </a:r>
            <a:r>
              <a:rPr lang="ko-KR" altLang="en-US" sz="2200" dirty="0" smtClean="0"/>
              <a:t>일에 끝난 </a:t>
            </a:r>
            <a:r>
              <a:rPr lang="en-US" altLang="ko-KR" sz="2200" dirty="0" smtClean="0"/>
              <a:t>War Of Liberation</a:t>
            </a:r>
            <a:r>
              <a:rPr lang="ko-KR" altLang="en-US" sz="2200" dirty="0" smtClean="0"/>
              <a:t>에서 방글라데시의 자유를 위해 투쟁한 약 </a:t>
            </a:r>
            <a:r>
              <a:rPr lang="en-US" altLang="ko-KR" sz="2200" dirty="0" smtClean="0"/>
              <a:t>3</a:t>
            </a:r>
            <a:r>
              <a:rPr lang="ko-KR" altLang="en-US" sz="2200" dirty="0" smtClean="0"/>
              <a:t>백만 명의 사람들이 묻혀져 있는</a:t>
            </a:r>
            <a:r>
              <a:rPr lang="en-US" altLang="ko-KR" sz="2200" dirty="0" smtClean="0"/>
              <a:t> </a:t>
            </a:r>
            <a:r>
              <a:rPr lang="ko-KR" altLang="en-US" sz="2200" dirty="0" smtClean="0"/>
              <a:t>역사적인 장소이다</a:t>
            </a:r>
            <a:r>
              <a:rPr lang="en-US" altLang="ko-KR" sz="2200" dirty="0" smtClean="0"/>
              <a:t>. </a:t>
            </a: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21E213-D47E-4B73-BC83-C16845A1F94C}" type="slidenum">
              <a:rPr lang="ko-KR" altLang="en-US" smtClean="0"/>
              <a:pPr/>
              <a:t>6</a:t>
            </a:fld>
            <a:endParaRPr lang="ko-KR" altLang="en-US"/>
          </a:p>
        </p:txBody>
      </p:sp>
      <p:sp>
        <p:nvSpPr>
          <p:cNvPr id="9" name="자유형 8"/>
          <p:cNvSpPr/>
          <p:nvPr/>
        </p:nvSpPr>
        <p:spPr>
          <a:xfrm>
            <a:off x="1259632" y="260648"/>
            <a:ext cx="792088" cy="504056"/>
          </a:xfrm>
          <a:custGeom>
            <a:avLst/>
            <a:gdLst>
              <a:gd name="connsiteX0" fmla="*/ 541422 w 851287"/>
              <a:gd name="connsiteY0" fmla="*/ 12032 h 902369"/>
              <a:gd name="connsiteX1" fmla="*/ 493295 w 851287"/>
              <a:gd name="connsiteY1" fmla="*/ 84221 h 902369"/>
              <a:gd name="connsiteX2" fmla="*/ 469232 w 851287"/>
              <a:gd name="connsiteY2" fmla="*/ 132348 h 902369"/>
              <a:gd name="connsiteX3" fmla="*/ 421106 w 851287"/>
              <a:gd name="connsiteY3" fmla="*/ 168442 h 902369"/>
              <a:gd name="connsiteX4" fmla="*/ 300790 w 851287"/>
              <a:gd name="connsiteY4" fmla="*/ 409074 h 902369"/>
              <a:gd name="connsiteX5" fmla="*/ 204537 w 851287"/>
              <a:gd name="connsiteY5" fmla="*/ 529390 h 902369"/>
              <a:gd name="connsiteX6" fmla="*/ 180474 w 851287"/>
              <a:gd name="connsiteY6" fmla="*/ 565484 h 902369"/>
              <a:gd name="connsiteX7" fmla="*/ 144379 w 851287"/>
              <a:gd name="connsiteY7" fmla="*/ 625642 h 902369"/>
              <a:gd name="connsiteX8" fmla="*/ 108285 w 851287"/>
              <a:gd name="connsiteY8" fmla="*/ 673769 h 902369"/>
              <a:gd name="connsiteX9" fmla="*/ 60158 w 851287"/>
              <a:gd name="connsiteY9" fmla="*/ 745958 h 902369"/>
              <a:gd name="connsiteX10" fmla="*/ 24064 w 851287"/>
              <a:gd name="connsiteY10" fmla="*/ 830179 h 902369"/>
              <a:gd name="connsiteX11" fmla="*/ 0 w 851287"/>
              <a:gd name="connsiteY11" fmla="*/ 854242 h 902369"/>
              <a:gd name="connsiteX12" fmla="*/ 72190 w 851287"/>
              <a:gd name="connsiteY12" fmla="*/ 806116 h 902369"/>
              <a:gd name="connsiteX13" fmla="*/ 120316 w 851287"/>
              <a:gd name="connsiteY13" fmla="*/ 782053 h 902369"/>
              <a:gd name="connsiteX14" fmla="*/ 192506 w 851287"/>
              <a:gd name="connsiteY14" fmla="*/ 757990 h 902369"/>
              <a:gd name="connsiteX15" fmla="*/ 336885 w 851287"/>
              <a:gd name="connsiteY15" fmla="*/ 721895 h 902369"/>
              <a:gd name="connsiteX16" fmla="*/ 445169 w 851287"/>
              <a:gd name="connsiteY16" fmla="*/ 697832 h 902369"/>
              <a:gd name="connsiteX17" fmla="*/ 481264 w 851287"/>
              <a:gd name="connsiteY17" fmla="*/ 673769 h 902369"/>
              <a:gd name="connsiteX18" fmla="*/ 541422 w 851287"/>
              <a:gd name="connsiteY18" fmla="*/ 661737 h 902369"/>
              <a:gd name="connsiteX19" fmla="*/ 577516 w 851287"/>
              <a:gd name="connsiteY19" fmla="*/ 649705 h 902369"/>
              <a:gd name="connsiteX20" fmla="*/ 637674 w 851287"/>
              <a:gd name="connsiteY20" fmla="*/ 637674 h 902369"/>
              <a:gd name="connsiteX21" fmla="*/ 685800 w 851287"/>
              <a:gd name="connsiteY21" fmla="*/ 613611 h 902369"/>
              <a:gd name="connsiteX22" fmla="*/ 721895 w 851287"/>
              <a:gd name="connsiteY22" fmla="*/ 589548 h 902369"/>
              <a:gd name="connsiteX23" fmla="*/ 757990 w 851287"/>
              <a:gd name="connsiteY23" fmla="*/ 577516 h 902369"/>
              <a:gd name="connsiteX24" fmla="*/ 830179 w 851287"/>
              <a:gd name="connsiteY24" fmla="*/ 541421 h 902369"/>
              <a:gd name="connsiteX25" fmla="*/ 709864 w 851287"/>
              <a:gd name="connsiteY25" fmla="*/ 505326 h 902369"/>
              <a:gd name="connsiteX26" fmla="*/ 625643 w 851287"/>
              <a:gd name="connsiteY26" fmla="*/ 493295 h 902369"/>
              <a:gd name="connsiteX27" fmla="*/ 505327 w 851287"/>
              <a:gd name="connsiteY27" fmla="*/ 457200 h 902369"/>
              <a:gd name="connsiteX28" fmla="*/ 469232 w 851287"/>
              <a:gd name="connsiteY28" fmla="*/ 445169 h 902369"/>
              <a:gd name="connsiteX29" fmla="*/ 372979 w 851287"/>
              <a:gd name="connsiteY29" fmla="*/ 421105 h 902369"/>
              <a:gd name="connsiteX30" fmla="*/ 300790 w 851287"/>
              <a:gd name="connsiteY30" fmla="*/ 397042 h 902369"/>
              <a:gd name="connsiteX31" fmla="*/ 204537 w 851287"/>
              <a:gd name="connsiteY31" fmla="*/ 360948 h 902369"/>
              <a:gd name="connsiteX32" fmla="*/ 84222 w 851287"/>
              <a:gd name="connsiteY32" fmla="*/ 336884 h 902369"/>
              <a:gd name="connsiteX33" fmla="*/ 48127 w 851287"/>
              <a:gd name="connsiteY33" fmla="*/ 348916 h 902369"/>
              <a:gd name="connsiteX34" fmla="*/ 84222 w 851287"/>
              <a:gd name="connsiteY34" fmla="*/ 385011 h 902369"/>
              <a:gd name="connsiteX35" fmla="*/ 108285 w 851287"/>
              <a:gd name="connsiteY35" fmla="*/ 421105 h 902369"/>
              <a:gd name="connsiteX36" fmla="*/ 156411 w 851287"/>
              <a:gd name="connsiteY36" fmla="*/ 493295 h 902369"/>
              <a:gd name="connsiteX37" fmla="*/ 168443 w 851287"/>
              <a:gd name="connsiteY37" fmla="*/ 529390 h 902369"/>
              <a:gd name="connsiteX38" fmla="*/ 228600 w 851287"/>
              <a:gd name="connsiteY38" fmla="*/ 589548 h 902369"/>
              <a:gd name="connsiteX39" fmla="*/ 252664 w 851287"/>
              <a:gd name="connsiteY39" fmla="*/ 613611 h 902369"/>
              <a:gd name="connsiteX40" fmla="*/ 288758 w 851287"/>
              <a:gd name="connsiteY40" fmla="*/ 637674 h 902369"/>
              <a:gd name="connsiteX41" fmla="*/ 372979 w 851287"/>
              <a:gd name="connsiteY41" fmla="*/ 733926 h 902369"/>
              <a:gd name="connsiteX42" fmla="*/ 397043 w 851287"/>
              <a:gd name="connsiteY42" fmla="*/ 757990 h 902369"/>
              <a:gd name="connsiteX43" fmla="*/ 445169 w 851287"/>
              <a:gd name="connsiteY43" fmla="*/ 818148 h 902369"/>
              <a:gd name="connsiteX44" fmla="*/ 481264 w 851287"/>
              <a:gd name="connsiteY44" fmla="*/ 842211 h 902369"/>
              <a:gd name="connsiteX45" fmla="*/ 541422 w 851287"/>
              <a:gd name="connsiteY45" fmla="*/ 902369 h 902369"/>
              <a:gd name="connsiteX46" fmla="*/ 517358 w 851287"/>
              <a:gd name="connsiteY46" fmla="*/ 493295 h 902369"/>
              <a:gd name="connsiteX47" fmla="*/ 505327 w 851287"/>
              <a:gd name="connsiteY47" fmla="*/ 457200 h 902369"/>
              <a:gd name="connsiteX48" fmla="*/ 493295 w 851287"/>
              <a:gd name="connsiteY48" fmla="*/ 385011 h 902369"/>
              <a:gd name="connsiteX49" fmla="*/ 469232 w 851287"/>
              <a:gd name="connsiteY49" fmla="*/ 60158 h 902369"/>
              <a:gd name="connsiteX50" fmla="*/ 469232 w 851287"/>
              <a:gd name="connsiteY50" fmla="*/ 0 h 902369"/>
              <a:gd name="connsiteX0" fmla="*/ 442211 w 851287"/>
              <a:gd name="connsiteY0" fmla="*/ 0 h 906960"/>
              <a:gd name="connsiteX1" fmla="*/ 493295 w 851287"/>
              <a:gd name="connsiteY1" fmla="*/ 88812 h 906960"/>
              <a:gd name="connsiteX2" fmla="*/ 469232 w 851287"/>
              <a:gd name="connsiteY2" fmla="*/ 136939 h 906960"/>
              <a:gd name="connsiteX3" fmla="*/ 421106 w 851287"/>
              <a:gd name="connsiteY3" fmla="*/ 173033 h 906960"/>
              <a:gd name="connsiteX4" fmla="*/ 300790 w 851287"/>
              <a:gd name="connsiteY4" fmla="*/ 413665 h 906960"/>
              <a:gd name="connsiteX5" fmla="*/ 204537 w 851287"/>
              <a:gd name="connsiteY5" fmla="*/ 533981 h 906960"/>
              <a:gd name="connsiteX6" fmla="*/ 180474 w 851287"/>
              <a:gd name="connsiteY6" fmla="*/ 570075 h 906960"/>
              <a:gd name="connsiteX7" fmla="*/ 144379 w 851287"/>
              <a:gd name="connsiteY7" fmla="*/ 630233 h 906960"/>
              <a:gd name="connsiteX8" fmla="*/ 108285 w 851287"/>
              <a:gd name="connsiteY8" fmla="*/ 678360 h 906960"/>
              <a:gd name="connsiteX9" fmla="*/ 60158 w 851287"/>
              <a:gd name="connsiteY9" fmla="*/ 750549 h 906960"/>
              <a:gd name="connsiteX10" fmla="*/ 24064 w 851287"/>
              <a:gd name="connsiteY10" fmla="*/ 834770 h 906960"/>
              <a:gd name="connsiteX11" fmla="*/ 0 w 851287"/>
              <a:gd name="connsiteY11" fmla="*/ 858833 h 906960"/>
              <a:gd name="connsiteX12" fmla="*/ 72190 w 851287"/>
              <a:gd name="connsiteY12" fmla="*/ 810707 h 906960"/>
              <a:gd name="connsiteX13" fmla="*/ 120316 w 851287"/>
              <a:gd name="connsiteY13" fmla="*/ 786644 h 906960"/>
              <a:gd name="connsiteX14" fmla="*/ 192506 w 851287"/>
              <a:gd name="connsiteY14" fmla="*/ 762581 h 906960"/>
              <a:gd name="connsiteX15" fmla="*/ 336885 w 851287"/>
              <a:gd name="connsiteY15" fmla="*/ 726486 h 906960"/>
              <a:gd name="connsiteX16" fmla="*/ 445169 w 851287"/>
              <a:gd name="connsiteY16" fmla="*/ 702423 h 906960"/>
              <a:gd name="connsiteX17" fmla="*/ 481264 w 851287"/>
              <a:gd name="connsiteY17" fmla="*/ 678360 h 906960"/>
              <a:gd name="connsiteX18" fmla="*/ 541422 w 851287"/>
              <a:gd name="connsiteY18" fmla="*/ 666328 h 906960"/>
              <a:gd name="connsiteX19" fmla="*/ 577516 w 851287"/>
              <a:gd name="connsiteY19" fmla="*/ 654296 h 906960"/>
              <a:gd name="connsiteX20" fmla="*/ 637674 w 851287"/>
              <a:gd name="connsiteY20" fmla="*/ 642265 h 906960"/>
              <a:gd name="connsiteX21" fmla="*/ 685800 w 851287"/>
              <a:gd name="connsiteY21" fmla="*/ 618202 h 906960"/>
              <a:gd name="connsiteX22" fmla="*/ 721895 w 851287"/>
              <a:gd name="connsiteY22" fmla="*/ 594139 h 906960"/>
              <a:gd name="connsiteX23" fmla="*/ 757990 w 851287"/>
              <a:gd name="connsiteY23" fmla="*/ 582107 h 906960"/>
              <a:gd name="connsiteX24" fmla="*/ 830179 w 851287"/>
              <a:gd name="connsiteY24" fmla="*/ 546012 h 906960"/>
              <a:gd name="connsiteX25" fmla="*/ 709864 w 851287"/>
              <a:gd name="connsiteY25" fmla="*/ 509917 h 906960"/>
              <a:gd name="connsiteX26" fmla="*/ 625643 w 851287"/>
              <a:gd name="connsiteY26" fmla="*/ 497886 h 906960"/>
              <a:gd name="connsiteX27" fmla="*/ 505327 w 851287"/>
              <a:gd name="connsiteY27" fmla="*/ 461791 h 906960"/>
              <a:gd name="connsiteX28" fmla="*/ 469232 w 851287"/>
              <a:gd name="connsiteY28" fmla="*/ 449760 h 906960"/>
              <a:gd name="connsiteX29" fmla="*/ 372979 w 851287"/>
              <a:gd name="connsiteY29" fmla="*/ 425696 h 906960"/>
              <a:gd name="connsiteX30" fmla="*/ 300790 w 851287"/>
              <a:gd name="connsiteY30" fmla="*/ 401633 h 906960"/>
              <a:gd name="connsiteX31" fmla="*/ 204537 w 851287"/>
              <a:gd name="connsiteY31" fmla="*/ 365539 h 906960"/>
              <a:gd name="connsiteX32" fmla="*/ 84222 w 851287"/>
              <a:gd name="connsiteY32" fmla="*/ 341475 h 906960"/>
              <a:gd name="connsiteX33" fmla="*/ 48127 w 851287"/>
              <a:gd name="connsiteY33" fmla="*/ 353507 h 906960"/>
              <a:gd name="connsiteX34" fmla="*/ 84222 w 851287"/>
              <a:gd name="connsiteY34" fmla="*/ 389602 h 906960"/>
              <a:gd name="connsiteX35" fmla="*/ 108285 w 851287"/>
              <a:gd name="connsiteY35" fmla="*/ 425696 h 906960"/>
              <a:gd name="connsiteX36" fmla="*/ 156411 w 851287"/>
              <a:gd name="connsiteY36" fmla="*/ 497886 h 906960"/>
              <a:gd name="connsiteX37" fmla="*/ 168443 w 851287"/>
              <a:gd name="connsiteY37" fmla="*/ 533981 h 906960"/>
              <a:gd name="connsiteX38" fmla="*/ 228600 w 851287"/>
              <a:gd name="connsiteY38" fmla="*/ 594139 h 906960"/>
              <a:gd name="connsiteX39" fmla="*/ 252664 w 851287"/>
              <a:gd name="connsiteY39" fmla="*/ 618202 h 906960"/>
              <a:gd name="connsiteX40" fmla="*/ 288758 w 851287"/>
              <a:gd name="connsiteY40" fmla="*/ 642265 h 906960"/>
              <a:gd name="connsiteX41" fmla="*/ 372979 w 851287"/>
              <a:gd name="connsiteY41" fmla="*/ 738517 h 906960"/>
              <a:gd name="connsiteX42" fmla="*/ 397043 w 851287"/>
              <a:gd name="connsiteY42" fmla="*/ 762581 h 906960"/>
              <a:gd name="connsiteX43" fmla="*/ 445169 w 851287"/>
              <a:gd name="connsiteY43" fmla="*/ 822739 h 906960"/>
              <a:gd name="connsiteX44" fmla="*/ 481264 w 851287"/>
              <a:gd name="connsiteY44" fmla="*/ 846802 h 906960"/>
              <a:gd name="connsiteX45" fmla="*/ 541422 w 851287"/>
              <a:gd name="connsiteY45" fmla="*/ 906960 h 906960"/>
              <a:gd name="connsiteX46" fmla="*/ 517358 w 851287"/>
              <a:gd name="connsiteY46" fmla="*/ 497886 h 906960"/>
              <a:gd name="connsiteX47" fmla="*/ 505327 w 851287"/>
              <a:gd name="connsiteY47" fmla="*/ 461791 h 906960"/>
              <a:gd name="connsiteX48" fmla="*/ 493295 w 851287"/>
              <a:gd name="connsiteY48" fmla="*/ 389602 h 906960"/>
              <a:gd name="connsiteX49" fmla="*/ 469232 w 851287"/>
              <a:gd name="connsiteY49" fmla="*/ 64749 h 906960"/>
              <a:gd name="connsiteX50" fmla="*/ 469232 w 851287"/>
              <a:gd name="connsiteY50" fmla="*/ 4591 h 906960"/>
              <a:gd name="connsiteX0" fmla="*/ 442211 w 851287"/>
              <a:gd name="connsiteY0" fmla="*/ 0 h 906960"/>
              <a:gd name="connsiteX1" fmla="*/ 437001 w 851287"/>
              <a:gd name="connsiteY1" fmla="*/ 87424 h 906960"/>
              <a:gd name="connsiteX2" fmla="*/ 469232 w 851287"/>
              <a:gd name="connsiteY2" fmla="*/ 136939 h 906960"/>
              <a:gd name="connsiteX3" fmla="*/ 421106 w 851287"/>
              <a:gd name="connsiteY3" fmla="*/ 173033 h 906960"/>
              <a:gd name="connsiteX4" fmla="*/ 300790 w 851287"/>
              <a:gd name="connsiteY4" fmla="*/ 413665 h 906960"/>
              <a:gd name="connsiteX5" fmla="*/ 204537 w 851287"/>
              <a:gd name="connsiteY5" fmla="*/ 533981 h 906960"/>
              <a:gd name="connsiteX6" fmla="*/ 180474 w 851287"/>
              <a:gd name="connsiteY6" fmla="*/ 570075 h 906960"/>
              <a:gd name="connsiteX7" fmla="*/ 144379 w 851287"/>
              <a:gd name="connsiteY7" fmla="*/ 630233 h 906960"/>
              <a:gd name="connsiteX8" fmla="*/ 108285 w 851287"/>
              <a:gd name="connsiteY8" fmla="*/ 678360 h 906960"/>
              <a:gd name="connsiteX9" fmla="*/ 60158 w 851287"/>
              <a:gd name="connsiteY9" fmla="*/ 750549 h 906960"/>
              <a:gd name="connsiteX10" fmla="*/ 24064 w 851287"/>
              <a:gd name="connsiteY10" fmla="*/ 834770 h 906960"/>
              <a:gd name="connsiteX11" fmla="*/ 0 w 851287"/>
              <a:gd name="connsiteY11" fmla="*/ 858833 h 906960"/>
              <a:gd name="connsiteX12" fmla="*/ 72190 w 851287"/>
              <a:gd name="connsiteY12" fmla="*/ 810707 h 906960"/>
              <a:gd name="connsiteX13" fmla="*/ 120316 w 851287"/>
              <a:gd name="connsiteY13" fmla="*/ 786644 h 906960"/>
              <a:gd name="connsiteX14" fmla="*/ 192506 w 851287"/>
              <a:gd name="connsiteY14" fmla="*/ 762581 h 906960"/>
              <a:gd name="connsiteX15" fmla="*/ 336885 w 851287"/>
              <a:gd name="connsiteY15" fmla="*/ 726486 h 906960"/>
              <a:gd name="connsiteX16" fmla="*/ 445169 w 851287"/>
              <a:gd name="connsiteY16" fmla="*/ 702423 h 906960"/>
              <a:gd name="connsiteX17" fmla="*/ 481264 w 851287"/>
              <a:gd name="connsiteY17" fmla="*/ 678360 h 906960"/>
              <a:gd name="connsiteX18" fmla="*/ 541422 w 851287"/>
              <a:gd name="connsiteY18" fmla="*/ 666328 h 906960"/>
              <a:gd name="connsiteX19" fmla="*/ 577516 w 851287"/>
              <a:gd name="connsiteY19" fmla="*/ 654296 h 906960"/>
              <a:gd name="connsiteX20" fmla="*/ 637674 w 851287"/>
              <a:gd name="connsiteY20" fmla="*/ 642265 h 906960"/>
              <a:gd name="connsiteX21" fmla="*/ 685800 w 851287"/>
              <a:gd name="connsiteY21" fmla="*/ 618202 h 906960"/>
              <a:gd name="connsiteX22" fmla="*/ 721895 w 851287"/>
              <a:gd name="connsiteY22" fmla="*/ 594139 h 906960"/>
              <a:gd name="connsiteX23" fmla="*/ 757990 w 851287"/>
              <a:gd name="connsiteY23" fmla="*/ 582107 h 906960"/>
              <a:gd name="connsiteX24" fmla="*/ 830179 w 851287"/>
              <a:gd name="connsiteY24" fmla="*/ 546012 h 906960"/>
              <a:gd name="connsiteX25" fmla="*/ 709864 w 851287"/>
              <a:gd name="connsiteY25" fmla="*/ 509917 h 906960"/>
              <a:gd name="connsiteX26" fmla="*/ 625643 w 851287"/>
              <a:gd name="connsiteY26" fmla="*/ 497886 h 906960"/>
              <a:gd name="connsiteX27" fmla="*/ 505327 w 851287"/>
              <a:gd name="connsiteY27" fmla="*/ 461791 h 906960"/>
              <a:gd name="connsiteX28" fmla="*/ 469232 w 851287"/>
              <a:gd name="connsiteY28" fmla="*/ 449760 h 906960"/>
              <a:gd name="connsiteX29" fmla="*/ 372979 w 851287"/>
              <a:gd name="connsiteY29" fmla="*/ 425696 h 906960"/>
              <a:gd name="connsiteX30" fmla="*/ 300790 w 851287"/>
              <a:gd name="connsiteY30" fmla="*/ 401633 h 906960"/>
              <a:gd name="connsiteX31" fmla="*/ 204537 w 851287"/>
              <a:gd name="connsiteY31" fmla="*/ 365539 h 906960"/>
              <a:gd name="connsiteX32" fmla="*/ 84222 w 851287"/>
              <a:gd name="connsiteY32" fmla="*/ 341475 h 906960"/>
              <a:gd name="connsiteX33" fmla="*/ 48127 w 851287"/>
              <a:gd name="connsiteY33" fmla="*/ 353507 h 906960"/>
              <a:gd name="connsiteX34" fmla="*/ 84222 w 851287"/>
              <a:gd name="connsiteY34" fmla="*/ 389602 h 906960"/>
              <a:gd name="connsiteX35" fmla="*/ 108285 w 851287"/>
              <a:gd name="connsiteY35" fmla="*/ 425696 h 906960"/>
              <a:gd name="connsiteX36" fmla="*/ 156411 w 851287"/>
              <a:gd name="connsiteY36" fmla="*/ 497886 h 906960"/>
              <a:gd name="connsiteX37" fmla="*/ 168443 w 851287"/>
              <a:gd name="connsiteY37" fmla="*/ 533981 h 906960"/>
              <a:gd name="connsiteX38" fmla="*/ 228600 w 851287"/>
              <a:gd name="connsiteY38" fmla="*/ 594139 h 906960"/>
              <a:gd name="connsiteX39" fmla="*/ 252664 w 851287"/>
              <a:gd name="connsiteY39" fmla="*/ 618202 h 906960"/>
              <a:gd name="connsiteX40" fmla="*/ 288758 w 851287"/>
              <a:gd name="connsiteY40" fmla="*/ 642265 h 906960"/>
              <a:gd name="connsiteX41" fmla="*/ 372979 w 851287"/>
              <a:gd name="connsiteY41" fmla="*/ 738517 h 906960"/>
              <a:gd name="connsiteX42" fmla="*/ 397043 w 851287"/>
              <a:gd name="connsiteY42" fmla="*/ 762581 h 906960"/>
              <a:gd name="connsiteX43" fmla="*/ 445169 w 851287"/>
              <a:gd name="connsiteY43" fmla="*/ 822739 h 906960"/>
              <a:gd name="connsiteX44" fmla="*/ 481264 w 851287"/>
              <a:gd name="connsiteY44" fmla="*/ 846802 h 906960"/>
              <a:gd name="connsiteX45" fmla="*/ 541422 w 851287"/>
              <a:gd name="connsiteY45" fmla="*/ 906960 h 906960"/>
              <a:gd name="connsiteX46" fmla="*/ 517358 w 851287"/>
              <a:gd name="connsiteY46" fmla="*/ 497886 h 906960"/>
              <a:gd name="connsiteX47" fmla="*/ 505327 w 851287"/>
              <a:gd name="connsiteY47" fmla="*/ 461791 h 906960"/>
              <a:gd name="connsiteX48" fmla="*/ 493295 w 851287"/>
              <a:gd name="connsiteY48" fmla="*/ 389602 h 906960"/>
              <a:gd name="connsiteX49" fmla="*/ 469232 w 851287"/>
              <a:gd name="connsiteY49" fmla="*/ 64749 h 906960"/>
              <a:gd name="connsiteX50" fmla="*/ 469232 w 851287"/>
              <a:gd name="connsiteY50" fmla="*/ 4591 h 906960"/>
              <a:gd name="connsiteX0" fmla="*/ 442211 w 851287"/>
              <a:gd name="connsiteY0" fmla="*/ 0 h 906960"/>
              <a:gd name="connsiteX1" fmla="*/ 437001 w 851287"/>
              <a:gd name="connsiteY1" fmla="*/ 87424 h 906960"/>
              <a:gd name="connsiteX2" fmla="*/ 421110 w 851287"/>
              <a:gd name="connsiteY2" fmla="*/ 174848 h 906960"/>
              <a:gd name="connsiteX3" fmla="*/ 421106 w 851287"/>
              <a:gd name="connsiteY3" fmla="*/ 173033 h 906960"/>
              <a:gd name="connsiteX4" fmla="*/ 300790 w 851287"/>
              <a:gd name="connsiteY4" fmla="*/ 413665 h 906960"/>
              <a:gd name="connsiteX5" fmla="*/ 204537 w 851287"/>
              <a:gd name="connsiteY5" fmla="*/ 533981 h 906960"/>
              <a:gd name="connsiteX6" fmla="*/ 180474 w 851287"/>
              <a:gd name="connsiteY6" fmla="*/ 570075 h 906960"/>
              <a:gd name="connsiteX7" fmla="*/ 144379 w 851287"/>
              <a:gd name="connsiteY7" fmla="*/ 630233 h 906960"/>
              <a:gd name="connsiteX8" fmla="*/ 108285 w 851287"/>
              <a:gd name="connsiteY8" fmla="*/ 678360 h 906960"/>
              <a:gd name="connsiteX9" fmla="*/ 60158 w 851287"/>
              <a:gd name="connsiteY9" fmla="*/ 750549 h 906960"/>
              <a:gd name="connsiteX10" fmla="*/ 24064 w 851287"/>
              <a:gd name="connsiteY10" fmla="*/ 834770 h 906960"/>
              <a:gd name="connsiteX11" fmla="*/ 0 w 851287"/>
              <a:gd name="connsiteY11" fmla="*/ 858833 h 906960"/>
              <a:gd name="connsiteX12" fmla="*/ 72190 w 851287"/>
              <a:gd name="connsiteY12" fmla="*/ 810707 h 906960"/>
              <a:gd name="connsiteX13" fmla="*/ 120316 w 851287"/>
              <a:gd name="connsiteY13" fmla="*/ 786644 h 906960"/>
              <a:gd name="connsiteX14" fmla="*/ 192506 w 851287"/>
              <a:gd name="connsiteY14" fmla="*/ 762581 h 906960"/>
              <a:gd name="connsiteX15" fmla="*/ 336885 w 851287"/>
              <a:gd name="connsiteY15" fmla="*/ 726486 h 906960"/>
              <a:gd name="connsiteX16" fmla="*/ 445169 w 851287"/>
              <a:gd name="connsiteY16" fmla="*/ 702423 h 906960"/>
              <a:gd name="connsiteX17" fmla="*/ 481264 w 851287"/>
              <a:gd name="connsiteY17" fmla="*/ 678360 h 906960"/>
              <a:gd name="connsiteX18" fmla="*/ 541422 w 851287"/>
              <a:gd name="connsiteY18" fmla="*/ 666328 h 906960"/>
              <a:gd name="connsiteX19" fmla="*/ 577516 w 851287"/>
              <a:gd name="connsiteY19" fmla="*/ 654296 h 906960"/>
              <a:gd name="connsiteX20" fmla="*/ 637674 w 851287"/>
              <a:gd name="connsiteY20" fmla="*/ 642265 h 906960"/>
              <a:gd name="connsiteX21" fmla="*/ 685800 w 851287"/>
              <a:gd name="connsiteY21" fmla="*/ 618202 h 906960"/>
              <a:gd name="connsiteX22" fmla="*/ 721895 w 851287"/>
              <a:gd name="connsiteY22" fmla="*/ 594139 h 906960"/>
              <a:gd name="connsiteX23" fmla="*/ 757990 w 851287"/>
              <a:gd name="connsiteY23" fmla="*/ 582107 h 906960"/>
              <a:gd name="connsiteX24" fmla="*/ 830179 w 851287"/>
              <a:gd name="connsiteY24" fmla="*/ 546012 h 906960"/>
              <a:gd name="connsiteX25" fmla="*/ 709864 w 851287"/>
              <a:gd name="connsiteY25" fmla="*/ 509917 h 906960"/>
              <a:gd name="connsiteX26" fmla="*/ 625643 w 851287"/>
              <a:gd name="connsiteY26" fmla="*/ 497886 h 906960"/>
              <a:gd name="connsiteX27" fmla="*/ 505327 w 851287"/>
              <a:gd name="connsiteY27" fmla="*/ 461791 h 906960"/>
              <a:gd name="connsiteX28" fmla="*/ 469232 w 851287"/>
              <a:gd name="connsiteY28" fmla="*/ 449760 h 906960"/>
              <a:gd name="connsiteX29" fmla="*/ 372979 w 851287"/>
              <a:gd name="connsiteY29" fmla="*/ 425696 h 906960"/>
              <a:gd name="connsiteX30" fmla="*/ 300790 w 851287"/>
              <a:gd name="connsiteY30" fmla="*/ 401633 h 906960"/>
              <a:gd name="connsiteX31" fmla="*/ 204537 w 851287"/>
              <a:gd name="connsiteY31" fmla="*/ 365539 h 906960"/>
              <a:gd name="connsiteX32" fmla="*/ 84222 w 851287"/>
              <a:gd name="connsiteY32" fmla="*/ 341475 h 906960"/>
              <a:gd name="connsiteX33" fmla="*/ 48127 w 851287"/>
              <a:gd name="connsiteY33" fmla="*/ 353507 h 906960"/>
              <a:gd name="connsiteX34" fmla="*/ 84222 w 851287"/>
              <a:gd name="connsiteY34" fmla="*/ 389602 h 906960"/>
              <a:gd name="connsiteX35" fmla="*/ 108285 w 851287"/>
              <a:gd name="connsiteY35" fmla="*/ 425696 h 906960"/>
              <a:gd name="connsiteX36" fmla="*/ 156411 w 851287"/>
              <a:gd name="connsiteY36" fmla="*/ 497886 h 906960"/>
              <a:gd name="connsiteX37" fmla="*/ 168443 w 851287"/>
              <a:gd name="connsiteY37" fmla="*/ 533981 h 906960"/>
              <a:gd name="connsiteX38" fmla="*/ 228600 w 851287"/>
              <a:gd name="connsiteY38" fmla="*/ 594139 h 906960"/>
              <a:gd name="connsiteX39" fmla="*/ 252664 w 851287"/>
              <a:gd name="connsiteY39" fmla="*/ 618202 h 906960"/>
              <a:gd name="connsiteX40" fmla="*/ 288758 w 851287"/>
              <a:gd name="connsiteY40" fmla="*/ 642265 h 906960"/>
              <a:gd name="connsiteX41" fmla="*/ 372979 w 851287"/>
              <a:gd name="connsiteY41" fmla="*/ 738517 h 906960"/>
              <a:gd name="connsiteX42" fmla="*/ 397043 w 851287"/>
              <a:gd name="connsiteY42" fmla="*/ 762581 h 906960"/>
              <a:gd name="connsiteX43" fmla="*/ 445169 w 851287"/>
              <a:gd name="connsiteY43" fmla="*/ 822739 h 906960"/>
              <a:gd name="connsiteX44" fmla="*/ 481264 w 851287"/>
              <a:gd name="connsiteY44" fmla="*/ 846802 h 906960"/>
              <a:gd name="connsiteX45" fmla="*/ 541422 w 851287"/>
              <a:gd name="connsiteY45" fmla="*/ 906960 h 906960"/>
              <a:gd name="connsiteX46" fmla="*/ 517358 w 851287"/>
              <a:gd name="connsiteY46" fmla="*/ 497886 h 906960"/>
              <a:gd name="connsiteX47" fmla="*/ 505327 w 851287"/>
              <a:gd name="connsiteY47" fmla="*/ 461791 h 906960"/>
              <a:gd name="connsiteX48" fmla="*/ 493295 w 851287"/>
              <a:gd name="connsiteY48" fmla="*/ 389602 h 906960"/>
              <a:gd name="connsiteX49" fmla="*/ 469232 w 851287"/>
              <a:gd name="connsiteY49" fmla="*/ 64749 h 906960"/>
              <a:gd name="connsiteX50" fmla="*/ 469232 w 851287"/>
              <a:gd name="connsiteY50" fmla="*/ 4591 h 906960"/>
              <a:gd name="connsiteX0" fmla="*/ 468783 w 851287"/>
              <a:gd name="connsiteY0" fmla="*/ 0 h 906960"/>
              <a:gd name="connsiteX1" fmla="*/ 437001 w 851287"/>
              <a:gd name="connsiteY1" fmla="*/ 87424 h 906960"/>
              <a:gd name="connsiteX2" fmla="*/ 421110 w 851287"/>
              <a:gd name="connsiteY2" fmla="*/ 174848 h 906960"/>
              <a:gd name="connsiteX3" fmla="*/ 421106 w 851287"/>
              <a:gd name="connsiteY3" fmla="*/ 173033 h 906960"/>
              <a:gd name="connsiteX4" fmla="*/ 300790 w 851287"/>
              <a:gd name="connsiteY4" fmla="*/ 413665 h 906960"/>
              <a:gd name="connsiteX5" fmla="*/ 204537 w 851287"/>
              <a:gd name="connsiteY5" fmla="*/ 533981 h 906960"/>
              <a:gd name="connsiteX6" fmla="*/ 180474 w 851287"/>
              <a:gd name="connsiteY6" fmla="*/ 570075 h 906960"/>
              <a:gd name="connsiteX7" fmla="*/ 144379 w 851287"/>
              <a:gd name="connsiteY7" fmla="*/ 630233 h 906960"/>
              <a:gd name="connsiteX8" fmla="*/ 108285 w 851287"/>
              <a:gd name="connsiteY8" fmla="*/ 678360 h 906960"/>
              <a:gd name="connsiteX9" fmla="*/ 60158 w 851287"/>
              <a:gd name="connsiteY9" fmla="*/ 750549 h 906960"/>
              <a:gd name="connsiteX10" fmla="*/ 24064 w 851287"/>
              <a:gd name="connsiteY10" fmla="*/ 834770 h 906960"/>
              <a:gd name="connsiteX11" fmla="*/ 0 w 851287"/>
              <a:gd name="connsiteY11" fmla="*/ 858833 h 906960"/>
              <a:gd name="connsiteX12" fmla="*/ 72190 w 851287"/>
              <a:gd name="connsiteY12" fmla="*/ 810707 h 906960"/>
              <a:gd name="connsiteX13" fmla="*/ 120316 w 851287"/>
              <a:gd name="connsiteY13" fmla="*/ 786644 h 906960"/>
              <a:gd name="connsiteX14" fmla="*/ 192506 w 851287"/>
              <a:gd name="connsiteY14" fmla="*/ 762581 h 906960"/>
              <a:gd name="connsiteX15" fmla="*/ 336885 w 851287"/>
              <a:gd name="connsiteY15" fmla="*/ 726486 h 906960"/>
              <a:gd name="connsiteX16" fmla="*/ 445169 w 851287"/>
              <a:gd name="connsiteY16" fmla="*/ 702423 h 906960"/>
              <a:gd name="connsiteX17" fmla="*/ 481264 w 851287"/>
              <a:gd name="connsiteY17" fmla="*/ 678360 h 906960"/>
              <a:gd name="connsiteX18" fmla="*/ 541422 w 851287"/>
              <a:gd name="connsiteY18" fmla="*/ 666328 h 906960"/>
              <a:gd name="connsiteX19" fmla="*/ 577516 w 851287"/>
              <a:gd name="connsiteY19" fmla="*/ 654296 h 906960"/>
              <a:gd name="connsiteX20" fmla="*/ 637674 w 851287"/>
              <a:gd name="connsiteY20" fmla="*/ 642265 h 906960"/>
              <a:gd name="connsiteX21" fmla="*/ 685800 w 851287"/>
              <a:gd name="connsiteY21" fmla="*/ 618202 h 906960"/>
              <a:gd name="connsiteX22" fmla="*/ 721895 w 851287"/>
              <a:gd name="connsiteY22" fmla="*/ 594139 h 906960"/>
              <a:gd name="connsiteX23" fmla="*/ 757990 w 851287"/>
              <a:gd name="connsiteY23" fmla="*/ 582107 h 906960"/>
              <a:gd name="connsiteX24" fmla="*/ 830179 w 851287"/>
              <a:gd name="connsiteY24" fmla="*/ 546012 h 906960"/>
              <a:gd name="connsiteX25" fmla="*/ 709864 w 851287"/>
              <a:gd name="connsiteY25" fmla="*/ 509917 h 906960"/>
              <a:gd name="connsiteX26" fmla="*/ 625643 w 851287"/>
              <a:gd name="connsiteY26" fmla="*/ 497886 h 906960"/>
              <a:gd name="connsiteX27" fmla="*/ 505327 w 851287"/>
              <a:gd name="connsiteY27" fmla="*/ 461791 h 906960"/>
              <a:gd name="connsiteX28" fmla="*/ 469232 w 851287"/>
              <a:gd name="connsiteY28" fmla="*/ 449760 h 906960"/>
              <a:gd name="connsiteX29" fmla="*/ 372979 w 851287"/>
              <a:gd name="connsiteY29" fmla="*/ 425696 h 906960"/>
              <a:gd name="connsiteX30" fmla="*/ 300790 w 851287"/>
              <a:gd name="connsiteY30" fmla="*/ 401633 h 906960"/>
              <a:gd name="connsiteX31" fmla="*/ 204537 w 851287"/>
              <a:gd name="connsiteY31" fmla="*/ 365539 h 906960"/>
              <a:gd name="connsiteX32" fmla="*/ 84222 w 851287"/>
              <a:gd name="connsiteY32" fmla="*/ 341475 h 906960"/>
              <a:gd name="connsiteX33" fmla="*/ 48127 w 851287"/>
              <a:gd name="connsiteY33" fmla="*/ 353507 h 906960"/>
              <a:gd name="connsiteX34" fmla="*/ 84222 w 851287"/>
              <a:gd name="connsiteY34" fmla="*/ 389602 h 906960"/>
              <a:gd name="connsiteX35" fmla="*/ 108285 w 851287"/>
              <a:gd name="connsiteY35" fmla="*/ 425696 h 906960"/>
              <a:gd name="connsiteX36" fmla="*/ 156411 w 851287"/>
              <a:gd name="connsiteY36" fmla="*/ 497886 h 906960"/>
              <a:gd name="connsiteX37" fmla="*/ 168443 w 851287"/>
              <a:gd name="connsiteY37" fmla="*/ 533981 h 906960"/>
              <a:gd name="connsiteX38" fmla="*/ 228600 w 851287"/>
              <a:gd name="connsiteY38" fmla="*/ 594139 h 906960"/>
              <a:gd name="connsiteX39" fmla="*/ 252664 w 851287"/>
              <a:gd name="connsiteY39" fmla="*/ 618202 h 906960"/>
              <a:gd name="connsiteX40" fmla="*/ 288758 w 851287"/>
              <a:gd name="connsiteY40" fmla="*/ 642265 h 906960"/>
              <a:gd name="connsiteX41" fmla="*/ 372979 w 851287"/>
              <a:gd name="connsiteY41" fmla="*/ 738517 h 906960"/>
              <a:gd name="connsiteX42" fmla="*/ 397043 w 851287"/>
              <a:gd name="connsiteY42" fmla="*/ 762581 h 906960"/>
              <a:gd name="connsiteX43" fmla="*/ 445169 w 851287"/>
              <a:gd name="connsiteY43" fmla="*/ 822739 h 906960"/>
              <a:gd name="connsiteX44" fmla="*/ 481264 w 851287"/>
              <a:gd name="connsiteY44" fmla="*/ 846802 h 906960"/>
              <a:gd name="connsiteX45" fmla="*/ 541422 w 851287"/>
              <a:gd name="connsiteY45" fmla="*/ 906960 h 906960"/>
              <a:gd name="connsiteX46" fmla="*/ 517358 w 851287"/>
              <a:gd name="connsiteY46" fmla="*/ 497886 h 906960"/>
              <a:gd name="connsiteX47" fmla="*/ 505327 w 851287"/>
              <a:gd name="connsiteY47" fmla="*/ 461791 h 906960"/>
              <a:gd name="connsiteX48" fmla="*/ 493295 w 851287"/>
              <a:gd name="connsiteY48" fmla="*/ 389602 h 906960"/>
              <a:gd name="connsiteX49" fmla="*/ 469232 w 851287"/>
              <a:gd name="connsiteY49" fmla="*/ 64749 h 906960"/>
              <a:gd name="connsiteX50" fmla="*/ 469232 w 851287"/>
              <a:gd name="connsiteY50" fmla="*/ 4591 h 906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851287" h="906960">
                <a:moveTo>
                  <a:pt x="468783" y="0"/>
                </a:moveTo>
                <a:cubicBezTo>
                  <a:pt x="452741" y="24063"/>
                  <a:pt x="449934" y="61557"/>
                  <a:pt x="437001" y="87424"/>
                </a:cubicBezTo>
                <a:cubicBezTo>
                  <a:pt x="428980" y="103466"/>
                  <a:pt x="432782" y="161230"/>
                  <a:pt x="421110" y="174848"/>
                </a:cubicBezTo>
                <a:cubicBezTo>
                  <a:pt x="408060" y="190073"/>
                  <a:pt x="437148" y="161002"/>
                  <a:pt x="421106" y="173033"/>
                </a:cubicBezTo>
                <a:cubicBezTo>
                  <a:pt x="388790" y="269982"/>
                  <a:pt x="378532" y="316487"/>
                  <a:pt x="300790" y="413665"/>
                </a:cubicBezTo>
                <a:cubicBezTo>
                  <a:pt x="268706" y="453770"/>
                  <a:pt x="233027" y="491247"/>
                  <a:pt x="204537" y="533981"/>
                </a:cubicBezTo>
                <a:cubicBezTo>
                  <a:pt x="196516" y="546012"/>
                  <a:pt x="188138" y="557813"/>
                  <a:pt x="180474" y="570075"/>
                </a:cubicBezTo>
                <a:cubicBezTo>
                  <a:pt x="168080" y="589906"/>
                  <a:pt x="157351" y="610775"/>
                  <a:pt x="144379" y="630233"/>
                </a:cubicBezTo>
                <a:cubicBezTo>
                  <a:pt x="133256" y="646918"/>
                  <a:pt x="118913" y="661355"/>
                  <a:pt x="108285" y="678360"/>
                </a:cubicBezTo>
                <a:cubicBezTo>
                  <a:pt x="59729" y="756052"/>
                  <a:pt x="109187" y="701522"/>
                  <a:pt x="60158" y="750549"/>
                </a:cubicBezTo>
                <a:cubicBezTo>
                  <a:pt x="48075" y="798882"/>
                  <a:pt x="54278" y="797003"/>
                  <a:pt x="24064" y="834770"/>
                </a:cubicBezTo>
                <a:cubicBezTo>
                  <a:pt x="16978" y="843628"/>
                  <a:pt x="0" y="870177"/>
                  <a:pt x="0" y="858833"/>
                </a:cubicBezTo>
                <a:cubicBezTo>
                  <a:pt x="0" y="814651"/>
                  <a:pt x="48043" y="819762"/>
                  <a:pt x="72190" y="810707"/>
                </a:cubicBezTo>
                <a:cubicBezTo>
                  <a:pt x="88984" y="804409"/>
                  <a:pt x="103663" y="793305"/>
                  <a:pt x="120316" y="786644"/>
                </a:cubicBezTo>
                <a:cubicBezTo>
                  <a:pt x="143867" y="777224"/>
                  <a:pt x="168066" y="769370"/>
                  <a:pt x="192506" y="762581"/>
                </a:cubicBezTo>
                <a:cubicBezTo>
                  <a:pt x="240304" y="749304"/>
                  <a:pt x="288241" y="736215"/>
                  <a:pt x="336885" y="726486"/>
                </a:cubicBezTo>
                <a:cubicBezTo>
                  <a:pt x="413258" y="711211"/>
                  <a:pt x="377204" y="719414"/>
                  <a:pt x="445169" y="702423"/>
                </a:cubicBezTo>
                <a:cubicBezTo>
                  <a:pt x="457201" y="694402"/>
                  <a:pt x="467724" y="683437"/>
                  <a:pt x="481264" y="678360"/>
                </a:cubicBezTo>
                <a:cubicBezTo>
                  <a:pt x="500412" y="671180"/>
                  <a:pt x="521583" y="671288"/>
                  <a:pt x="541422" y="666328"/>
                </a:cubicBezTo>
                <a:cubicBezTo>
                  <a:pt x="553726" y="663252"/>
                  <a:pt x="565212" y="657372"/>
                  <a:pt x="577516" y="654296"/>
                </a:cubicBezTo>
                <a:cubicBezTo>
                  <a:pt x="597355" y="649336"/>
                  <a:pt x="617621" y="646275"/>
                  <a:pt x="637674" y="642265"/>
                </a:cubicBezTo>
                <a:cubicBezTo>
                  <a:pt x="653716" y="634244"/>
                  <a:pt x="670228" y="627100"/>
                  <a:pt x="685800" y="618202"/>
                </a:cubicBezTo>
                <a:cubicBezTo>
                  <a:pt x="698355" y="611028"/>
                  <a:pt x="708961" y="600606"/>
                  <a:pt x="721895" y="594139"/>
                </a:cubicBezTo>
                <a:cubicBezTo>
                  <a:pt x="733239" y="588467"/>
                  <a:pt x="746646" y="587779"/>
                  <a:pt x="757990" y="582107"/>
                </a:cubicBezTo>
                <a:cubicBezTo>
                  <a:pt x="851287" y="535458"/>
                  <a:pt x="739453" y="576256"/>
                  <a:pt x="830179" y="546012"/>
                </a:cubicBezTo>
                <a:cubicBezTo>
                  <a:pt x="792516" y="533458"/>
                  <a:pt x="749862" y="517189"/>
                  <a:pt x="709864" y="509917"/>
                </a:cubicBezTo>
                <a:cubicBezTo>
                  <a:pt x="681963" y="504844"/>
                  <a:pt x="653717" y="501896"/>
                  <a:pt x="625643" y="497886"/>
                </a:cubicBezTo>
                <a:cubicBezTo>
                  <a:pt x="454112" y="440710"/>
                  <a:pt x="632596" y="498153"/>
                  <a:pt x="505327" y="461791"/>
                </a:cubicBezTo>
                <a:cubicBezTo>
                  <a:pt x="493133" y="458307"/>
                  <a:pt x="481468" y="453097"/>
                  <a:pt x="469232" y="449760"/>
                </a:cubicBezTo>
                <a:cubicBezTo>
                  <a:pt x="437325" y="441058"/>
                  <a:pt x="404354" y="436154"/>
                  <a:pt x="372979" y="425696"/>
                </a:cubicBezTo>
                <a:cubicBezTo>
                  <a:pt x="348916" y="417675"/>
                  <a:pt x="324340" y="411053"/>
                  <a:pt x="300790" y="401633"/>
                </a:cubicBezTo>
                <a:cubicBezTo>
                  <a:pt x="268993" y="388914"/>
                  <a:pt x="237552" y="374972"/>
                  <a:pt x="204537" y="365539"/>
                </a:cubicBezTo>
                <a:cubicBezTo>
                  <a:pt x="154277" y="351179"/>
                  <a:pt x="140956" y="350931"/>
                  <a:pt x="84222" y="341475"/>
                </a:cubicBezTo>
                <a:cubicBezTo>
                  <a:pt x="72190" y="345486"/>
                  <a:pt x="48127" y="340824"/>
                  <a:pt x="48127" y="353507"/>
                </a:cubicBezTo>
                <a:cubicBezTo>
                  <a:pt x="48127" y="370522"/>
                  <a:pt x="73329" y="376530"/>
                  <a:pt x="84222" y="389602"/>
                </a:cubicBezTo>
                <a:cubicBezTo>
                  <a:pt x="93479" y="400710"/>
                  <a:pt x="100264" y="413665"/>
                  <a:pt x="108285" y="425696"/>
                </a:cubicBezTo>
                <a:cubicBezTo>
                  <a:pt x="136891" y="511518"/>
                  <a:pt x="96329" y="407764"/>
                  <a:pt x="156411" y="497886"/>
                </a:cubicBezTo>
                <a:cubicBezTo>
                  <a:pt x="163446" y="508438"/>
                  <a:pt x="160834" y="523835"/>
                  <a:pt x="168443" y="533981"/>
                </a:cubicBezTo>
                <a:cubicBezTo>
                  <a:pt x="185458" y="556668"/>
                  <a:pt x="208547" y="574086"/>
                  <a:pt x="228600" y="594139"/>
                </a:cubicBezTo>
                <a:cubicBezTo>
                  <a:pt x="236621" y="602160"/>
                  <a:pt x="243226" y="611910"/>
                  <a:pt x="252664" y="618202"/>
                </a:cubicBezTo>
                <a:cubicBezTo>
                  <a:pt x="264695" y="626223"/>
                  <a:pt x="277876" y="632743"/>
                  <a:pt x="288758" y="642265"/>
                </a:cubicBezTo>
                <a:cubicBezTo>
                  <a:pt x="387710" y="728849"/>
                  <a:pt x="318618" y="670566"/>
                  <a:pt x="372979" y="738517"/>
                </a:cubicBezTo>
                <a:cubicBezTo>
                  <a:pt x="380066" y="747375"/>
                  <a:pt x="389956" y="753723"/>
                  <a:pt x="397043" y="762581"/>
                </a:cubicBezTo>
                <a:cubicBezTo>
                  <a:pt x="424834" y="797319"/>
                  <a:pt x="412893" y="796918"/>
                  <a:pt x="445169" y="822739"/>
                </a:cubicBezTo>
                <a:cubicBezTo>
                  <a:pt x="456460" y="831772"/>
                  <a:pt x="470382" y="837280"/>
                  <a:pt x="481264" y="846802"/>
                </a:cubicBezTo>
                <a:cubicBezTo>
                  <a:pt x="502606" y="865476"/>
                  <a:pt x="541422" y="906960"/>
                  <a:pt x="541422" y="906960"/>
                </a:cubicBezTo>
                <a:cubicBezTo>
                  <a:pt x="538091" y="830339"/>
                  <a:pt x="532652" y="604944"/>
                  <a:pt x="517358" y="497886"/>
                </a:cubicBezTo>
                <a:cubicBezTo>
                  <a:pt x="515564" y="485331"/>
                  <a:pt x="508078" y="474171"/>
                  <a:pt x="505327" y="461791"/>
                </a:cubicBezTo>
                <a:cubicBezTo>
                  <a:pt x="500035" y="437977"/>
                  <a:pt x="497306" y="413665"/>
                  <a:pt x="493295" y="389602"/>
                </a:cubicBezTo>
                <a:cubicBezTo>
                  <a:pt x="483890" y="276736"/>
                  <a:pt x="474948" y="179056"/>
                  <a:pt x="469232" y="64749"/>
                </a:cubicBezTo>
                <a:cubicBezTo>
                  <a:pt x="468231" y="44721"/>
                  <a:pt x="469232" y="24644"/>
                  <a:pt x="469232" y="4591"/>
                </a:cubicBezTo>
              </a:path>
            </a:pathLst>
          </a:custGeom>
          <a:ln w="28575">
            <a:solidFill>
              <a:srgbClr val="C00000"/>
            </a:solidFill>
          </a:ln>
          <a:effectLst>
            <a:reflection blurRad="6350" stA="50000" endA="300" endPos="55500" dist="50800" dir="5400000" sy="-100000" algn="bl" rotWithShape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1" name="내용 개체 틀 10" descr="IMG_682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499992" y="1268760"/>
            <a:ext cx="3200425" cy="480063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1" algn="ctr" rtl="0" latinLnBrk="1">
              <a:spcBef>
                <a:spcPct val="0"/>
              </a:spcBef>
            </a:pPr>
            <a:r>
              <a:rPr lang="en-US" altLang="ko-KR" sz="2700" dirty="0" smtClean="0">
                <a:latin typeface="서울남산체 L" pitchFamily="18" charset="-127"/>
                <a:ea typeface="서울남산체 L" pitchFamily="18" charset="-127"/>
              </a:rPr>
              <a:t>Visit </a:t>
            </a:r>
            <a:r>
              <a:rPr lang="en-US" altLang="ko-KR" sz="2700" dirty="0" err="1" smtClean="0">
                <a:latin typeface="서울남산체 L" pitchFamily="18" charset="-127"/>
                <a:ea typeface="서울남산체 L" pitchFamily="18" charset="-127"/>
              </a:rPr>
              <a:t>Savar</a:t>
            </a:r>
            <a:r>
              <a:rPr lang="en-US" altLang="ko-KR" sz="2700" dirty="0" smtClean="0">
                <a:latin typeface="서울남산체 L" pitchFamily="18" charset="-127"/>
                <a:ea typeface="서울남산체 L" pitchFamily="18" charset="-127"/>
              </a:rPr>
              <a:t> NFPE school / Church Youth club </a:t>
            </a:r>
            <a:r>
              <a:rPr lang="en-US" altLang="ko-KR" dirty="0" smtClean="0">
                <a:latin typeface="서울남산체 L" pitchFamily="18" charset="-127"/>
                <a:ea typeface="서울남산체 L" pitchFamily="18" charset="-127"/>
              </a:rPr>
              <a:t/>
            </a:r>
            <a:br>
              <a:rPr lang="en-US" altLang="ko-KR" dirty="0" smtClean="0">
                <a:latin typeface="서울남산체 L" pitchFamily="18" charset="-127"/>
                <a:ea typeface="서울남산체 L" pitchFamily="18" charset="-127"/>
              </a:rPr>
            </a:br>
            <a:endParaRPr lang="ko-KR" altLang="en-US" dirty="0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1565944"/>
            <a:ext cx="4546848" cy="4527352"/>
          </a:xfrm>
        </p:spPr>
        <p:txBody>
          <a:bodyPr>
            <a:normAutofit fontScale="85000" lnSpcReduction="10000"/>
          </a:bodyPr>
          <a:lstStyle/>
          <a:p>
            <a:r>
              <a:rPr lang="en-US" altLang="ko-KR" dirty="0" smtClean="0"/>
              <a:t>2013</a:t>
            </a:r>
            <a:r>
              <a:rPr lang="ko-KR" altLang="en-US" dirty="0" smtClean="0"/>
              <a:t>년 </a:t>
            </a:r>
            <a:r>
              <a:rPr lang="en-US" altLang="ko-KR" dirty="0" smtClean="0"/>
              <a:t>3</a:t>
            </a:r>
            <a:r>
              <a:rPr lang="ko-KR" altLang="en-US" dirty="0" smtClean="0"/>
              <a:t>월 </a:t>
            </a:r>
            <a:r>
              <a:rPr lang="en-US" altLang="ko-KR" dirty="0" smtClean="0"/>
              <a:t>11</a:t>
            </a:r>
            <a:r>
              <a:rPr lang="ko-KR" altLang="en-US" dirty="0" smtClean="0"/>
              <a:t>일 </a:t>
            </a:r>
            <a:r>
              <a:rPr lang="en-US" altLang="ko-KR" dirty="0" smtClean="0"/>
              <a:t>in </a:t>
            </a:r>
            <a:r>
              <a:rPr lang="en-US" altLang="ko-KR" dirty="0" err="1" smtClean="0"/>
              <a:t>Savar</a:t>
            </a:r>
            <a:r>
              <a:rPr lang="en-US" altLang="ko-KR" dirty="0" smtClean="0"/>
              <a:t> YMCA</a:t>
            </a:r>
          </a:p>
          <a:p>
            <a:endParaRPr lang="en-US" altLang="ko-KR" dirty="0" smtClean="0"/>
          </a:p>
          <a:p>
            <a:pPr>
              <a:buNone/>
            </a:pPr>
            <a:r>
              <a:rPr lang="en-US" altLang="ko-KR" dirty="0" smtClean="0"/>
              <a:t>     </a:t>
            </a:r>
            <a:r>
              <a:rPr lang="en-US" altLang="ko-KR" dirty="0" err="1" smtClean="0"/>
              <a:t>Savar</a:t>
            </a:r>
            <a:r>
              <a:rPr lang="en-US" altLang="ko-KR" dirty="0" smtClean="0"/>
              <a:t> NFPE(Non Formal Primary Education) school </a:t>
            </a:r>
            <a:r>
              <a:rPr lang="ko-KR" altLang="en-US" dirty="0" smtClean="0"/>
              <a:t>에 방문하여  학교 수업을 참관하였다</a:t>
            </a:r>
            <a:r>
              <a:rPr lang="en-US" altLang="ko-KR" dirty="0" smtClean="0"/>
              <a:t>. </a:t>
            </a:r>
            <a:r>
              <a:rPr lang="ko-KR" altLang="en-US" dirty="0" smtClean="0"/>
              <a:t>앞으로 </a:t>
            </a:r>
            <a:r>
              <a:rPr lang="en-US" altLang="ko-KR" dirty="0" err="1" smtClean="0"/>
              <a:t>Dahapara</a:t>
            </a:r>
            <a:r>
              <a:rPr lang="en-US" altLang="ko-KR" dirty="0" smtClean="0"/>
              <a:t> NFPE school</a:t>
            </a:r>
            <a:r>
              <a:rPr lang="ko-KR" altLang="en-US" dirty="0" smtClean="0"/>
              <a:t>에서 만날 아이들과 연령대가 비슷했고</a:t>
            </a:r>
            <a:r>
              <a:rPr lang="en-US" altLang="ko-KR" dirty="0" smtClean="0"/>
              <a:t>, </a:t>
            </a:r>
            <a:r>
              <a:rPr lang="ko-KR" altLang="en-US" dirty="0" smtClean="0"/>
              <a:t>수업을 참관하면서 우리가 </a:t>
            </a:r>
            <a:r>
              <a:rPr lang="en-US" altLang="ko-KR" dirty="0" err="1" smtClean="0"/>
              <a:t>Dahapara</a:t>
            </a:r>
            <a:r>
              <a:rPr lang="ko-KR" altLang="en-US" dirty="0" smtClean="0"/>
              <a:t>에서 수업을 할 때 겪게 될 언어소통의 문제나 프로그램에 대해 더 많은 논의가 필요함을 느꼈다</a:t>
            </a:r>
            <a:r>
              <a:rPr lang="en-US" altLang="ko-KR" dirty="0" smtClean="0"/>
              <a:t>.</a:t>
            </a:r>
          </a:p>
          <a:p>
            <a:pPr>
              <a:buNone/>
            </a:pPr>
            <a:r>
              <a:rPr lang="ko-KR" altLang="en-US" dirty="0" smtClean="0"/>
              <a:t> </a:t>
            </a:r>
            <a:endParaRPr lang="en-US" altLang="ko-KR" dirty="0" smtClean="0"/>
          </a:p>
          <a:p>
            <a:r>
              <a:rPr lang="en-US" altLang="ko-KR" dirty="0" smtClean="0"/>
              <a:t>Church Youth club</a:t>
            </a:r>
            <a:r>
              <a:rPr lang="ko-KR" altLang="en-US" dirty="0" smtClean="0"/>
              <a:t>과 함께 방글라데시의 노래와 전통 춤을 배우고</a:t>
            </a:r>
            <a:r>
              <a:rPr lang="en-US" altLang="ko-KR" dirty="0" smtClean="0"/>
              <a:t>, </a:t>
            </a:r>
            <a:r>
              <a:rPr lang="ko-KR" altLang="en-US" dirty="0" smtClean="0"/>
              <a:t>우리 팀은 </a:t>
            </a:r>
            <a:r>
              <a:rPr lang="ko-KR" altLang="en-US" dirty="0" err="1" smtClean="0"/>
              <a:t>태권무와</a:t>
            </a:r>
            <a:r>
              <a:rPr lang="ko-KR" altLang="en-US" dirty="0" smtClean="0"/>
              <a:t> 우리나라의 민요를 소개하였다</a:t>
            </a:r>
            <a:r>
              <a:rPr lang="en-US" altLang="ko-KR" dirty="0" smtClean="0"/>
              <a:t>. </a:t>
            </a:r>
            <a:endParaRPr lang="ko-KR" altLang="en-US" dirty="0"/>
          </a:p>
        </p:txBody>
      </p:sp>
      <p:pic>
        <p:nvPicPr>
          <p:cNvPr id="7" name="내용 개체 틀 6" descr="IMG_5463.JPG"/>
          <p:cNvPicPr>
            <a:picLocks noGrp="1" noChangeAspect="1"/>
          </p:cNvPicPr>
          <p:nvPr>
            <p:ph sz="quarter" idx="4"/>
          </p:nvPr>
        </p:nvPicPr>
        <p:blipFill>
          <a:blip r:embed="rId2" cstate="print"/>
          <a:stretch>
            <a:fillRect/>
          </a:stretch>
        </p:blipFill>
        <p:spPr>
          <a:xfrm>
            <a:off x="5436096" y="1772816"/>
            <a:ext cx="2889647" cy="2167235"/>
          </a:xfrm>
        </p:spPr>
      </p:pic>
      <p:sp>
        <p:nvSpPr>
          <p:cNvPr id="8" name="슬라이드 번호 개체 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21E213-D47E-4B73-BC83-C16845A1F94C}" type="slidenum">
              <a:rPr lang="ko-KR" altLang="en-US" smtClean="0"/>
              <a:pPr/>
              <a:t>7</a:t>
            </a:fld>
            <a:endParaRPr lang="ko-KR" altLang="en-US"/>
          </a:p>
        </p:txBody>
      </p:sp>
      <p:sp>
        <p:nvSpPr>
          <p:cNvPr id="10" name="자유형 9"/>
          <p:cNvSpPr/>
          <p:nvPr/>
        </p:nvSpPr>
        <p:spPr>
          <a:xfrm>
            <a:off x="683568" y="404664"/>
            <a:ext cx="792088" cy="504056"/>
          </a:xfrm>
          <a:custGeom>
            <a:avLst/>
            <a:gdLst>
              <a:gd name="connsiteX0" fmla="*/ 541422 w 851287"/>
              <a:gd name="connsiteY0" fmla="*/ 12032 h 902369"/>
              <a:gd name="connsiteX1" fmla="*/ 493295 w 851287"/>
              <a:gd name="connsiteY1" fmla="*/ 84221 h 902369"/>
              <a:gd name="connsiteX2" fmla="*/ 469232 w 851287"/>
              <a:gd name="connsiteY2" fmla="*/ 132348 h 902369"/>
              <a:gd name="connsiteX3" fmla="*/ 421106 w 851287"/>
              <a:gd name="connsiteY3" fmla="*/ 168442 h 902369"/>
              <a:gd name="connsiteX4" fmla="*/ 300790 w 851287"/>
              <a:gd name="connsiteY4" fmla="*/ 409074 h 902369"/>
              <a:gd name="connsiteX5" fmla="*/ 204537 w 851287"/>
              <a:gd name="connsiteY5" fmla="*/ 529390 h 902369"/>
              <a:gd name="connsiteX6" fmla="*/ 180474 w 851287"/>
              <a:gd name="connsiteY6" fmla="*/ 565484 h 902369"/>
              <a:gd name="connsiteX7" fmla="*/ 144379 w 851287"/>
              <a:gd name="connsiteY7" fmla="*/ 625642 h 902369"/>
              <a:gd name="connsiteX8" fmla="*/ 108285 w 851287"/>
              <a:gd name="connsiteY8" fmla="*/ 673769 h 902369"/>
              <a:gd name="connsiteX9" fmla="*/ 60158 w 851287"/>
              <a:gd name="connsiteY9" fmla="*/ 745958 h 902369"/>
              <a:gd name="connsiteX10" fmla="*/ 24064 w 851287"/>
              <a:gd name="connsiteY10" fmla="*/ 830179 h 902369"/>
              <a:gd name="connsiteX11" fmla="*/ 0 w 851287"/>
              <a:gd name="connsiteY11" fmla="*/ 854242 h 902369"/>
              <a:gd name="connsiteX12" fmla="*/ 72190 w 851287"/>
              <a:gd name="connsiteY12" fmla="*/ 806116 h 902369"/>
              <a:gd name="connsiteX13" fmla="*/ 120316 w 851287"/>
              <a:gd name="connsiteY13" fmla="*/ 782053 h 902369"/>
              <a:gd name="connsiteX14" fmla="*/ 192506 w 851287"/>
              <a:gd name="connsiteY14" fmla="*/ 757990 h 902369"/>
              <a:gd name="connsiteX15" fmla="*/ 336885 w 851287"/>
              <a:gd name="connsiteY15" fmla="*/ 721895 h 902369"/>
              <a:gd name="connsiteX16" fmla="*/ 445169 w 851287"/>
              <a:gd name="connsiteY16" fmla="*/ 697832 h 902369"/>
              <a:gd name="connsiteX17" fmla="*/ 481264 w 851287"/>
              <a:gd name="connsiteY17" fmla="*/ 673769 h 902369"/>
              <a:gd name="connsiteX18" fmla="*/ 541422 w 851287"/>
              <a:gd name="connsiteY18" fmla="*/ 661737 h 902369"/>
              <a:gd name="connsiteX19" fmla="*/ 577516 w 851287"/>
              <a:gd name="connsiteY19" fmla="*/ 649705 h 902369"/>
              <a:gd name="connsiteX20" fmla="*/ 637674 w 851287"/>
              <a:gd name="connsiteY20" fmla="*/ 637674 h 902369"/>
              <a:gd name="connsiteX21" fmla="*/ 685800 w 851287"/>
              <a:gd name="connsiteY21" fmla="*/ 613611 h 902369"/>
              <a:gd name="connsiteX22" fmla="*/ 721895 w 851287"/>
              <a:gd name="connsiteY22" fmla="*/ 589548 h 902369"/>
              <a:gd name="connsiteX23" fmla="*/ 757990 w 851287"/>
              <a:gd name="connsiteY23" fmla="*/ 577516 h 902369"/>
              <a:gd name="connsiteX24" fmla="*/ 830179 w 851287"/>
              <a:gd name="connsiteY24" fmla="*/ 541421 h 902369"/>
              <a:gd name="connsiteX25" fmla="*/ 709864 w 851287"/>
              <a:gd name="connsiteY25" fmla="*/ 505326 h 902369"/>
              <a:gd name="connsiteX26" fmla="*/ 625643 w 851287"/>
              <a:gd name="connsiteY26" fmla="*/ 493295 h 902369"/>
              <a:gd name="connsiteX27" fmla="*/ 505327 w 851287"/>
              <a:gd name="connsiteY27" fmla="*/ 457200 h 902369"/>
              <a:gd name="connsiteX28" fmla="*/ 469232 w 851287"/>
              <a:gd name="connsiteY28" fmla="*/ 445169 h 902369"/>
              <a:gd name="connsiteX29" fmla="*/ 372979 w 851287"/>
              <a:gd name="connsiteY29" fmla="*/ 421105 h 902369"/>
              <a:gd name="connsiteX30" fmla="*/ 300790 w 851287"/>
              <a:gd name="connsiteY30" fmla="*/ 397042 h 902369"/>
              <a:gd name="connsiteX31" fmla="*/ 204537 w 851287"/>
              <a:gd name="connsiteY31" fmla="*/ 360948 h 902369"/>
              <a:gd name="connsiteX32" fmla="*/ 84222 w 851287"/>
              <a:gd name="connsiteY32" fmla="*/ 336884 h 902369"/>
              <a:gd name="connsiteX33" fmla="*/ 48127 w 851287"/>
              <a:gd name="connsiteY33" fmla="*/ 348916 h 902369"/>
              <a:gd name="connsiteX34" fmla="*/ 84222 w 851287"/>
              <a:gd name="connsiteY34" fmla="*/ 385011 h 902369"/>
              <a:gd name="connsiteX35" fmla="*/ 108285 w 851287"/>
              <a:gd name="connsiteY35" fmla="*/ 421105 h 902369"/>
              <a:gd name="connsiteX36" fmla="*/ 156411 w 851287"/>
              <a:gd name="connsiteY36" fmla="*/ 493295 h 902369"/>
              <a:gd name="connsiteX37" fmla="*/ 168443 w 851287"/>
              <a:gd name="connsiteY37" fmla="*/ 529390 h 902369"/>
              <a:gd name="connsiteX38" fmla="*/ 228600 w 851287"/>
              <a:gd name="connsiteY38" fmla="*/ 589548 h 902369"/>
              <a:gd name="connsiteX39" fmla="*/ 252664 w 851287"/>
              <a:gd name="connsiteY39" fmla="*/ 613611 h 902369"/>
              <a:gd name="connsiteX40" fmla="*/ 288758 w 851287"/>
              <a:gd name="connsiteY40" fmla="*/ 637674 h 902369"/>
              <a:gd name="connsiteX41" fmla="*/ 372979 w 851287"/>
              <a:gd name="connsiteY41" fmla="*/ 733926 h 902369"/>
              <a:gd name="connsiteX42" fmla="*/ 397043 w 851287"/>
              <a:gd name="connsiteY42" fmla="*/ 757990 h 902369"/>
              <a:gd name="connsiteX43" fmla="*/ 445169 w 851287"/>
              <a:gd name="connsiteY43" fmla="*/ 818148 h 902369"/>
              <a:gd name="connsiteX44" fmla="*/ 481264 w 851287"/>
              <a:gd name="connsiteY44" fmla="*/ 842211 h 902369"/>
              <a:gd name="connsiteX45" fmla="*/ 541422 w 851287"/>
              <a:gd name="connsiteY45" fmla="*/ 902369 h 902369"/>
              <a:gd name="connsiteX46" fmla="*/ 517358 w 851287"/>
              <a:gd name="connsiteY46" fmla="*/ 493295 h 902369"/>
              <a:gd name="connsiteX47" fmla="*/ 505327 w 851287"/>
              <a:gd name="connsiteY47" fmla="*/ 457200 h 902369"/>
              <a:gd name="connsiteX48" fmla="*/ 493295 w 851287"/>
              <a:gd name="connsiteY48" fmla="*/ 385011 h 902369"/>
              <a:gd name="connsiteX49" fmla="*/ 469232 w 851287"/>
              <a:gd name="connsiteY49" fmla="*/ 60158 h 902369"/>
              <a:gd name="connsiteX50" fmla="*/ 469232 w 851287"/>
              <a:gd name="connsiteY50" fmla="*/ 0 h 902369"/>
              <a:gd name="connsiteX0" fmla="*/ 442211 w 851287"/>
              <a:gd name="connsiteY0" fmla="*/ 0 h 906960"/>
              <a:gd name="connsiteX1" fmla="*/ 493295 w 851287"/>
              <a:gd name="connsiteY1" fmla="*/ 88812 h 906960"/>
              <a:gd name="connsiteX2" fmla="*/ 469232 w 851287"/>
              <a:gd name="connsiteY2" fmla="*/ 136939 h 906960"/>
              <a:gd name="connsiteX3" fmla="*/ 421106 w 851287"/>
              <a:gd name="connsiteY3" fmla="*/ 173033 h 906960"/>
              <a:gd name="connsiteX4" fmla="*/ 300790 w 851287"/>
              <a:gd name="connsiteY4" fmla="*/ 413665 h 906960"/>
              <a:gd name="connsiteX5" fmla="*/ 204537 w 851287"/>
              <a:gd name="connsiteY5" fmla="*/ 533981 h 906960"/>
              <a:gd name="connsiteX6" fmla="*/ 180474 w 851287"/>
              <a:gd name="connsiteY6" fmla="*/ 570075 h 906960"/>
              <a:gd name="connsiteX7" fmla="*/ 144379 w 851287"/>
              <a:gd name="connsiteY7" fmla="*/ 630233 h 906960"/>
              <a:gd name="connsiteX8" fmla="*/ 108285 w 851287"/>
              <a:gd name="connsiteY8" fmla="*/ 678360 h 906960"/>
              <a:gd name="connsiteX9" fmla="*/ 60158 w 851287"/>
              <a:gd name="connsiteY9" fmla="*/ 750549 h 906960"/>
              <a:gd name="connsiteX10" fmla="*/ 24064 w 851287"/>
              <a:gd name="connsiteY10" fmla="*/ 834770 h 906960"/>
              <a:gd name="connsiteX11" fmla="*/ 0 w 851287"/>
              <a:gd name="connsiteY11" fmla="*/ 858833 h 906960"/>
              <a:gd name="connsiteX12" fmla="*/ 72190 w 851287"/>
              <a:gd name="connsiteY12" fmla="*/ 810707 h 906960"/>
              <a:gd name="connsiteX13" fmla="*/ 120316 w 851287"/>
              <a:gd name="connsiteY13" fmla="*/ 786644 h 906960"/>
              <a:gd name="connsiteX14" fmla="*/ 192506 w 851287"/>
              <a:gd name="connsiteY14" fmla="*/ 762581 h 906960"/>
              <a:gd name="connsiteX15" fmla="*/ 336885 w 851287"/>
              <a:gd name="connsiteY15" fmla="*/ 726486 h 906960"/>
              <a:gd name="connsiteX16" fmla="*/ 445169 w 851287"/>
              <a:gd name="connsiteY16" fmla="*/ 702423 h 906960"/>
              <a:gd name="connsiteX17" fmla="*/ 481264 w 851287"/>
              <a:gd name="connsiteY17" fmla="*/ 678360 h 906960"/>
              <a:gd name="connsiteX18" fmla="*/ 541422 w 851287"/>
              <a:gd name="connsiteY18" fmla="*/ 666328 h 906960"/>
              <a:gd name="connsiteX19" fmla="*/ 577516 w 851287"/>
              <a:gd name="connsiteY19" fmla="*/ 654296 h 906960"/>
              <a:gd name="connsiteX20" fmla="*/ 637674 w 851287"/>
              <a:gd name="connsiteY20" fmla="*/ 642265 h 906960"/>
              <a:gd name="connsiteX21" fmla="*/ 685800 w 851287"/>
              <a:gd name="connsiteY21" fmla="*/ 618202 h 906960"/>
              <a:gd name="connsiteX22" fmla="*/ 721895 w 851287"/>
              <a:gd name="connsiteY22" fmla="*/ 594139 h 906960"/>
              <a:gd name="connsiteX23" fmla="*/ 757990 w 851287"/>
              <a:gd name="connsiteY23" fmla="*/ 582107 h 906960"/>
              <a:gd name="connsiteX24" fmla="*/ 830179 w 851287"/>
              <a:gd name="connsiteY24" fmla="*/ 546012 h 906960"/>
              <a:gd name="connsiteX25" fmla="*/ 709864 w 851287"/>
              <a:gd name="connsiteY25" fmla="*/ 509917 h 906960"/>
              <a:gd name="connsiteX26" fmla="*/ 625643 w 851287"/>
              <a:gd name="connsiteY26" fmla="*/ 497886 h 906960"/>
              <a:gd name="connsiteX27" fmla="*/ 505327 w 851287"/>
              <a:gd name="connsiteY27" fmla="*/ 461791 h 906960"/>
              <a:gd name="connsiteX28" fmla="*/ 469232 w 851287"/>
              <a:gd name="connsiteY28" fmla="*/ 449760 h 906960"/>
              <a:gd name="connsiteX29" fmla="*/ 372979 w 851287"/>
              <a:gd name="connsiteY29" fmla="*/ 425696 h 906960"/>
              <a:gd name="connsiteX30" fmla="*/ 300790 w 851287"/>
              <a:gd name="connsiteY30" fmla="*/ 401633 h 906960"/>
              <a:gd name="connsiteX31" fmla="*/ 204537 w 851287"/>
              <a:gd name="connsiteY31" fmla="*/ 365539 h 906960"/>
              <a:gd name="connsiteX32" fmla="*/ 84222 w 851287"/>
              <a:gd name="connsiteY32" fmla="*/ 341475 h 906960"/>
              <a:gd name="connsiteX33" fmla="*/ 48127 w 851287"/>
              <a:gd name="connsiteY33" fmla="*/ 353507 h 906960"/>
              <a:gd name="connsiteX34" fmla="*/ 84222 w 851287"/>
              <a:gd name="connsiteY34" fmla="*/ 389602 h 906960"/>
              <a:gd name="connsiteX35" fmla="*/ 108285 w 851287"/>
              <a:gd name="connsiteY35" fmla="*/ 425696 h 906960"/>
              <a:gd name="connsiteX36" fmla="*/ 156411 w 851287"/>
              <a:gd name="connsiteY36" fmla="*/ 497886 h 906960"/>
              <a:gd name="connsiteX37" fmla="*/ 168443 w 851287"/>
              <a:gd name="connsiteY37" fmla="*/ 533981 h 906960"/>
              <a:gd name="connsiteX38" fmla="*/ 228600 w 851287"/>
              <a:gd name="connsiteY38" fmla="*/ 594139 h 906960"/>
              <a:gd name="connsiteX39" fmla="*/ 252664 w 851287"/>
              <a:gd name="connsiteY39" fmla="*/ 618202 h 906960"/>
              <a:gd name="connsiteX40" fmla="*/ 288758 w 851287"/>
              <a:gd name="connsiteY40" fmla="*/ 642265 h 906960"/>
              <a:gd name="connsiteX41" fmla="*/ 372979 w 851287"/>
              <a:gd name="connsiteY41" fmla="*/ 738517 h 906960"/>
              <a:gd name="connsiteX42" fmla="*/ 397043 w 851287"/>
              <a:gd name="connsiteY42" fmla="*/ 762581 h 906960"/>
              <a:gd name="connsiteX43" fmla="*/ 445169 w 851287"/>
              <a:gd name="connsiteY43" fmla="*/ 822739 h 906960"/>
              <a:gd name="connsiteX44" fmla="*/ 481264 w 851287"/>
              <a:gd name="connsiteY44" fmla="*/ 846802 h 906960"/>
              <a:gd name="connsiteX45" fmla="*/ 541422 w 851287"/>
              <a:gd name="connsiteY45" fmla="*/ 906960 h 906960"/>
              <a:gd name="connsiteX46" fmla="*/ 517358 w 851287"/>
              <a:gd name="connsiteY46" fmla="*/ 497886 h 906960"/>
              <a:gd name="connsiteX47" fmla="*/ 505327 w 851287"/>
              <a:gd name="connsiteY47" fmla="*/ 461791 h 906960"/>
              <a:gd name="connsiteX48" fmla="*/ 493295 w 851287"/>
              <a:gd name="connsiteY48" fmla="*/ 389602 h 906960"/>
              <a:gd name="connsiteX49" fmla="*/ 469232 w 851287"/>
              <a:gd name="connsiteY49" fmla="*/ 64749 h 906960"/>
              <a:gd name="connsiteX50" fmla="*/ 469232 w 851287"/>
              <a:gd name="connsiteY50" fmla="*/ 4591 h 906960"/>
              <a:gd name="connsiteX0" fmla="*/ 442211 w 851287"/>
              <a:gd name="connsiteY0" fmla="*/ 0 h 906960"/>
              <a:gd name="connsiteX1" fmla="*/ 437001 w 851287"/>
              <a:gd name="connsiteY1" fmla="*/ 87424 h 906960"/>
              <a:gd name="connsiteX2" fmla="*/ 469232 w 851287"/>
              <a:gd name="connsiteY2" fmla="*/ 136939 h 906960"/>
              <a:gd name="connsiteX3" fmla="*/ 421106 w 851287"/>
              <a:gd name="connsiteY3" fmla="*/ 173033 h 906960"/>
              <a:gd name="connsiteX4" fmla="*/ 300790 w 851287"/>
              <a:gd name="connsiteY4" fmla="*/ 413665 h 906960"/>
              <a:gd name="connsiteX5" fmla="*/ 204537 w 851287"/>
              <a:gd name="connsiteY5" fmla="*/ 533981 h 906960"/>
              <a:gd name="connsiteX6" fmla="*/ 180474 w 851287"/>
              <a:gd name="connsiteY6" fmla="*/ 570075 h 906960"/>
              <a:gd name="connsiteX7" fmla="*/ 144379 w 851287"/>
              <a:gd name="connsiteY7" fmla="*/ 630233 h 906960"/>
              <a:gd name="connsiteX8" fmla="*/ 108285 w 851287"/>
              <a:gd name="connsiteY8" fmla="*/ 678360 h 906960"/>
              <a:gd name="connsiteX9" fmla="*/ 60158 w 851287"/>
              <a:gd name="connsiteY9" fmla="*/ 750549 h 906960"/>
              <a:gd name="connsiteX10" fmla="*/ 24064 w 851287"/>
              <a:gd name="connsiteY10" fmla="*/ 834770 h 906960"/>
              <a:gd name="connsiteX11" fmla="*/ 0 w 851287"/>
              <a:gd name="connsiteY11" fmla="*/ 858833 h 906960"/>
              <a:gd name="connsiteX12" fmla="*/ 72190 w 851287"/>
              <a:gd name="connsiteY12" fmla="*/ 810707 h 906960"/>
              <a:gd name="connsiteX13" fmla="*/ 120316 w 851287"/>
              <a:gd name="connsiteY13" fmla="*/ 786644 h 906960"/>
              <a:gd name="connsiteX14" fmla="*/ 192506 w 851287"/>
              <a:gd name="connsiteY14" fmla="*/ 762581 h 906960"/>
              <a:gd name="connsiteX15" fmla="*/ 336885 w 851287"/>
              <a:gd name="connsiteY15" fmla="*/ 726486 h 906960"/>
              <a:gd name="connsiteX16" fmla="*/ 445169 w 851287"/>
              <a:gd name="connsiteY16" fmla="*/ 702423 h 906960"/>
              <a:gd name="connsiteX17" fmla="*/ 481264 w 851287"/>
              <a:gd name="connsiteY17" fmla="*/ 678360 h 906960"/>
              <a:gd name="connsiteX18" fmla="*/ 541422 w 851287"/>
              <a:gd name="connsiteY18" fmla="*/ 666328 h 906960"/>
              <a:gd name="connsiteX19" fmla="*/ 577516 w 851287"/>
              <a:gd name="connsiteY19" fmla="*/ 654296 h 906960"/>
              <a:gd name="connsiteX20" fmla="*/ 637674 w 851287"/>
              <a:gd name="connsiteY20" fmla="*/ 642265 h 906960"/>
              <a:gd name="connsiteX21" fmla="*/ 685800 w 851287"/>
              <a:gd name="connsiteY21" fmla="*/ 618202 h 906960"/>
              <a:gd name="connsiteX22" fmla="*/ 721895 w 851287"/>
              <a:gd name="connsiteY22" fmla="*/ 594139 h 906960"/>
              <a:gd name="connsiteX23" fmla="*/ 757990 w 851287"/>
              <a:gd name="connsiteY23" fmla="*/ 582107 h 906960"/>
              <a:gd name="connsiteX24" fmla="*/ 830179 w 851287"/>
              <a:gd name="connsiteY24" fmla="*/ 546012 h 906960"/>
              <a:gd name="connsiteX25" fmla="*/ 709864 w 851287"/>
              <a:gd name="connsiteY25" fmla="*/ 509917 h 906960"/>
              <a:gd name="connsiteX26" fmla="*/ 625643 w 851287"/>
              <a:gd name="connsiteY26" fmla="*/ 497886 h 906960"/>
              <a:gd name="connsiteX27" fmla="*/ 505327 w 851287"/>
              <a:gd name="connsiteY27" fmla="*/ 461791 h 906960"/>
              <a:gd name="connsiteX28" fmla="*/ 469232 w 851287"/>
              <a:gd name="connsiteY28" fmla="*/ 449760 h 906960"/>
              <a:gd name="connsiteX29" fmla="*/ 372979 w 851287"/>
              <a:gd name="connsiteY29" fmla="*/ 425696 h 906960"/>
              <a:gd name="connsiteX30" fmla="*/ 300790 w 851287"/>
              <a:gd name="connsiteY30" fmla="*/ 401633 h 906960"/>
              <a:gd name="connsiteX31" fmla="*/ 204537 w 851287"/>
              <a:gd name="connsiteY31" fmla="*/ 365539 h 906960"/>
              <a:gd name="connsiteX32" fmla="*/ 84222 w 851287"/>
              <a:gd name="connsiteY32" fmla="*/ 341475 h 906960"/>
              <a:gd name="connsiteX33" fmla="*/ 48127 w 851287"/>
              <a:gd name="connsiteY33" fmla="*/ 353507 h 906960"/>
              <a:gd name="connsiteX34" fmla="*/ 84222 w 851287"/>
              <a:gd name="connsiteY34" fmla="*/ 389602 h 906960"/>
              <a:gd name="connsiteX35" fmla="*/ 108285 w 851287"/>
              <a:gd name="connsiteY35" fmla="*/ 425696 h 906960"/>
              <a:gd name="connsiteX36" fmla="*/ 156411 w 851287"/>
              <a:gd name="connsiteY36" fmla="*/ 497886 h 906960"/>
              <a:gd name="connsiteX37" fmla="*/ 168443 w 851287"/>
              <a:gd name="connsiteY37" fmla="*/ 533981 h 906960"/>
              <a:gd name="connsiteX38" fmla="*/ 228600 w 851287"/>
              <a:gd name="connsiteY38" fmla="*/ 594139 h 906960"/>
              <a:gd name="connsiteX39" fmla="*/ 252664 w 851287"/>
              <a:gd name="connsiteY39" fmla="*/ 618202 h 906960"/>
              <a:gd name="connsiteX40" fmla="*/ 288758 w 851287"/>
              <a:gd name="connsiteY40" fmla="*/ 642265 h 906960"/>
              <a:gd name="connsiteX41" fmla="*/ 372979 w 851287"/>
              <a:gd name="connsiteY41" fmla="*/ 738517 h 906960"/>
              <a:gd name="connsiteX42" fmla="*/ 397043 w 851287"/>
              <a:gd name="connsiteY42" fmla="*/ 762581 h 906960"/>
              <a:gd name="connsiteX43" fmla="*/ 445169 w 851287"/>
              <a:gd name="connsiteY43" fmla="*/ 822739 h 906960"/>
              <a:gd name="connsiteX44" fmla="*/ 481264 w 851287"/>
              <a:gd name="connsiteY44" fmla="*/ 846802 h 906960"/>
              <a:gd name="connsiteX45" fmla="*/ 541422 w 851287"/>
              <a:gd name="connsiteY45" fmla="*/ 906960 h 906960"/>
              <a:gd name="connsiteX46" fmla="*/ 517358 w 851287"/>
              <a:gd name="connsiteY46" fmla="*/ 497886 h 906960"/>
              <a:gd name="connsiteX47" fmla="*/ 505327 w 851287"/>
              <a:gd name="connsiteY47" fmla="*/ 461791 h 906960"/>
              <a:gd name="connsiteX48" fmla="*/ 493295 w 851287"/>
              <a:gd name="connsiteY48" fmla="*/ 389602 h 906960"/>
              <a:gd name="connsiteX49" fmla="*/ 469232 w 851287"/>
              <a:gd name="connsiteY49" fmla="*/ 64749 h 906960"/>
              <a:gd name="connsiteX50" fmla="*/ 469232 w 851287"/>
              <a:gd name="connsiteY50" fmla="*/ 4591 h 906960"/>
              <a:gd name="connsiteX0" fmla="*/ 442211 w 851287"/>
              <a:gd name="connsiteY0" fmla="*/ 0 h 906960"/>
              <a:gd name="connsiteX1" fmla="*/ 437001 w 851287"/>
              <a:gd name="connsiteY1" fmla="*/ 87424 h 906960"/>
              <a:gd name="connsiteX2" fmla="*/ 421110 w 851287"/>
              <a:gd name="connsiteY2" fmla="*/ 174848 h 906960"/>
              <a:gd name="connsiteX3" fmla="*/ 421106 w 851287"/>
              <a:gd name="connsiteY3" fmla="*/ 173033 h 906960"/>
              <a:gd name="connsiteX4" fmla="*/ 300790 w 851287"/>
              <a:gd name="connsiteY4" fmla="*/ 413665 h 906960"/>
              <a:gd name="connsiteX5" fmla="*/ 204537 w 851287"/>
              <a:gd name="connsiteY5" fmla="*/ 533981 h 906960"/>
              <a:gd name="connsiteX6" fmla="*/ 180474 w 851287"/>
              <a:gd name="connsiteY6" fmla="*/ 570075 h 906960"/>
              <a:gd name="connsiteX7" fmla="*/ 144379 w 851287"/>
              <a:gd name="connsiteY7" fmla="*/ 630233 h 906960"/>
              <a:gd name="connsiteX8" fmla="*/ 108285 w 851287"/>
              <a:gd name="connsiteY8" fmla="*/ 678360 h 906960"/>
              <a:gd name="connsiteX9" fmla="*/ 60158 w 851287"/>
              <a:gd name="connsiteY9" fmla="*/ 750549 h 906960"/>
              <a:gd name="connsiteX10" fmla="*/ 24064 w 851287"/>
              <a:gd name="connsiteY10" fmla="*/ 834770 h 906960"/>
              <a:gd name="connsiteX11" fmla="*/ 0 w 851287"/>
              <a:gd name="connsiteY11" fmla="*/ 858833 h 906960"/>
              <a:gd name="connsiteX12" fmla="*/ 72190 w 851287"/>
              <a:gd name="connsiteY12" fmla="*/ 810707 h 906960"/>
              <a:gd name="connsiteX13" fmla="*/ 120316 w 851287"/>
              <a:gd name="connsiteY13" fmla="*/ 786644 h 906960"/>
              <a:gd name="connsiteX14" fmla="*/ 192506 w 851287"/>
              <a:gd name="connsiteY14" fmla="*/ 762581 h 906960"/>
              <a:gd name="connsiteX15" fmla="*/ 336885 w 851287"/>
              <a:gd name="connsiteY15" fmla="*/ 726486 h 906960"/>
              <a:gd name="connsiteX16" fmla="*/ 445169 w 851287"/>
              <a:gd name="connsiteY16" fmla="*/ 702423 h 906960"/>
              <a:gd name="connsiteX17" fmla="*/ 481264 w 851287"/>
              <a:gd name="connsiteY17" fmla="*/ 678360 h 906960"/>
              <a:gd name="connsiteX18" fmla="*/ 541422 w 851287"/>
              <a:gd name="connsiteY18" fmla="*/ 666328 h 906960"/>
              <a:gd name="connsiteX19" fmla="*/ 577516 w 851287"/>
              <a:gd name="connsiteY19" fmla="*/ 654296 h 906960"/>
              <a:gd name="connsiteX20" fmla="*/ 637674 w 851287"/>
              <a:gd name="connsiteY20" fmla="*/ 642265 h 906960"/>
              <a:gd name="connsiteX21" fmla="*/ 685800 w 851287"/>
              <a:gd name="connsiteY21" fmla="*/ 618202 h 906960"/>
              <a:gd name="connsiteX22" fmla="*/ 721895 w 851287"/>
              <a:gd name="connsiteY22" fmla="*/ 594139 h 906960"/>
              <a:gd name="connsiteX23" fmla="*/ 757990 w 851287"/>
              <a:gd name="connsiteY23" fmla="*/ 582107 h 906960"/>
              <a:gd name="connsiteX24" fmla="*/ 830179 w 851287"/>
              <a:gd name="connsiteY24" fmla="*/ 546012 h 906960"/>
              <a:gd name="connsiteX25" fmla="*/ 709864 w 851287"/>
              <a:gd name="connsiteY25" fmla="*/ 509917 h 906960"/>
              <a:gd name="connsiteX26" fmla="*/ 625643 w 851287"/>
              <a:gd name="connsiteY26" fmla="*/ 497886 h 906960"/>
              <a:gd name="connsiteX27" fmla="*/ 505327 w 851287"/>
              <a:gd name="connsiteY27" fmla="*/ 461791 h 906960"/>
              <a:gd name="connsiteX28" fmla="*/ 469232 w 851287"/>
              <a:gd name="connsiteY28" fmla="*/ 449760 h 906960"/>
              <a:gd name="connsiteX29" fmla="*/ 372979 w 851287"/>
              <a:gd name="connsiteY29" fmla="*/ 425696 h 906960"/>
              <a:gd name="connsiteX30" fmla="*/ 300790 w 851287"/>
              <a:gd name="connsiteY30" fmla="*/ 401633 h 906960"/>
              <a:gd name="connsiteX31" fmla="*/ 204537 w 851287"/>
              <a:gd name="connsiteY31" fmla="*/ 365539 h 906960"/>
              <a:gd name="connsiteX32" fmla="*/ 84222 w 851287"/>
              <a:gd name="connsiteY32" fmla="*/ 341475 h 906960"/>
              <a:gd name="connsiteX33" fmla="*/ 48127 w 851287"/>
              <a:gd name="connsiteY33" fmla="*/ 353507 h 906960"/>
              <a:gd name="connsiteX34" fmla="*/ 84222 w 851287"/>
              <a:gd name="connsiteY34" fmla="*/ 389602 h 906960"/>
              <a:gd name="connsiteX35" fmla="*/ 108285 w 851287"/>
              <a:gd name="connsiteY35" fmla="*/ 425696 h 906960"/>
              <a:gd name="connsiteX36" fmla="*/ 156411 w 851287"/>
              <a:gd name="connsiteY36" fmla="*/ 497886 h 906960"/>
              <a:gd name="connsiteX37" fmla="*/ 168443 w 851287"/>
              <a:gd name="connsiteY37" fmla="*/ 533981 h 906960"/>
              <a:gd name="connsiteX38" fmla="*/ 228600 w 851287"/>
              <a:gd name="connsiteY38" fmla="*/ 594139 h 906960"/>
              <a:gd name="connsiteX39" fmla="*/ 252664 w 851287"/>
              <a:gd name="connsiteY39" fmla="*/ 618202 h 906960"/>
              <a:gd name="connsiteX40" fmla="*/ 288758 w 851287"/>
              <a:gd name="connsiteY40" fmla="*/ 642265 h 906960"/>
              <a:gd name="connsiteX41" fmla="*/ 372979 w 851287"/>
              <a:gd name="connsiteY41" fmla="*/ 738517 h 906960"/>
              <a:gd name="connsiteX42" fmla="*/ 397043 w 851287"/>
              <a:gd name="connsiteY42" fmla="*/ 762581 h 906960"/>
              <a:gd name="connsiteX43" fmla="*/ 445169 w 851287"/>
              <a:gd name="connsiteY43" fmla="*/ 822739 h 906960"/>
              <a:gd name="connsiteX44" fmla="*/ 481264 w 851287"/>
              <a:gd name="connsiteY44" fmla="*/ 846802 h 906960"/>
              <a:gd name="connsiteX45" fmla="*/ 541422 w 851287"/>
              <a:gd name="connsiteY45" fmla="*/ 906960 h 906960"/>
              <a:gd name="connsiteX46" fmla="*/ 517358 w 851287"/>
              <a:gd name="connsiteY46" fmla="*/ 497886 h 906960"/>
              <a:gd name="connsiteX47" fmla="*/ 505327 w 851287"/>
              <a:gd name="connsiteY47" fmla="*/ 461791 h 906960"/>
              <a:gd name="connsiteX48" fmla="*/ 493295 w 851287"/>
              <a:gd name="connsiteY48" fmla="*/ 389602 h 906960"/>
              <a:gd name="connsiteX49" fmla="*/ 469232 w 851287"/>
              <a:gd name="connsiteY49" fmla="*/ 64749 h 906960"/>
              <a:gd name="connsiteX50" fmla="*/ 469232 w 851287"/>
              <a:gd name="connsiteY50" fmla="*/ 4591 h 906960"/>
              <a:gd name="connsiteX0" fmla="*/ 468783 w 851287"/>
              <a:gd name="connsiteY0" fmla="*/ 0 h 906960"/>
              <a:gd name="connsiteX1" fmla="*/ 437001 w 851287"/>
              <a:gd name="connsiteY1" fmla="*/ 87424 h 906960"/>
              <a:gd name="connsiteX2" fmla="*/ 421110 w 851287"/>
              <a:gd name="connsiteY2" fmla="*/ 174848 h 906960"/>
              <a:gd name="connsiteX3" fmla="*/ 421106 w 851287"/>
              <a:gd name="connsiteY3" fmla="*/ 173033 h 906960"/>
              <a:gd name="connsiteX4" fmla="*/ 300790 w 851287"/>
              <a:gd name="connsiteY4" fmla="*/ 413665 h 906960"/>
              <a:gd name="connsiteX5" fmla="*/ 204537 w 851287"/>
              <a:gd name="connsiteY5" fmla="*/ 533981 h 906960"/>
              <a:gd name="connsiteX6" fmla="*/ 180474 w 851287"/>
              <a:gd name="connsiteY6" fmla="*/ 570075 h 906960"/>
              <a:gd name="connsiteX7" fmla="*/ 144379 w 851287"/>
              <a:gd name="connsiteY7" fmla="*/ 630233 h 906960"/>
              <a:gd name="connsiteX8" fmla="*/ 108285 w 851287"/>
              <a:gd name="connsiteY8" fmla="*/ 678360 h 906960"/>
              <a:gd name="connsiteX9" fmla="*/ 60158 w 851287"/>
              <a:gd name="connsiteY9" fmla="*/ 750549 h 906960"/>
              <a:gd name="connsiteX10" fmla="*/ 24064 w 851287"/>
              <a:gd name="connsiteY10" fmla="*/ 834770 h 906960"/>
              <a:gd name="connsiteX11" fmla="*/ 0 w 851287"/>
              <a:gd name="connsiteY11" fmla="*/ 858833 h 906960"/>
              <a:gd name="connsiteX12" fmla="*/ 72190 w 851287"/>
              <a:gd name="connsiteY12" fmla="*/ 810707 h 906960"/>
              <a:gd name="connsiteX13" fmla="*/ 120316 w 851287"/>
              <a:gd name="connsiteY13" fmla="*/ 786644 h 906960"/>
              <a:gd name="connsiteX14" fmla="*/ 192506 w 851287"/>
              <a:gd name="connsiteY14" fmla="*/ 762581 h 906960"/>
              <a:gd name="connsiteX15" fmla="*/ 336885 w 851287"/>
              <a:gd name="connsiteY15" fmla="*/ 726486 h 906960"/>
              <a:gd name="connsiteX16" fmla="*/ 445169 w 851287"/>
              <a:gd name="connsiteY16" fmla="*/ 702423 h 906960"/>
              <a:gd name="connsiteX17" fmla="*/ 481264 w 851287"/>
              <a:gd name="connsiteY17" fmla="*/ 678360 h 906960"/>
              <a:gd name="connsiteX18" fmla="*/ 541422 w 851287"/>
              <a:gd name="connsiteY18" fmla="*/ 666328 h 906960"/>
              <a:gd name="connsiteX19" fmla="*/ 577516 w 851287"/>
              <a:gd name="connsiteY19" fmla="*/ 654296 h 906960"/>
              <a:gd name="connsiteX20" fmla="*/ 637674 w 851287"/>
              <a:gd name="connsiteY20" fmla="*/ 642265 h 906960"/>
              <a:gd name="connsiteX21" fmla="*/ 685800 w 851287"/>
              <a:gd name="connsiteY21" fmla="*/ 618202 h 906960"/>
              <a:gd name="connsiteX22" fmla="*/ 721895 w 851287"/>
              <a:gd name="connsiteY22" fmla="*/ 594139 h 906960"/>
              <a:gd name="connsiteX23" fmla="*/ 757990 w 851287"/>
              <a:gd name="connsiteY23" fmla="*/ 582107 h 906960"/>
              <a:gd name="connsiteX24" fmla="*/ 830179 w 851287"/>
              <a:gd name="connsiteY24" fmla="*/ 546012 h 906960"/>
              <a:gd name="connsiteX25" fmla="*/ 709864 w 851287"/>
              <a:gd name="connsiteY25" fmla="*/ 509917 h 906960"/>
              <a:gd name="connsiteX26" fmla="*/ 625643 w 851287"/>
              <a:gd name="connsiteY26" fmla="*/ 497886 h 906960"/>
              <a:gd name="connsiteX27" fmla="*/ 505327 w 851287"/>
              <a:gd name="connsiteY27" fmla="*/ 461791 h 906960"/>
              <a:gd name="connsiteX28" fmla="*/ 469232 w 851287"/>
              <a:gd name="connsiteY28" fmla="*/ 449760 h 906960"/>
              <a:gd name="connsiteX29" fmla="*/ 372979 w 851287"/>
              <a:gd name="connsiteY29" fmla="*/ 425696 h 906960"/>
              <a:gd name="connsiteX30" fmla="*/ 300790 w 851287"/>
              <a:gd name="connsiteY30" fmla="*/ 401633 h 906960"/>
              <a:gd name="connsiteX31" fmla="*/ 204537 w 851287"/>
              <a:gd name="connsiteY31" fmla="*/ 365539 h 906960"/>
              <a:gd name="connsiteX32" fmla="*/ 84222 w 851287"/>
              <a:gd name="connsiteY32" fmla="*/ 341475 h 906960"/>
              <a:gd name="connsiteX33" fmla="*/ 48127 w 851287"/>
              <a:gd name="connsiteY33" fmla="*/ 353507 h 906960"/>
              <a:gd name="connsiteX34" fmla="*/ 84222 w 851287"/>
              <a:gd name="connsiteY34" fmla="*/ 389602 h 906960"/>
              <a:gd name="connsiteX35" fmla="*/ 108285 w 851287"/>
              <a:gd name="connsiteY35" fmla="*/ 425696 h 906960"/>
              <a:gd name="connsiteX36" fmla="*/ 156411 w 851287"/>
              <a:gd name="connsiteY36" fmla="*/ 497886 h 906960"/>
              <a:gd name="connsiteX37" fmla="*/ 168443 w 851287"/>
              <a:gd name="connsiteY37" fmla="*/ 533981 h 906960"/>
              <a:gd name="connsiteX38" fmla="*/ 228600 w 851287"/>
              <a:gd name="connsiteY38" fmla="*/ 594139 h 906960"/>
              <a:gd name="connsiteX39" fmla="*/ 252664 w 851287"/>
              <a:gd name="connsiteY39" fmla="*/ 618202 h 906960"/>
              <a:gd name="connsiteX40" fmla="*/ 288758 w 851287"/>
              <a:gd name="connsiteY40" fmla="*/ 642265 h 906960"/>
              <a:gd name="connsiteX41" fmla="*/ 372979 w 851287"/>
              <a:gd name="connsiteY41" fmla="*/ 738517 h 906960"/>
              <a:gd name="connsiteX42" fmla="*/ 397043 w 851287"/>
              <a:gd name="connsiteY42" fmla="*/ 762581 h 906960"/>
              <a:gd name="connsiteX43" fmla="*/ 445169 w 851287"/>
              <a:gd name="connsiteY43" fmla="*/ 822739 h 906960"/>
              <a:gd name="connsiteX44" fmla="*/ 481264 w 851287"/>
              <a:gd name="connsiteY44" fmla="*/ 846802 h 906960"/>
              <a:gd name="connsiteX45" fmla="*/ 541422 w 851287"/>
              <a:gd name="connsiteY45" fmla="*/ 906960 h 906960"/>
              <a:gd name="connsiteX46" fmla="*/ 517358 w 851287"/>
              <a:gd name="connsiteY46" fmla="*/ 497886 h 906960"/>
              <a:gd name="connsiteX47" fmla="*/ 505327 w 851287"/>
              <a:gd name="connsiteY47" fmla="*/ 461791 h 906960"/>
              <a:gd name="connsiteX48" fmla="*/ 493295 w 851287"/>
              <a:gd name="connsiteY48" fmla="*/ 389602 h 906960"/>
              <a:gd name="connsiteX49" fmla="*/ 469232 w 851287"/>
              <a:gd name="connsiteY49" fmla="*/ 64749 h 906960"/>
              <a:gd name="connsiteX50" fmla="*/ 469232 w 851287"/>
              <a:gd name="connsiteY50" fmla="*/ 4591 h 906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851287" h="906960">
                <a:moveTo>
                  <a:pt x="468783" y="0"/>
                </a:moveTo>
                <a:cubicBezTo>
                  <a:pt x="452741" y="24063"/>
                  <a:pt x="449934" y="61557"/>
                  <a:pt x="437001" y="87424"/>
                </a:cubicBezTo>
                <a:cubicBezTo>
                  <a:pt x="428980" y="103466"/>
                  <a:pt x="432782" y="161230"/>
                  <a:pt x="421110" y="174848"/>
                </a:cubicBezTo>
                <a:cubicBezTo>
                  <a:pt x="408060" y="190073"/>
                  <a:pt x="437148" y="161002"/>
                  <a:pt x="421106" y="173033"/>
                </a:cubicBezTo>
                <a:cubicBezTo>
                  <a:pt x="388790" y="269982"/>
                  <a:pt x="378532" y="316487"/>
                  <a:pt x="300790" y="413665"/>
                </a:cubicBezTo>
                <a:cubicBezTo>
                  <a:pt x="268706" y="453770"/>
                  <a:pt x="233027" y="491247"/>
                  <a:pt x="204537" y="533981"/>
                </a:cubicBezTo>
                <a:cubicBezTo>
                  <a:pt x="196516" y="546012"/>
                  <a:pt x="188138" y="557813"/>
                  <a:pt x="180474" y="570075"/>
                </a:cubicBezTo>
                <a:cubicBezTo>
                  <a:pt x="168080" y="589906"/>
                  <a:pt x="157351" y="610775"/>
                  <a:pt x="144379" y="630233"/>
                </a:cubicBezTo>
                <a:cubicBezTo>
                  <a:pt x="133256" y="646918"/>
                  <a:pt x="118913" y="661355"/>
                  <a:pt x="108285" y="678360"/>
                </a:cubicBezTo>
                <a:cubicBezTo>
                  <a:pt x="59729" y="756052"/>
                  <a:pt x="109187" y="701522"/>
                  <a:pt x="60158" y="750549"/>
                </a:cubicBezTo>
                <a:cubicBezTo>
                  <a:pt x="48075" y="798882"/>
                  <a:pt x="54278" y="797003"/>
                  <a:pt x="24064" y="834770"/>
                </a:cubicBezTo>
                <a:cubicBezTo>
                  <a:pt x="16978" y="843628"/>
                  <a:pt x="0" y="870177"/>
                  <a:pt x="0" y="858833"/>
                </a:cubicBezTo>
                <a:cubicBezTo>
                  <a:pt x="0" y="814651"/>
                  <a:pt x="48043" y="819762"/>
                  <a:pt x="72190" y="810707"/>
                </a:cubicBezTo>
                <a:cubicBezTo>
                  <a:pt x="88984" y="804409"/>
                  <a:pt x="103663" y="793305"/>
                  <a:pt x="120316" y="786644"/>
                </a:cubicBezTo>
                <a:cubicBezTo>
                  <a:pt x="143867" y="777224"/>
                  <a:pt x="168066" y="769370"/>
                  <a:pt x="192506" y="762581"/>
                </a:cubicBezTo>
                <a:cubicBezTo>
                  <a:pt x="240304" y="749304"/>
                  <a:pt x="288241" y="736215"/>
                  <a:pt x="336885" y="726486"/>
                </a:cubicBezTo>
                <a:cubicBezTo>
                  <a:pt x="413258" y="711211"/>
                  <a:pt x="377204" y="719414"/>
                  <a:pt x="445169" y="702423"/>
                </a:cubicBezTo>
                <a:cubicBezTo>
                  <a:pt x="457201" y="694402"/>
                  <a:pt x="467724" y="683437"/>
                  <a:pt x="481264" y="678360"/>
                </a:cubicBezTo>
                <a:cubicBezTo>
                  <a:pt x="500412" y="671180"/>
                  <a:pt x="521583" y="671288"/>
                  <a:pt x="541422" y="666328"/>
                </a:cubicBezTo>
                <a:cubicBezTo>
                  <a:pt x="553726" y="663252"/>
                  <a:pt x="565212" y="657372"/>
                  <a:pt x="577516" y="654296"/>
                </a:cubicBezTo>
                <a:cubicBezTo>
                  <a:pt x="597355" y="649336"/>
                  <a:pt x="617621" y="646275"/>
                  <a:pt x="637674" y="642265"/>
                </a:cubicBezTo>
                <a:cubicBezTo>
                  <a:pt x="653716" y="634244"/>
                  <a:pt x="670228" y="627100"/>
                  <a:pt x="685800" y="618202"/>
                </a:cubicBezTo>
                <a:cubicBezTo>
                  <a:pt x="698355" y="611028"/>
                  <a:pt x="708961" y="600606"/>
                  <a:pt x="721895" y="594139"/>
                </a:cubicBezTo>
                <a:cubicBezTo>
                  <a:pt x="733239" y="588467"/>
                  <a:pt x="746646" y="587779"/>
                  <a:pt x="757990" y="582107"/>
                </a:cubicBezTo>
                <a:cubicBezTo>
                  <a:pt x="851287" y="535458"/>
                  <a:pt x="739453" y="576256"/>
                  <a:pt x="830179" y="546012"/>
                </a:cubicBezTo>
                <a:cubicBezTo>
                  <a:pt x="792516" y="533458"/>
                  <a:pt x="749862" y="517189"/>
                  <a:pt x="709864" y="509917"/>
                </a:cubicBezTo>
                <a:cubicBezTo>
                  <a:pt x="681963" y="504844"/>
                  <a:pt x="653717" y="501896"/>
                  <a:pt x="625643" y="497886"/>
                </a:cubicBezTo>
                <a:cubicBezTo>
                  <a:pt x="454112" y="440710"/>
                  <a:pt x="632596" y="498153"/>
                  <a:pt x="505327" y="461791"/>
                </a:cubicBezTo>
                <a:cubicBezTo>
                  <a:pt x="493133" y="458307"/>
                  <a:pt x="481468" y="453097"/>
                  <a:pt x="469232" y="449760"/>
                </a:cubicBezTo>
                <a:cubicBezTo>
                  <a:pt x="437325" y="441058"/>
                  <a:pt x="404354" y="436154"/>
                  <a:pt x="372979" y="425696"/>
                </a:cubicBezTo>
                <a:cubicBezTo>
                  <a:pt x="348916" y="417675"/>
                  <a:pt x="324340" y="411053"/>
                  <a:pt x="300790" y="401633"/>
                </a:cubicBezTo>
                <a:cubicBezTo>
                  <a:pt x="268993" y="388914"/>
                  <a:pt x="237552" y="374972"/>
                  <a:pt x="204537" y="365539"/>
                </a:cubicBezTo>
                <a:cubicBezTo>
                  <a:pt x="154277" y="351179"/>
                  <a:pt x="140956" y="350931"/>
                  <a:pt x="84222" y="341475"/>
                </a:cubicBezTo>
                <a:cubicBezTo>
                  <a:pt x="72190" y="345486"/>
                  <a:pt x="48127" y="340824"/>
                  <a:pt x="48127" y="353507"/>
                </a:cubicBezTo>
                <a:cubicBezTo>
                  <a:pt x="48127" y="370522"/>
                  <a:pt x="73329" y="376530"/>
                  <a:pt x="84222" y="389602"/>
                </a:cubicBezTo>
                <a:cubicBezTo>
                  <a:pt x="93479" y="400710"/>
                  <a:pt x="100264" y="413665"/>
                  <a:pt x="108285" y="425696"/>
                </a:cubicBezTo>
                <a:cubicBezTo>
                  <a:pt x="136891" y="511518"/>
                  <a:pt x="96329" y="407764"/>
                  <a:pt x="156411" y="497886"/>
                </a:cubicBezTo>
                <a:cubicBezTo>
                  <a:pt x="163446" y="508438"/>
                  <a:pt x="160834" y="523835"/>
                  <a:pt x="168443" y="533981"/>
                </a:cubicBezTo>
                <a:cubicBezTo>
                  <a:pt x="185458" y="556668"/>
                  <a:pt x="208547" y="574086"/>
                  <a:pt x="228600" y="594139"/>
                </a:cubicBezTo>
                <a:cubicBezTo>
                  <a:pt x="236621" y="602160"/>
                  <a:pt x="243226" y="611910"/>
                  <a:pt x="252664" y="618202"/>
                </a:cubicBezTo>
                <a:cubicBezTo>
                  <a:pt x="264695" y="626223"/>
                  <a:pt x="277876" y="632743"/>
                  <a:pt x="288758" y="642265"/>
                </a:cubicBezTo>
                <a:cubicBezTo>
                  <a:pt x="387710" y="728849"/>
                  <a:pt x="318618" y="670566"/>
                  <a:pt x="372979" y="738517"/>
                </a:cubicBezTo>
                <a:cubicBezTo>
                  <a:pt x="380066" y="747375"/>
                  <a:pt x="389956" y="753723"/>
                  <a:pt x="397043" y="762581"/>
                </a:cubicBezTo>
                <a:cubicBezTo>
                  <a:pt x="424834" y="797319"/>
                  <a:pt x="412893" y="796918"/>
                  <a:pt x="445169" y="822739"/>
                </a:cubicBezTo>
                <a:cubicBezTo>
                  <a:pt x="456460" y="831772"/>
                  <a:pt x="470382" y="837280"/>
                  <a:pt x="481264" y="846802"/>
                </a:cubicBezTo>
                <a:cubicBezTo>
                  <a:pt x="502606" y="865476"/>
                  <a:pt x="541422" y="906960"/>
                  <a:pt x="541422" y="906960"/>
                </a:cubicBezTo>
                <a:cubicBezTo>
                  <a:pt x="538091" y="830339"/>
                  <a:pt x="532652" y="604944"/>
                  <a:pt x="517358" y="497886"/>
                </a:cubicBezTo>
                <a:cubicBezTo>
                  <a:pt x="515564" y="485331"/>
                  <a:pt x="508078" y="474171"/>
                  <a:pt x="505327" y="461791"/>
                </a:cubicBezTo>
                <a:cubicBezTo>
                  <a:pt x="500035" y="437977"/>
                  <a:pt x="497306" y="413665"/>
                  <a:pt x="493295" y="389602"/>
                </a:cubicBezTo>
                <a:cubicBezTo>
                  <a:pt x="483890" y="276736"/>
                  <a:pt x="474948" y="179056"/>
                  <a:pt x="469232" y="64749"/>
                </a:cubicBezTo>
                <a:cubicBezTo>
                  <a:pt x="468231" y="44721"/>
                  <a:pt x="469232" y="24644"/>
                  <a:pt x="469232" y="4591"/>
                </a:cubicBezTo>
              </a:path>
            </a:pathLst>
          </a:custGeom>
          <a:ln w="28575">
            <a:solidFill>
              <a:srgbClr val="C00000"/>
            </a:solidFill>
          </a:ln>
          <a:effectLst>
            <a:reflection blurRad="6350" stA="50000" endA="300" endPos="55500" dist="50800" dir="5400000" sy="-100000" algn="bl" rotWithShape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9" name="그림 8" descr="IMG_549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940152" y="4059070"/>
            <a:ext cx="2808311" cy="210623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11560" y="2492896"/>
            <a:ext cx="7772400" cy="1470025"/>
          </a:xfrm>
        </p:spPr>
        <p:txBody>
          <a:bodyPr>
            <a:normAutofit/>
          </a:bodyPr>
          <a:lstStyle/>
          <a:p>
            <a:pPr lvl="1" algn="ctr" rtl="0" latinLnBrk="1">
              <a:spcBef>
                <a:spcPct val="0"/>
              </a:spcBef>
            </a:pPr>
            <a:r>
              <a:rPr lang="en-US" altLang="ko-KR" sz="4400" b="1" dirty="0" smtClean="0">
                <a:latin typeface="서울남산체 L" pitchFamily="18" charset="-127"/>
                <a:ea typeface="서울남산체 L" pitchFamily="18" charset="-127"/>
              </a:rPr>
              <a:t>Activities in </a:t>
            </a:r>
            <a:r>
              <a:rPr lang="en-US" altLang="ko-KR" sz="4400" b="1" dirty="0" err="1" smtClean="0">
                <a:latin typeface="서울남산체 L" pitchFamily="18" charset="-127"/>
                <a:ea typeface="서울남산체 L" pitchFamily="18" charset="-127"/>
              </a:rPr>
              <a:t>Birisiri</a:t>
            </a:r>
            <a:r>
              <a:rPr lang="en-US" altLang="ko-KR" sz="4400" b="1" dirty="0" smtClean="0">
                <a:latin typeface="서울남산체 L" pitchFamily="18" charset="-127"/>
                <a:ea typeface="서울남산체 L" pitchFamily="18" charset="-127"/>
              </a:rPr>
              <a:t/>
            </a:r>
            <a:br>
              <a:rPr lang="en-US" altLang="ko-KR" sz="4400" b="1" dirty="0" smtClean="0">
                <a:latin typeface="서울남산체 L" pitchFamily="18" charset="-127"/>
                <a:ea typeface="서울남산체 L" pitchFamily="18" charset="-127"/>
              </a:rPr>
            </a:br>
            <a:endParaRPr lang="ko-KR" altLang="en-US" sz="4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600" dirty="0" smtClean="0">
                <a:latin typeface="서울남산체 L" pitchFamily="18" charset="-127"/>
                <a:ea typeface="서울남산체 L" pitchFamily="18" charset="-127"/>
              </a:rPr>
              <a:t>Orientation about </a:t>
            </a:r>
            <a:r>
              <a:rPr lang="en-US" altLang="ko-KR" sz="3600" dirty="0" err="1" smtClean="0">
                <a:latin typeface="서울남산체 L" pitchFamily="18" charset="-127"/>
                <a:ea typeface="서울남산체 L" pitchFamily="18" charset="-127"/>
              </a:rPr>
              <a:t>Brisiri</a:t>
            </a:r>
            <a:r>
              <a:rPr lang="en-US" altLang="ko-KR" sz="3600" dirty="0" smtClean="0">
                <a:latin typeface="서울남산체 L" pitchFamily="18" charset="-127"/>
                <a:ea typeface="서울남산체 L" pitchFamily="18" charset="-127"/>
              </a:rPr>
              <a:t> YMCA</a:t>
            </a:r>
            <a:endParaRPr lang="ko-KR" altLang="en-US" sz="36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600200"/>
            <a:ext cx="4042792" cy="4525963"/>
          </a:xfrm>
        </p:spPr>
        <p:txBody>
          <a:bodyPr>
            <a:normAutofit lnSpcReduction="10000"/>
          </a:bodyPr>
          <a:lstStyle/>
          <a:p>
            <a:r>
              <a:rPr lang="en-US" altLang="ko-KR" dirty="0" smtClean="0"/>
              <a:t>2013</a:t>
            </a:r>
            <a:r>
              <a:rPr lang="ko-KR" altLang="en-US" dirty="0" smtClean="0"/>
              <a:t>년 </a:t>
            </a:r>
            <a:r>
              <a:rPr lang="en-US" altLang="ko-KR" dirty="0" smtClean="0"/>
              <a:t>3</a:t>
            </a:r>
            <a:r>
              <a:rPr lang="ko-KR" altLang="en-US" dirty="0" smtClean="0"/>
              <a:t>월 </a:t>
            </a:r>
            <a:r>
              <a:rPr lang="en-US" altLang="ko-KR" dirty="0" smtClean="0"/>
              <a:t>14</a:t>
            </a:r>
            <a:r>
              <a:rPr lang="ko-KR" altLang="en-US" dirty="0" smtClean="0"/>
              <a:t>일 </a:t>
            </a:r>
            <a:r>
              <a:rPr lang="en-US" altLang="ko-KR" dirty="0" smtClean="0"/>
              <a:t>in </a:t>
            </a:r>
            <a:r>
              <a:rPr lang="en-US" altLang="ko-KR" dirty="0" err="1" smtClean="0"/>
              <a:t>Birisiri</a:t>
            </a:r>
            <a:r>
              <a:rPr lang="en-US" altLang="ko-KR" dirty="0" smtClean="0"/>
              <a:t> YMCA</a:t>
            </a:r>
          </a:p>
          <a:p>
            <a:endParaRPr lang="en-US" altLang="ko-KR" dirty="0" smtClean="0"/>
          </a:p>
          <a:p>
            <a:r>
              <a:rPr lang="en-US" altLang="ko-KR" dirty="0" err="1" smtClean="0"/>
              <a:t>Birisiri</a:t>
            </a:r>
            <a:r>
              <a:rPr lang="ko-KR" altLang="en-US" dirty="0" smtClean="0"/>
              <a:t> </a:t>
            </a:r>
            <a:r>
              <a:rPr lang="en-US" altLang="ko-KR" dirty="0" smtClean="0"/>
              <a:t>YMCA</a:t>
            </a:r>
            <a:r>
              <a:rPr lang="ko-KR" altLang="en-US" dirty="0" smtClean="0"/>
              <a:t> 기관에 대한 소개와 역사</a:t>
            </a:r>
            <a:r>
              <a:rPr lang="en-US" altLang="ko-KR" dirty="0" smtClean="0"/>
              <a:t>, </a:t>
            </a:r>
            <a:r>
              <a:rPr lang="ko-KR" altLang="en-US" dirty="0" smtClean="0"/>
              <a:t>방향에 대한 설명을 들었고</a:t>
            </a:r>
            <a:r>
              <a:rPr lang="en-US" altLang="ko-KR" dirty="0" smtClean="0"/>
              <a:t>, </a:t>
            </a:r>
            <a:r>
              <a:rPr lang="ko-KR" altLang="en-US" dirty="0" smtClean="0"/>
              <a:t> </a:t>
            </a:r>
            <a:r>
              <a:rPr lang="en-US" altLang="ko-KR" dirty="0" smtClean="0"/>
              <a:t>YMCA </a:t>
            </a:r>
            <a:r>
              <a:rPr lang="ko-KR" altLang="en-US" dirty="0" smtClean="0"/>
              <a:t>스텝과 간략한 일정계획을 </a:t>
            </a:r>
            <a:r>
              <a:rPr lang="en-US" altLang="ko-KR" dirty="0" smtClean="0"/>
              <a:t> </a:t>
            </a:r>
            <a:r>
              <a:rPr lang="ko-KR" altLang="en-US" dirty="0" smtClean="0"/>
              <a:t>소개받았다</a:t>
            </a:r>
            <a:r>
              <a:rPr lang="en-US" altLang="ko-KR" dirty="0" smtClean="0"/>
              <a:t>.</a:t>
            </a:r>
          </a:p>
          <a:p>
            <a:endParaRPr lang="en-US" altLang="ko-KR" dirty="0" smtClean="0"/>
          </a:p>
          <a:p>
            <a:endParaRPr lang="en-US" altLang="ko-KR" dirty="0" smtClean="0"/>
          </a:p>
          <a:p>
            <a:pPr>
              <a:buNone/>
            </a:pPr>
            <a:endParaRPr lang="en-US" altLang="ko-KR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21E213-D47E-4B73-BC83-C16845A1F94C}" type="slidenum">
              <a:rPr lang="ko-KR" altLang="en-US" smtClean="0"/>
              <a:pPr/>
              <a:t>9</a:t>
            </a:fld>
            <a:endParaRPr lang="ko-KR" altLang="en-US"/>
          </a:p>
        </p:txBody>
      </p:sp>
      <p:sp>
        <p:nvSpPr>
          <p:cNvPr id="6" name="자유형 5"/>
          <p:cNvSpPr/>
          <p:nvPr/>
        </p:nvSpPr>
        <p:spPr>
          <a:xfrm>
            <a:off x="611560" y="548680"/>
            <a:ext cx="792088" cy="504056"/>
          </a:xfrm>
          <a:custGeom>
            <a:avLst/>
            <a:gdLst>
              <a:gd name="connsiteX0" fmla="*/ 541422 w 851287"/>
              <a:gd name="connsiteY0" fmla="*/ 12032 h 902369"/>
              <a:gd name="connsiteX1" fmla="*/ 493295 w 851287"/>
              <a:gd name="connsiteY1" fmla="*/ 84221 h 902369"/>
              <a:gd name="connsiteX2" fmla="*/ 469232 w 851287"/>
              <a:gd name="connsiteY2" fmla="*/ 132348 h 902369"/>
              <a:gd name="connsiteX3" fmla="*/ 421106 w 851287"/>
              <a:gd name="connsiteY3" fmla="*/ 168442 h 902369"/>
              <a:gd name="connsiteX4" fmla="*/ 300790 w 851287"/>
              <a:gd name="connsiteY4" fmla="*/ 409074 h 902369"/>
              <a:gd name="connsiteX5" fmla="*/ 204537 w 851287"/>
              <a:gd name="connsiteY5" fmla="*/ 529390 h 902369"/>
              <a:gd name="connsiteX6" fmla="*/ 180474 w 851287"/>
              <a:gd name="connsiteY6" fmla="*/ 565484 h 902369"/>
              <a:gd name="connsiteX7" fmla="*/ 144379 w 851287"/>
              <a:gd name="connsiteY7" fmla="*/ 625642 h 902369"/>
              <a:gd name="connsiteX8" fmla="*/ 108285 w 851287"/>
              <a:gd name="connsiteY8" fmla="*/ 673769 h 902369"/>
              <a:gd name="connsiteX9" fmla="*/ 60158 w 851287"/>
              <a:gd name="connsiteY9" fmla="*/ 745958 h 902369"/>
              <a:gd name="connsiteX10" fmla="*/ 24064 w 851287"/>
              <a:gd name="connsiteY10" fmla="*/ 830179 h 902369"/>
              <a:gd name="connsiteX11" fmla="*/ 0 w 851287"/>
              <a:gd name="connsiteY11" fmla="*/ 854242 h 902369"/>
              <a:gd name="connsiteX12" fmla="*/ 72190 w 851287"/>
              <a:gd name="connsiteY12" fmla="*/ 806116 h 902369"/>
              <a:gd name="connsiteX13" fmla="*/ 120316 w 851287"/>
              <a:gd name="connsiteY13" fmla="*/ 782053 h 902369"/>
              <a:gd name="connsiteX14" fmla="*/ 192506 w 851287"/>
              <a:gd name="connsiteY14" fmla="*/ 757990 h 902369"/>
              <a:gd name="connsiteX15" fmla="*/ 336885 w 851287"/>
              <a:gd name="connsiteY15" fmla="*/ 721895 h 902369"/>
              <a:gd name="connsiteX16" fmla="*/ 445169 w 851287"/>
              <a:gd name="connsiteY16" fmla="*/ 697832 h 902369"/>
              <a:gd name="connsiteX17" fmla="*/ 481264 w 851287"/>
              <a:gd name="connsiteY17" fmla="*/ 673769 h 902369"/>
              <a:gd name="connsiteX18" fmla="*/ 541422 w 851287"/>
              <a:gd name="connsiteY18" fmla="*/ 661737 h 902369"/>
              <a:gd name="connsiteX19" fmla="*/ 577516 w 851287"/>
              <a:gd name="connsiteY19" fmla="*/ 649705 h 902369"/>
              <a:gd name="connsiteX20" fmla="*/ 637674 w 851287"/>
              <a:gd name="connsiteY20" fmla="*/ 637674 h 902369"/>
              <a:gd name="connsiteX21" fmla="*/ 685800 w 851287"/>
              <a:gd name="connsiteY21" fmla="*/ 613611 h 902369"/>
              <a:gd name="connsiteX22" fmla="*/ 721895 w 851287"/>
              <a:gd name="connsiteY22" fmla="*/ 589548 h 902369"/>
              <a:gd name="connsiteX23" fmla="*/ 757990 w 851287"/>
              <a:gd name="connsiteY23" fmla="*/ 577516 h 902369"/>
              <a:gd name="connsiteX24" fmla="*/ 830179 w 851287"/>
              <a:gd name="connsiteY24" fmla="*/ 541421 h 902369"/>
              <a:gd name="connsiteX25" fmla="*/ 709864 w 851287"/>
              <a:gd name="connsiteY25" fmla="*/ 505326 h 902369"/>
              <a:gd name="connsiteX26" fmla="*/ 625643 w 851287"/>
              <a:gd name="connsiteY26" fmla="*/ 493295 h 902369"/>
              <a:gd name="connsiteX27" fmla="*/ 505327 w 851287"/>
              <a:gd name="connsiteY27" fmla="*/ 457200 h 902369"/>
              <a:gd name="connsiteX28" fmla="*/ 469232 w 851287"/>
              <a:gd name="connsiteY28" fmla="*/ 445169 h 902369"/>
              <a:gd name="connsiteX29" fmla="*/ 372979 w 851287"/>
              <a:gd name="connsiteY29" fmla="*/ 421105 h 902369"/>
              <a:gd name="connsiteX30" fmla="*/ 300790 w 851287"/>
              <a:gd name="connsiteY30" fmla="*/ 397042 h 902369"/>
              <a:gd name="connsiteX31" fmla="*/ 204537 w 851287"/>
              <a:gd name="connsiteY31" fmla="*/ 360948 h 902369"/>
              <a:gd name="connsiteX32" fmla="*/ 84222 w 851287"/>
              <a:gd name="connsiteY32" fmla="*/ 336884 h 902369"/>
              <a:gd name="connsiteX33" fmla="*/ 48127 w 851287"/>
              <a:gd name="connsiteY33" fmla="*/ 348916 h 902369"/>
              <a:gd name="connsiteX34" fmla="*/ 84222 w 851287"/>
              <a:gd name="connsiteY34" fmla="*/ 385011 h 902369"/>
              <a:gd name="connsiteX35" fmla="*/ 108285 w 851287"/>
              <a:gd name="connsiteY35" fmla="*/ 421105 h 902369"/>
              <a:gd name="connsiteX36" fmla="*/ 156411 w 851287"/>
              <a:gd name="connsiteY36" fmla="*/ 493295 h 902369"/>
              <a:gd name="connsiteX37" fmla="*/ 168443 w 851287"/>
              <a:gd name="connsiteY37" fmla="*/ 529390 h 902369"/>
              <a:gd name="connsiteX38" fmla="*/ 228600 w 851287"/>
              <a:gd name="connsiteY38" fmla="*/ 589548 h 902369"/>
              <a:gd name="connsiteX39" fmla="*/ 252664 w 851287"/>
              <a:gd name="connsiteY39" fmla="*/ 613611 h 902369"/>
              <a:gd name="connsiteX40" fmla="*/ 288758 w 851287"/>
              <a:gd name="connsiteY40" fmla="*/ 637674 h 902369"/>
              <a:gd name="connsiteX41" fmla="*/ 372979 w 851287"/>
              <a:gd name="connsiteY41" fmla="*/ 733926 h 902369"/>
              <a:gd name="connsiteX42" fmla="*/ 397043 w 851287"/>
              <a:gd name="connsiteY42" fmla="*/ 757990 h 902369"/>
              <a:gd name="connsiteX43" fmla="*/ 445169 w 851287"/>
              <a:gd name="connsiteY43" fmla="*/ 818148 h 902369"/>
              <a:gd name="connsiteX44" fmla="*/ 481264 w 851287"/>
              <a:gd name="connsiteY44" fmla="*/ 842211 h 902369"/>
              <a:gd name="connsiteX45" fmla="*/ 541422 w 851287"/>
              <a:gd name="connsiteY45" fmla="*/ 902369 h 902369"/>
              <a:gd name="connsiteX46" fmla="*/ 517358 w 851287"/>
              <a:gd name="connsiteY46" fmla="*/ 493295 h 902369"/>
              <a:gd name="connsiteX47" fmla="*/ 505327 w 851287"/>
              <a:gd name="connsiteY47" fmla="*/ 457200 h 902369"/>
              <a:gd name="connsiteX48" fmla="*/ 493295 w 851287"/>
              <a:gd name="connsiteY48" fmla="*/ 385011 h 902369"/>
              <a:gd name="connsiteX49" fmla="*/ 469232 w 851287"/>
              <a:gd name="connsiteY49" fmla="*/ 60158 h 902369"/>
              <a:gd name="connsiteX50" fmla="*/ 469232 w 851287"/>
              <a:gd name="connsiteY50" fmla="*/ 0 h 902369"/>
              <a:gd name="connsiteX0" fmla="*/ 442211 w 851287"/>
              <a:gd name="connsiteY0" fmla="*/ 0 h 906960"/>
              <a:gd name="connsiteX1" fmla="*/ 493295 w 851287"/>
              <a:gd name="connsiteY1" fmla="*/ 88812 h 906960"/>
              <a:gd name="connsiteX2" fmla="*/ 469232 w 851287"/>
              <a:gd name="connsiteY2" fmla="*/ 136939 h 906960"/>
              <a:gd name="connsiteX3" fmla="*/ 421106 w 851287"/>
              <a:gd name="connsiteY3" fmla="*/ 173033 h 906960"/>
              <a:gd name="connsiteX4" fmla="*/ 300790 w 851287"/>
              <a:gd name="connsiteY4" fmla="*/ 413665 h 906960"/>
              <a:gd name="connsiteX5" fmla="*/ 204537 w 851287"/>
              <a:gd name="connsiteY5" fmla="*/ 533981 h 906960"/>
              <a:gd name="connsiteX6" fmla="*/ 180474 w 851287"/>
              <a:gd name="connsiteY6" fmla="*/ 570075 h 906960"/>
              <a:gd name="connsiteX7" fmla="*/ 144379 w 851287"/>
              <a:gd name="connsiteY7" fmla="*/ 630233 h 906960"/>
              <a:gd name="connsiteX8" fmla="*/ 108285 w 851287"/>
              <a:gd name="connsiteY8" fmla="*/ 678360 h 906960"/>
              <a:gd name="connsiteX9" fmla="*/ 60158 w 851287"/>
              <a:gd name="connsiteY9" fmla="*/ 750549 h 906960"/>
              <a:gd name="connsiteX10" fmla="*/ 24064 w 851287"/>
              <a:gd name="connsiteY10" fmla="*/ 834770 h 906960"/>
              <a:gd name="connsiteX11" fmla="*/ 0 w 851287"/>
              <a:gd name="connsiteY11" fmla="*/ 858833 h 906960"/>
              <a:gd name="connsiteX12" fmla="*/ 72190 w 851287"/>
              <a:gd name="connsiteY12" fmla="*/ 810707 h 906960"/>
              <a:gd name="connsiteX13" fmla="*/ 120316 w 851287"/>
              <a:gd name="connsiteY13" fmla="*/ 786644 h 906960"/>
              <a:gd name="connsiteX14" fmla="*/ 192506 w 851287"/>
              <a:gd name="connsiteY14" fmla="*/ 762581 h 906960"/>
              <a:gd name="connsiteX15" fmla="*/ 336885 w 851287"/>
              <a:gd name="connsiteY15" fmla="*/ 726486 h 906960"/>
              <a:gd name="connsiteX16" fmla="*/ 445169 w 851287"/>
              <a:gd name="connsiteY16" fmla="*/ 702423 h 906960"/>
              <a:gd name="connsiteX17" fmla="*/ 481264 w 851287"/>
              <a:gd name="connsiteY17" fmla="*/ 678360 h 906960"/>
              <a:gd name="connsiteX18" fmla="*/ 541422 w 851287"/>
              <a:gd name="connsiteY18" fmla="*/ 666328 h 906960"/>
              <a:gd name="connsiteX19" fmla="*/ 577516 w 851287"/>
              <a:gd name="connsiteY19" fmla="*/ 654296 h 906960"/>
              <a:gd name="connsiteX20" fmla="*/ 637674 w 851287"/>
              <a:gd name="connsiteY20" fmla="*/ 642265 h 906960"/>
              <a:gd name="connsiteX21" fmla="*/ 685800 w 851287"/>
              <a:gd name="connsiteY21" fmla="*/ 618202 h 906960"/>
              <a:gd name="connsiteX22" fmla="*/ 721895 w 851287"/>
              <a:gd name="connsiteY22" fmla="*/ 594139 h 906960"/>
              <a:gd name="connsiteX23" fmla="*/ 757990 w 851287"/>
              <a:gd name="connsiteY23" fmla="*/ 582107 h 906960"/>
              <a:gd name="connsiteX24" fmla="*/ 830179 w 851287"/>
              <a:gd name="connsiteY24" fmla="*/ 546012 h 906960"/>
              <a:gd name="connsiteX25" fmla="*/ 709864 w 851287"/>
              <a:gd name="connsiteY25" fmla="*/ 509917 h 906960"/>
              <a:gd name="connsiteX26" fmla="*/ 625643 w 851287"/>
              <a:gd name="connsiteY26" fmla="*/ 497886 h 906960"/>
              <a:gd name="connsiteX27" fmla="*/ 505327 w 851287"/>
              <a:gd name="connsiteY27" fmla="*/ 461791 h 906960"/>
              <a:gd name="connsiteX28" fmla="*/ 469232 w 851287"/>
              <a:gd name="connsiteY28" fmla="*/ 449760 h 906960"/>
              <a:gd name="connsiteX29" fmla="*/ 372979 w 851287"/>
              <a:gd name="connsiteY29" fmla="*/ 425696 h 906960"/>
              <a:gd name="connsiteX30" fmla="*/ 300790 w 851287"/>
              <a:gd name="connsiteY30" fmla="*/ 401633 h 906960"/>
              <a:gd name="connsiteX31" fmla="*/ 204537 w 851287"/>
              <a:gd name="connsiteY31" fmla="*/ 365539 h 906960"/>
              <a:gd name="connsiteX32" fmla="*/ 84222 w 851287"/>
              <a:gd name="connsiteY32" fmla="*/ 341475 h 906960"/>
              <a:gd name="connsiteX33" fmla="*/ 48127 w 851287"/>
              <a:gd name="connsiteY33" fmla="*/ 353507 h 906960"/>
              <a:gd name="connsiteX34" fmla="*/ 84222 w 851287"/>
              <a:gd name="connsiteY34" fmla="*/ 389602 h 906960"/>
              <a:gd name="connsiteX35" fmla="*/ 108285 w 851287"/>
              <a:gd name="connsiteY35" fmla="*/ 425696 h 906960"/>
              <a:gd name="connsiteX36" fmla="*/ 156411 w 851287"/>
              <a:gd name="connsiteY36" fmla="*/ 497886 h 906960"/>
              <a:gd name="connsiteX37" fmla="*/ 168443 w 851287"/>
              <a:gd name="connsiteY37" fmla="*/ 533981 h 906960"/>
              <a:gd name="connsiteX38" fmla="*/ 228600 w 851287"/>
              <a:gd name="connsiteY38" fmla="*/ 594139 h 906960"/>
              <a:gd name="connsiteX39" fmla="*/ 252664 w 851287"/>
              <a:gd name="connsiteY39" fmla="*/ 618202 h 906960"/>
              <a:gd name="connsiteX40" fmla="*/ 288758 w 851287"/>
              <a:gd name="connsiteY40" fmla="*/ 642265 h 906960"/>
              <a:gd name="connsiteX41" fmla="*/ 372979 w 851287"/>
              <a:gd name="connsiteY41" fmla="*/ 738517 h 906960"/>
              <a:gd name="connsiteX42" fmla="*/ 397043 w 851287"/>
              <a:gd name="connsiteY42" fmla="*/ 762581 h 906960"/>
              <a:gd name="connsiteX43" fmla="*/ 445169 w 851287"/>
              <a:gd name="connsiteY43" fmla="*/ 822739 h 906960"/>
              <a:gd name="connsiteX44" fmla="*/ 481264 w 851287"/>
              <a:gd name="connsiteY44" fmla="*/ 846802 h 906960"/>
              <a:gd name="connsiteX45" fmla="*/ 541422 w 851287"/>
              <a:gd name="connsiteY45" fmla="*/ 906960 h 906960"/>
              <a:gd name="connsiteX46" fmla="*/ 517358 w 851287"/>
              <a:gd name="connsiteY46" fmla="*/ 497886 h 906960"/>
              <a:gd name="connsiteX47" fmla="*/ 505327 w 851287"/>
              <a:gd name="connsiteY47" fmla="*/ 461791 h 906960"/>
              <a:gd name="connsiteX48" fmla="*/ 493295 w 851287"/>
              <a:gd name="connsiteY48" fmla="*/ 389602 h 906960"/>
              <a:gd name="connsiteX49" fmla="*/ 469232 w 851287"/>
              <a:gd name="connsiteY49" fmla="*/ 64749 h 906960"/>
              <a:gd name="connsiteX50" fmla="*/ 469232 w 851287"/>
              <a:gd name="connsiteY50" fmla="*/ 4591 h 906960"/>
              <a:gd name="connsiteX0" fmla="*/ 442211 w 851287"/>
              <a:gd name="connsiteY0" fmla="*/ 0 h 906960"/>
              <a:gd name="connsiteX1" fmla="*/ 437001 w 851287"/>
              <a:gd name="connsiteY1" fmla="*/ 87424 h 906960"/>
              <a:gd name="connsiteX2" fmla="*/ 469232 w 851287"/>
              <a:gd name="connsiteY2" fmla="*/ 136939 h 906960"/>
              <a:gd name="connsiteX3" fmla="*/ 421106 w 851287"/>
              <a:gd name="connsiteY3" fmla="*/ 173033 h 906960"/>
              <a:gd name="connsiteX4" fmla="*/ 300790 w 851287"/>
              <a:gd name="connsiteY4" fmla="*/ 413665 h 906960"/>
              <a:gd name="connsiteX5" fmla="*/ 204537 w 851287"/>
              <a:gd name="connsiteY5" fmla="*/ 533981 h 906960"/>
              <a:gd name="connsiteX6" fmla="*/ 180474 w 851287"/>
              <a:gd name="connsiteY6" fmla="*/ 570075 h 906960"/>
              <a:gd name="connsiteX7" fmla="*/ 144379 w 851287"/>
              <a:gd name="connsiteY7" fmla="*/ 630233 h 906960"/>
              <a:gd name="connsiteX8" fmla="*/ 108285 w 851287"/>
              <a:gd name="connsiteY8" fmla="*/ 678360 h 906960"/>
              <a:gd name="connsiteX9" fmla="*/ 60158 w 851287"/>
              <a:gd name="connsiteY9" fmla="*/ 750549 h 906960"/>
              <a:gd name="connsiteX10" fmla="*/ 24064 w 851287"/>
              <a:gd name="connsiteY10" fmla="*/ 834770 h 906960"/>
              <a:gd name="connsiteX11" fmla="*/ 0 w 851287"/>
              <a:gd name="connsiteY11" fmla="*/ 858833 h 906960"/>
              <a:gd name="connsiteX12" fmla="*/ 72190 w 851287"/>
              <a:gd name="connsiteY12" fmla="*/ 810707 h 906960"/>
              <a:gd name="connsiteX13" fmla="*/ 120316 w 851287"/>
              <a:gd name="connsiteY13" fmla="*/ 786644 h 906960"/>
              <a:gd name="connsiteX14" fmla="*/ 192506 w 851287"/>
              <a:gd name="connsiteY14" fmla="*/ 762581 h 906960"/>
              <a:gd name="connsiteX15" fmla="*/ 336885 w 851287"/>
              <a:gd name="connsiteY15" fmla="*/ 726486 h 906960"/>
              <a:gd name="connsiteX16" fmla="*/ 445169 w 851287"/>
              <a:gd name="connsiteY16" fmla="*/ 702423 h 906960"/>
              <a:gd name="connsiteX17" fmla="*/ 481264 w 851287"/>
              <a:gd name="connsiteY17" fmla="*/ 678360 h 906960"/>
              <a:gd name="connsiteX18" fmla="*/ 541422 w 851287"/>
              <a:gd name="connsiteY18" fmla="*/ 666328 h 906960"/>
              <a:gd name="connsiteX19" fmla="*/ 577516 w 851287"/>
              <a:gd name="connsiteY19" fmla="*/ 654296 h 906960"/>
              <a:gd name="connsiteX20" fmla="*/ 637674 w 851287"/>
              <a:gd name="connsiteY20" fmla="*/ 642265 h 906960"/>
              <a:gd name="connsiteX21" fmla="*/ 685800 w 851287"/>
              <a:gd name="connsiteY21" fmla="*/ 618202 h 906960"/>
              <a:gd name="connsiteX22" fmla="*/ 721895 w 851287"/>
              <a:gd name="connsiteY22" fmla="*/ 594139 h 906960"/>
              <a:gd name="connsiteX23" fmla="*/ 757990 w 851287"/>
              <a:gd name="connsiteY23" fmla="*/ 582107 h 906960"/>
              <a:gd name="connsiteX24" fmla="*/ 830179 w 851287"/>
              <a:gd name="connsiteY24" fmla="*/ 546012 h 906960"/>
              <a:gd name="connsiteX25" fmla="*/ 709864 w 851287"/>
              <a:gd name="connsiteY25" fmla="*/ 509917 h 906960"/>
              <a:gd name="connsiteX26" fmla="*/ 625643 w 851287"/>
              <a:gd name="connsiteY26" fmla="*/ 497886 h 906960"/>
              <a:gd name="connsiteX27" fmla="*/ 505327 w 851287"/>
              <a:gd name="connsiteY27" fmla="*/ 461791 h 906960"/>
              <a:gd name="connsiteX28" fmla="*/ 469232 w 851287"/>
              <a:gd name="connsiteY28" fmla="*/ 449760 h 906960"/>
              <a:gd name="connsiteX29" fmla="*/ 372979 w 851287"/>
              <a:gd name="connsiteY29" fmla="*/ 425696 h 906960"/>
              <a:gd name="connsiteX30" fmla="*/ 300790 w 851287"/>
              <a:gd name="connsiteY30" fmla="*/ 401633 h 906960"/>
              <a:gd name="connsiteX31" fmla="*/ 204537 w 851287"/>
              <a:gd name="connsiteY31" fmla="*/ 365539 h 906960"/>
              <a:gd name="connsiteX32" fmla="*/ 84222 w 851287"/>
              <a:gd name="connsiteY32" fmla="*/ 341475 h 906960"/>
              <a:gd name="connsiteX33" fmla="*/ 48127 w 851287"/>
              <a:gd name="connsiteY33" fmla="*/ 353507 h 906960"/>
              <a:gd name="connsiteX34" fmla="*/ 84222 w 851287"/>
              <a:gd name="connsiteY34" fmla="*/ 389602 h 906960"/>
              <a:gd name="connsiteX35" fmla="*/ 108285 w 851287"/>
              <a:gd name="connsiteY35" fmla="*/ 425696 h 906960"/>
              <a:gd name="connsiteX36" fmla="*/ 156411 w 851287"/>
              <a:gd name="connsiteY36" fmla="*/ 497886 h 906960"/>
              <a:gd name="connsiteX37" fmla="*/ 168443 w 851287"/>
              <a:gd name="connsiteY37" fmla="*/ 533981 h 906960"/>
              <a:gd name="connsiteX38" fmla="*/ 228600 w 851287"/>
              <a:gd name="connsiteY38" fmla="*/ 594139 h 906960"/>
              <a:gd name="connsiteX39" fmla="*/ 252664 w 851287"/>
              <a:gd name="connsiteY39" fmla="*/ 618202 h 906960"/>
              <a:gd name="connsiteX40" fmla="*/ 288758 w 851287"/>
              <a:gd name="connsiteY40" fmla="*/ 642265 h 906960"/>
              <a:gd name="connsiteX41" fmla="*/ 372979 w 851287"/>
              <a:gd name="connsiteY41" fmla="*/ 738517 h 906960"/>
              <a:gd name="connsiteX42" fmla="*/ 397043 w 851287"/>
              <a:gd name="connsiteY42" fmla="*/ 762581 h 906960"/>
              <a:gd name="connsiteX43" fmla="*/ 445169 w 851287"/>
              <a:gd name="connsiteY43" fmla="*/ 822739 h 906960"/>
              <a:gd name="connsiteX44" fmla="*/ 481264 w 851287"/>
              <a:gd name="connsiteY44" fmla="*/ 846802 h 906960"/>
              <a:gd name="connsiteX45" fmla="*/ 541422 w 851287"/>
              <a:gd name="connsiteY45" fmla="*/ 906960 h 906960"/>
              <a:gd name="connsiteX46" fmla="*/ 517358 w 851287"/>
              <a:gd name="connsiteY46" fmla="*/ 497886 h 906960"/>
              <a:gd name="connsiteX47" fmla="*/ 505327 w 851287"/>
              <a:gd name="connsiteY47" fmla="*/ 461791 h 906960"/>
              <a:gd name="connsiteX48" fmla="*/ 493295 w 851287"/>
              <a:gd name="connsiteY48" fmla="*/ 389602 h 906960"/>
              <a:gd name="connsiteX49" fmla="*/ 469232 w 851287"/>
              <a:gd name="connsiteY49" fmla="*/ 64749 h 906960"/>
              <a:gd name="connsiteX50" fmla="*/ 469232 w 851287"/>
              <a:gd name="connsiteY50" fmla="*/ 4591 h 906960"/>
              <a:gd name="connsiteX0" fmla="*/ 442211 w 851287"/>
              <a:gd name="connsiteY0" fmla="*/ 0 h 906960"/>
              <a:gd name="connsiteX1" fmla="*/ 437001 w 851287"/>
              <a:gd name="connsiteY1" fmla="*/ 87424 h 906960"/>
              <a:gd name="connsiteX2" fmla="*/ 421110 w 851287"/>
              <a:gd name="connsiteY2" fmla="*/ 174848 h 906960"/>
              <a:gd name="connsiteX3" fmla="*/ 421106 w 851287"/>
              <a:gd name="connsiteY3" fmla="*/ 173033 h 906960"/>
              <a:gd name="connsiteX4" fmla="*/ 300790 w 851287"/>
              <a:gd name="connsiteY4" fmla="*/ 413665 h 906960"/>
              <a:gd name="connsiteX5" fmla="*/ 204537 w 851287"/>
              <a:gd name="connsiteY5" fmla="*/ 533981 h 906960"/>
              <a:gd name="connsiteX6" fmla="*/ 180474 w 851287"/>
              <a:gd name="connsiteY6" fmla="*/ 570075 h 906960"/>
              <a:gd name="connsiteX7" fmla="*/ 144379 w 851287"/>
              <a:gd name="connsiteY7" fmla="*/ 630233 h 906960"/>
              <a:gd name="connsiteX8" fmla="*/ 108285 w 851287"/>
              <a:gd name="connsiteY8" fmla="*/ 678360 h 906960"/>
              <a:gd name="connsiteX9" fmla="*/ 60158 w 851287"/>
              <a:gd name="connsiteY9" fmla="*/ 750549 h 906960"/>
              <a:gd name="connsiteX10" fmla="*/ 24064 w 851287"/>
              <a:gd name="connsiteY10" fmla="*/ 834770 h 906960"/>
              <a:gd name="connsiteX11" fmla="*/ 0 w 851287"/>
              <a:gd name="connsiteY11" fmla="*/ 858833 h 906960"/>
              <a:gd name="connsiteX12" fmla="*/ 72190 w 851287"/>
              <a:gd name="connsiteY12" fmla="*/ 810707 h 906960"/>
              <a:gd name="connsiteX13" fmla="*/ 120316 w 851287"/>
              <a:gd name="connsiteY13" fmla="*/ 786644 h 906960"/>
              <a:gd name="connsiteX14" fmla="*/ 192506 w 851287"/>
              <a:gd name="connsiteY14" fmla="*/ 762581 h 906960"/>
              <a:gd name="connsiteX15" fmla="*/ 336885 w 851287"/>
              <a:gd name="connsiteY15" fmla="*/ 726486 h 906960"/>
              <a:gd name="connsiteX16" fmla="*/ 445169 w 851287"/>
              <a:gd name="connsiteY16" fmla="*/ 702423 h 906960"/>
              <a:gd name="connsiteX17" fmla="*/ 481264 w 851287"/>
              <a:gd name="connsiteY17" fmla="*/ 678360 h 906960"/>
              <a:gd name="connsiteX18" fmla="*/ 541422 w 851287"/>
              <a:gd name="connsiteY18" fmla="*/ 666328 h 906960"/>
              <a:gd name="connsiteX19" fmla="*/ 577516 w 851287"/>
              <a:gd name="connsiteY19" fmla="*/ 654296 h 906960"/>
              <a:gd name="connsiteX20" fmla="*/ 637674 w 851287"/>
              <a:gd name="connsiteY20" fmla="*/ 642265 h 906960"/>
              <a:gd name="connsiteX21" fmla="*/ 685800 w 851287"/>
              <a:gd name="connsiteY21" fmla="*/ 618202 h 906960"/>
              <a:gd name="connsiteX22" fmla="*/ 721895 w 851287"/>
              <a:gd name="connsiteY22" fmla="*/ 594139 h 906960"/>
              <a:gd name="connsiteX23" fmla="*/ 757990 w 851287"/>
              <a:gd name="connsiteY23" fmla="*/ 582107 h 906960"/>
              <a:gd name="connsiteX24" fmla="*/ 830179 w 851287"/>
              <a:gd name="connsiteY24" fmla="*/ 546012 h 906960"/>
              <a:gd name="connsiteX25" fmla="*/ 709864 w 851287"/>
              <a:gd name="connsiteY25" fmla="*/ 509917 h 906960"/>
              <a:gd name="connsiteX26" fmla="*/ 625643 w 851287"/>
              <a:gd name="connsiteY26" fmla="*/ 497886 h 906960"/>
              <a:gd name="connsiteX27" fmla="*/ 505327 w 851287"/>
              <a:gd name="connsiteY27" fmla="*/ 461791 h 906960"/>
              <a:gd name="connsiteX28" fmla="*/ 469232 w 851287"/>
              <a:gd name="connsiteY28" fmla="*/ 449760 h 906960"/>
              <a:gd name="connsiteX29" fmla="*/ 372979 w 851287"/>
              <a:gd name="connsiteY29" fmla="*/ 425696 h 906960"/>
              <a:gd name="connsiteX30" fmla="*/ 300790 w 851287"/>
              <a:gd name="connsiteY30" fmla="*/ 401633 h 906960"/>
              <a:gd name="connsiteX31" fmla="*/ 204537 w 851287"/>
              <a:gd name="connsiteY31" fmla="*/ 365539 h 906960"/>
              <a:gd name="connsiteX32" fmla="*/ 84222 w 851287"/>
              <a:gd name="connsiteY32" fmla="*/ 341475 h 906960"/>
              <a:gd name="connsiteX33" fmla="*/ 48127 w 851287"/>
              <a:gd name="connsiteY33" fmla="*/ 353507 h 906960"/>
              <a:gd name="connsiteX34" fmla="*/ 84222 w 851287"/>
              <a:gd name="connsiteY34" fmla="*/ 389602 h 906960"/>
              <a:gd name="connsiteX35" fmla="*/ 108285 w 851287"/>
              <a:gd name="connsiteY35" fmla="*/ 425696 h 906960"/>
              <a:gd name="connsiteX36" fmla="*/ 156411 w 851287"/>
              <a:gd name="connsiteY36" fmla="*/ 497886 h 906960"/>
              <a:gd name="connsiteX37" fmla="*/ 168443 w 851287"/>
              <a:gd name="connsiteY37" fmla="*/ 533981 h 906960"/>
              <a:gd name="connsiteX38" fmla="*/ 228600 w 851287"/>
              <a:gd name="connsiteY38" fmla="*/ 594139 h 906960"/>
              <a:gd name="connsiteX39" fmla="*/ 252664 w 851287"/>
              <a:gd name="connsiteY39" fmla="*/ 618202 h 906960"/>
              <a:gd name="connsiteX40" fmla="*/ 288758 w 851287"/>
              <a:gd name="connsiteY40" fmla="*/ 642265 h 906960"/>
              <a:gd name="connsiteX41" fmla="*/ 372979 w 851287"/>
              <a:gd name="connsiteY41" fmla="*/ 738517 h 906960"/>
              <a:gd name="connsiteX42" fmla="*/ 397043 w 851287"/>
              <a:gd name="connsiteY42" fmla="*/ 762581 h 906960"/>
              <a:gd name="connsiteX43" fmla="*/ 445169 w 851287"/>
              <a:gd name="connsiteY43" fmla="*/ 822739 h 906960"/>
              <a:gd name="connsiteX44" fmla="*/ 481264 w 851287"/>
              <a:gd name="connsiteY44" fmla="*/ 846802 h 906960"/>
              <a:gd name="connsiteX45" fmla="*/ 541422 w 851287"/>
              <a:gd name="connsiteY45" fmla="*/ 906960 h 906960"/>
              <a:gd name="connsiteX46" fmla="*/ 517358 w 851287"/>
              <a:gd name="connsiteY46" fmla="*/ 497886 h 906960"/>
              <a:gd name="connsiteX47" fmla="*/ 505327 w 851287"/>
              <a:gd name="connsiteY47" fmla="*/ 461791 h 906960"/>
              <a:gd name="connsiteX48" fmla="*/ 493295 w 851287"/>
              <a:gd name="connsiteY48" fmla="*/ 389602 h 906960"/>
              <a:gd name="connsiteX49" fmla="*/ 469232 w 851287"/>
              <a:gd name="connsiteY49" fmla="*/ 64749 h 906960"/>
              <a:gd name="connsiteX50" fmla="*/ 469232 w 851287"/>
              <a:gd name="connsiteY50" fmla="*/ 4591 h 906960"/>
              <a:gd name="connsiteX0" fmla="*/ 468783 w 851287"/>
              <a:gd name="connsiteY0" fmla="*/ 0 h 906960"/>
              <a:gd name="connsiteX1" fmla="*/ 437001 w 851287"/>
              <a:gd name="connsiteY1" fmla="*/ 87424 h 906960"/>
              <a:gd name="connsiteX2" fmla="*/ 421110 w 851287"/>
              <a:gd name="connsiteY2" fmla="*/ 174848 h 906960"/>
              <a:gd name="connsiteX3" fmla="*/ 421106 w 851287"/>
              <a:gd name="connsiteY3" fmla="*/ 173033 h 906960"/>
              <a:gd name="connsiteX4" fmla="*/ 300790 w 851287"/>
              <a:gd name="connsiteY4" fmla="*/ 413665 h 906960"/>
              <a:gd name="connsiteX5" fmla="*/ 204537 w 851287"/>
              <a:gd name="connsiteY5" fmla="*/ 533981 h 906960"/>
              <a:gd name="connsiteX6" fmla="*/ 180474 w 851287"/>
              <a:gd name="connsiteY6" fmla="*/ 570075 h 906960"/>
              <a:gd name="connsiteX7" fmla="*/ 144379 w 851287"/>
              <a:gd name="connsiteY7" fmla="*/ 630233 h 906960"/>
              <a:gd name="connsiteX8" fmla="*/ 108285 w 851287"/>
              <a:gd name="connsiteY8" fmla="*/ 678360 h 906960"/>
              <a:gd name="connsiteX9" fmla="*/ 60158 w 851287"/>
              <a:gd name="connsiteY9" fmla="*/ 750549 h 906960"/>
              <a:gd name="connsiteX10" fmla="*/ 24064 w 851287"/>
              <a:gd name="connsiteY10" fmla="*/ 834770 h 906960"/>
              <a:gd name="connsiteX11" fmla="*/ 0 w 851287"/>
              <a:gd name="connsiteY11" fmla="*/ 858833 h 906960"/>
              <a:gd name="connsiteX12" fmla="*/ 72190 w 851287"/>
              <a:gd name="connsiteY12" fmla="*/ 810707 h 906960"/>
              <a:gd name="connsiteX13" fmla="*/ 120316 w 851287"/>
              <a:gd name="connsiteY13" fmla="*/ 786644 h 906960"/>
              <a:gd name="connsiteX14" fmla="*/ 192506 w 851287"/>
              <a:gd name="connsiteY14" fmla="*/ 762581 h 906960"/>
              <a:gd name="connsiteX15" fmla="*/ 336885 w 851287"/>
              <a:gd name="connsiteY15" fmla="*/ 726486 h 906960"/>
              <a:gd name="connsiteX16" fmla="*/ 445169 w 851287"/>
              <a:gd name="connsiteY16" fmla="*/ 702423 h 906960"/>
              <a:gd name="connsiteX17" fmla="*/ 481264 w 851287"/>
              <a:gd name="connsiteY17" fmla="*/ 678360 h 906960"/>
              <a:gd name="connsiteX18" fmla="*/ 541422 w 851287"/>
              <a:gd name="connsiteY18" fmla="*/ 666328 h 906960"/>
              <a:gd name="connsiteX19" fmla="*/ 577516 w 851287"/>
              <a:gd name="connsiteY19" fmla="*/ 654296 h 906960"/>
              <a:gd name="connsiteX20" fmla="*/ 637674 w 851287"/>
              <a:gd name="connsiteY20" fmla="*/ 642265 h 906960"/>
              <a:gd name="connsiteX21" fmla="*/ 685800 w 851287"/>
              <a:gd name="connsiteY21" fmla="*/ 618202 h 906960"/>
              <a:gd name="connsiteX22" fmla="*/ 721895 w 851287"/>
              <a:gd name="connsiteY22" fmla="*/ 594139 h 906960"/>
              <a:gd name="connsiteX23" fmla="*/ 757990 w 851287"/>
              <a:gd name="connsiteY23" fmla="*/ 582107 h 906960"/>
              <a:gd name="connsiteX24" fmla="*/ 830179 w 851287"/>
              <a:gd name="connsiteY24" fmla="*/ 546012 h 906960"/>
              <a:gd name="connsiteX25" fmla="*/ 709864 w 851287"/>
              <a:gd name="connsiteY25" fmla="*/ 509917 h 906960"/>
              <a:gd name="connsiteX26" fmla="*/ 625643 w 851287"/>
              <a:gd name="connsiteY26" fmla="*/ 497886 h 906960"/>
              <a:gd name="connsiteX27" fmla="*/ 505327 w 851287"/>
              <a:gd name="connsiteY27" fmla="*/ 461791 h 906960"/>
              <a:gd name="connsiteX28" fmla="*/ 469232 w 851287"/>
              <a:gd name="connsiteY28" fmla="*/ 449760 h 906960"/>
              <a:gd name="connsiteX29" fmla="*/ 372979 w 851287"/>
              <a:gd name="connsiteY29" fmla="*/ 425696 h 906960"/>
              <a:gd name="connsiteX30" fmla="*/ 300790 w 851287"/>
              <a:gd name="connsiteY30" fmla="*/ 401633 h 906960"/>
              <a:gd name="connsiteX31" fmla="*/ 204537 w 851287"/>
              <a:gd name="connsiteY31" fmla="*/ 365539 h 906960"/>
              <a:gd name="connsiteX32" fmla="*/ 84222 w 851287"/>
              <a:gd name="connsiteY32" fmla="*/ 341475 h 906960"/>
              <a:gd name="connsiteX33" fmla="*/ 48127 w 851287"/>
              <a:gd name="connsiteY33" fmla="*/ 353507 h 906960"/>
              <a:gd name="connsiteX34" fmla="*/ 84222 w 851287"/>
              <a:gd name="connsiteY34" fmla="*/ 389602 h 906960"/>
              <a:gd name="connsiteX35" fmla="*/ 108285 w 851287"/>
              <a:gd name="connsiteY35" fmla="*/ 425696 h 906960"/>
              <a:gd name="connsiteX36" fmla="*/ 156411 w 851287"/>
              <a:gd name="connsiteY36" fmla="*/ 497886 h 906960"/>
              <a:gd name="connsiteX37" fmla="*/ 168443 w 851287"/>
              <a:gd name="connsiteY37" fmla="*/ 533981 h 906960"/>
              <a:gd name="connsiteX38" fmla="*/ 228600 w 851287"/>
              <a:gd name="connsiteY38" fmla="*/ 594139 h 906960"/>
              <a:gd name="connsiteX39" fmla="*/ 252664 w 851287"/>
              <a:gd name="connsiteY39" fmla="*/ 618202 h 906960"/>
              <a:gd name="connsiteX40" fmla="*/ 288758 w 851287"/>
              <a:gd name="connsiteY40" fmla="*/ 642265 h 906960"/>
              <a:gd name="connsiteX41" fmla="*/ 372979 w 851287"/>
              <a:gd name="connsiteY41" fmla="*/ 738517 h 906960"/>
              <a:gd name="connsiteX42" fmla="*/ 397043 w 851287"/>
              <a:gd name="connsiteY42" fmla="*/ 762581 h 906960"/>
              <a:gd name="connsiteX43" fmla="*/ 445169 w 851287"/>
              <a:gd name="connsiteY43" fmla="*/ 822739 h 906960"/>
              <a:gd name="connsiteX44" fmla="*/ 481264 w 851287"/>
              <a:gd name="connsiteY44" fmla="*/ 846802 h 906960"/>
              <a:gd name="connsiteX45" fmla="*/ 541422 w 851287"/>
              <a:gd name="connsiteY45" fmla="*/ 906960 h 906960"/>
              <a:gd name="connsiteX46" fmla="*/ 517358 w 851287"/>
              <a:gd name="connsiteY46" fmla="*/ 497886 h 906960"/>
              <a:gd name="connsiteX47" fmla="*/ 505327 w 851287"/>
              <a:gd name="connsiteY47" fmla="*/ 461791 h 906960"/>
              <a:gd name="connsiteX48" fmla="*/ 493295 w 851287"/>
              <a:gd name="connsiteY48" fmla="*/ 389602 h 906960"/>
              <a:gd name="connsiteX49" fmla="*/ 469232 w 851287"/>
              <a:gd name="connsiteY49" fmla="*/ 64749 h 906960"/>
              <a:gd name="connsiteX50" fmla="*/ 469232 w 851287"/>
              <a:gd name="connsiteY50" fmla="*/ 4591 h 906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851287" h="906960">
                <a:moveTo>
                  <a:pt x="468783" y="0"/>
                </a:moveTo>
                <a:cubicBezTo>
                  <a:pt x="452741" y="24063"/>
                  <a:pt x="449934" y="61557"/>
                  <a:pt x="437001" y="87424"/>
                </a:cubicBezTo>
                <a:cubicBezTo>
                  <a:pt x="428980" y="103466"/>
                  <a:pt x="432782" y="161230"/>
                  <a:pt x="421110" y="174848"/>
                </a:cubicBezTo>
                <a:cubicBezTo>
                  <a:pt x="408060" y="190073"/>
                  <a:pt x="437148" y="161002"/>
                  <a:pt x="421106" y="173033"/>
                </a:cubicBezTo>
                <a:cubicBezTo>
                  <a:pt x="388790" y="269982"/>
                  <a:pt x="378532" y="316487"/>
                  <a:pt x="300790" y="413665"/>
                </a:cubicBezTo>
                <a:cubicBezTo>
                  <a:pt x="268706" y="453770"/>
                  <a:pt x="233027" y="491247"/>
                  <a:pt x="204537" y="533981"/>
                </a:cubicBezTo>
                <a:cubicBezTo>
                  <a:pt x="196516" y="546012"/>
                  <a:pt x="188138" y="557813"/>
                  <a:pt x="180474" y="570075"/>
                </a:cubicBezTo>
                <a:cubicBezTo>
                  <a:pt x="168080" y="589906"/>
                  <a:pt x="157351" y="610775"/>
                  <a:pt x="144379" y="630233"/>
                </a:cubicBezTo>
                <a:cubicBezTo>
                  <a:pt x="133256" y="646918"/>
                  <a:pt x="118913" y="661355"/>
                  <a:pt x="108285" y="678360"/>
                </a:cubicBezTo>
                <a:cubicBezTo>
                  <a:pt x="59729" y="756052"/>
                  <a:pt x="109187" y="701522"/>
                  <a:pt x="60158" y="750549"/>
                </a:cubicBezTo>
                <a:cubicBezTo>
                  <a:pt x="48075" y="798882"/>
                  <a:pt x="54278" y="797003"/>
                  <a:pt x="24064" y="834770"/>
                </a:cubicBezTo>
                <a:cubicBezTo>
                  <a:pt x="16978" y="843628"/>
                  <a:pt x="0" y="870177"/>
                  <a:pt x="0" y="858833"/>
                </a:cubicBezTo>
                <a:cubicBezTo>
                  <a:pt x="0" y="814651"/>
                  <a:pt x="48043" y="819762"/>
                  <a:pt x="72190" y="810707"/>
                </a:cubicBezTo>
                <a:cubicBezTo>
                  <a:pt x="88984" y="804409"/>
                  <a:pt x="103663" y="793305"/>
                  <a:pt x="120316" y="786644"/>
                </a:cubicBezTo>
                <a:cubicBezTo>
                  <a:pt x="143867" y="777224"/>
                  <a:pt x="168066" y="769370"/>
                  <a:pt x="192506" y="762581"/>
                </a:cubicBezTo>
                <a:cubicBezTo>
                  <a:pt x="240304" y="749304"/>
                  <a:pt x="288241" y="736215"/>
                  <a:pt x="336885" y="726486"/>
                </a:cubicBezTo>
                <a:cubicBezTo>
                  <a:pt x="413258" y="711211"/>
                  <a:pt x="377204" y="719414"/>
                  <a:pt x="445169" y="702423"/>
                </a:cubicBezTo>
                <a:cubicBezTo>
                  <a:pt x="457201" y="694402"/>
                  <a:pt x="467724" y="683437"/>
                  <a:pt x="481264" y="678360"/>
                </a:cubicBezTo>
                <a:cubicBezTo>
                  <a:pt x="500412" y="671180"/>
                  <a:pt x="521583" y="671288"/>
                  <a:pt x="541422" y="666328"/>
                </a:cubicBezTo>
                <a:cubicBezTo>
                  <a:pt x="553726" y="663252"/>
                  <a:pt x="565212" y="657372"/>
                  <a:pt x="577516" y="654296"/>
                </a:cubicBezTo>
                <a:cubicBezTo>
                  <a:pt x="597355" y="649336"/>
                  <a:pt x="617621" y="646275"/>
                  <a:pt x="637674" y="642265"/>
                </a:cubicBezTo>
                <a:cubicBezTo>
                  <a:pt x="653716" y="634244"/>
                  <a:pt x="670228" y="627100"/>
                  <a:pt x="685800" y="618202"/>
                </a:cubicBezTo>
                <a:cubicBezTo>
                  <a:pt x="698355" y="611028"/>
                  <a:pt x="708961" y="600606"/>
                  <a:pt x="721895" y="594139"/>
                </a:cubicBezTo>
                <a:cubicBezTo>
                  <a:pt x="733239" y="588467"/>
                  <a:pt x="746646" y="587779"/>
                  <a:pt x="757990" y="582107"/>
                </a:cubicBezTo>
                <a:cubicBezTo>
                  <a:pt x="851287" y="535458"/>
                  <a:pt x="739453" y="576256"/>
                  <a:pt x="830179" y="546012"/>
                </a:cubicBezTo>
                <a:cubicBezTo>
                  <a:pt x="792516" y="533458"/>
                  <a:pt x="749862" y="517189"/>
                  <a:pt x="709864" y="509917"/>
                </a:cubicBezTo>
                <a:cubicBezTo>
                  <a:pt x="681963" y="504844"/>
                  <a:pt x="653717" y="501896"/>
                  <a:pt x="625643" y="497886"/>
                </a:cubicBezTo>
                <a:cubicBezTo>
                  <a:pt x="454112" y="440710"/>
                  <a:pt x="632596" y="498153"/>
                  <a:pt x="505327" y="461791"/>
                </a:cubicBezTo>
                <a:cubicBezTo>
                  <a:pt x="493133" y="458307"/>
                  <a:pt x="481468" y="453097"/>
                  <a:pt x="469232" y="449760"/>
                </a:cubicBezTo>
                <a:cubicBezTo>
                  <a:pt x="437325" y="441058"/>
                  <a:pt x="404354" y="436154"/>
                  <a:pt x="372979" y="425696"/>
                </a:cubicBezTo>
                <a:cubicBezTo>
                  <a:pt x="348916" y="417675"/>
                  <a:pt x="324340" y="411053"/>
                  <a:pt x="300790" y="401633"/>
                </a:cubicBezTo>
                <a:cubicBezTo>
                  <a:pt x="268993" y="388914"/>
                  <a:pt x="237552" y="374972"/>
                  <a:pt x="204537" y="365539"/>
                </a:cubicBezTo>
                <a:cubicBezTo>
                  <a:pt x="154277" y="351179"/>
                  <a:pt x="140956" y="350931"/>
                  <a:pt x="84222" y="341475"/>
                </a:cubicBezTo>
                <a:cubicBezTo>
                  <a:pt x="72190" y="345486"/>
                  <a:pt x="48127" y="340824"/>
                  <a:pt x="48127" y="353507"/>
                </a:cubicBezTo>
                <a:cubicBezTo>
                  <a:pt x="48127" y="370522"/>
                  <a:pt x="73329" y="376530"/>
                  <a:pt x="84222" y="389602"/>
                </a:cubicBezTo>
                <a:cubicBezTo>
                  <a:pt x="93479" y="400710"/>
                  <a:pt x="100264" y="413665"/>
                  <a:pt x="108285" y="425696"/>
                </a:cubicBezTo>
                <a:cubicBezTo>
                  <a:pt x="136891" y="511518"/>
                  <a:pt x="96329" y="407764"/>
                  <a:pt x="156411" y="497886"/>
                </a:cubicBezTo>
                <a:cubicBezTo>
                  <a:pt x="163446" y="508438"/>
                  <a:pt x="160834" y="523835"/>
                  <a:pt x="168443" y="533981"/>
                </a:cubicBezTo>
                <a:cubicBezTo>
                  <a:pt x="185458" y="556668"/>
                  <a:pt x="208547" y="574086"/>
                  <a:pt x="228600" y="594139"/>
                </a:cubicBezTo>
                <a:cubicBezTo>
                  <a:pt x="236621" y="602160"/>
                  <a:pt x="243226" y="611910"/>
                  <a:pt x="252664" y="618202"/>
                </a:cubicBezTo>
                <a:cubicBezTo>
                  <a:pt x="264695" y="626223"/>
                  <a:pt x="277876" y="632743"/>
                  <a:pt x="288758" y="642265"/>
                </a:cubicBezTo>
                <a:cubicBezTo>
                  <a:pt x="387710" y="728849"/>
                  <a:pt x="318618" y="670566"/>
                  <a:pt x="372979" y="738517"/>
                </a:cubicBezTo>
                <a:cubicBezTo>
                  <a:pt x="380066" y="747375"/>
                  <a:pt x="389956" y="753723"/>
                  <a:pt x="397043" y="762581"/>
                </a:cubicBezTo>
                <a:cubicBezTo>
                  <a:pt x="424834" y="797319"/>
                  <a:pt x="412893" y="796918"/>
                  <a:pt x="445169" y="822739"/>
                </a:cubicBezTo>
                <a:cubicBezTo>
                  <a:pt x="456460" y="831772"/>
                  <a:pt x="470382" y="837280"/>
                  <a:pt x="481264" y="846802"/>
                </a:cubicBezTo>
                <a:cubicBezTo>
                  <a:pt x="502606" y="865476"/>
                  <a:pt x="541422" y="906960"/>
                  <a:pt x="541422" y="906960"/>
                </a:cubicBezTo>
                <a:cubicBezTo>
                  <a:pt x="538091" y="830339"/>
                  <a:pt x="532652" y="604944"/>
                  <a:pt x="517358" y="497886"/>
                </a:cubicBezTo>
                <a:cubicBezTo>
                  <a:pt x="515564" y="485331"/>
                  <a:pt x="508078" y="474171"/>
                  <a:pt x="505327" y="461791"/>
                </a:cubicBezTo>
                <a:cubicBezTo>
                  <a:pt x="500035" y="437977"/>
                  <a:pt x="497306" y="413665"/>
                  <a:pt x="493295" y="389602"/>
                </a:cubicBezTo>
                <a:cubicBezTo>
                  <a:pt x="483890" y="276736"/>
                  <a:pt x="474948" y="179056"/>
                  <a:pt x="469232" y="64749"/>
                </a:cubicBezTo>
                <a:cubicBezTo>
                  <a:pt x="468231" y="44721"/>
                  <a:pt x="469232" y="24644"/>
                  <a:pt x="469232" y="4591"/>
                </a:cubicBezTo>
              </a:path>
            </a:pathLst>
          </a:custGeom>
          <a:ln w="28575">
            <a:solidFill>
              <a:srgbClr val="C00000"/>
            </a:solidFill>
          </a:ln>
          <a:effectLst>
            <a:reflection blurRad="6350" stA="50000" endA="300" endPos="55500" dist="50800" dir="5400000" sy="-100000" algn="bl" rotWithShape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9" name="그림 8" descr="IMG_8364 copy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572000" y="2060848"/>
            <a:ext cx="4104456" cy="307809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>
                <a:latin typeface="서울남산체 L" pitchFamily="18" charset="-127"/>
                <a:ea typeface="서울남산체 L" pitchFamily="18" charset="-127"/>
              </a:rPr>
              <a:t> </a:t>
            </a:r>
            <a:r>
              <a:rPr lang="en-US" altLang="ko-KR" sz="3600" dirty="0" smtClean="0">
                <a:latin typeface="서울남산체 L" pitchFamily="18" charset="-127"/>
                <a:ea typeface="서울남산체 L" pitchFamily="18" charset="-127"/>
              </a:rPr>
              <a:t>Learning Bangladesh language</a:t>
            </a:r>
            <a:endParaRPr lang="ko-KR" altLang="en-US" sz="3600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95536" y="1340768"/>
            <a:ext cx="7200800" cy="639762"/>
          </a:xfrm>
        </p:spPr>
        <p:txBody>
          <a:bodyPr>
            <a:noAutofit/>
          </a:bodyPr>
          <a:lstStyle/>
          <a:p>
            <a:pPr>
              <a:buFont typeface="Arial" pitchFamily="34" charset="0"/>
              <a:buChar char="•"/>
            </a:pPr>
            <a:r>
              <a:rPr lang="en-US" altLang="ko-KR" sz="2200" dirty="0" smtClean="0"/>
              <a:t> 2013</a:t>
            </a:r>
            <a:r>
              <a:rPr lang="ko-KR" altLang="en-US" sz="2200" dirty="0" smtClean="0"/>
              <a:t>년 </a:t>
            </a:r>
            <a:r>
              <a:rPr lang="en-US" altLang="ko-KR" sz="2200" dirty="0" smtClean="0"/>
              <a:t>03</a:t>
            </a:r>
            <a:r>
              <a:rPr lang="ko-KR" altLang="en-US" sz="2200" dirty="0" smtClean="0"/>
              <a:t>월 </a:t>
            </a:r>
            <a:r>
              <a:rPr lang="en-US" altLang="ko-KR" sz="2200" dirty="0" smtClean="0"/>
              <a:t>14</a:t>
            </a:r>
            <a:r>
              <a:rPr lang="ko-KR" altLang="en-US" sz="2200" dirty="0" smtClean="0"/>
              <a:t>일</a:t>
            </a:r>
            <a:r>
              <a:rPr lang="en-US" altLang="ko-KR" sz="2200" dirty="0" smtClean="0"/>
              <a:t> ~ 27</a:t>
            </a:r>
            <a:r>
              <a:rPr lang="ko-KR" altLang="en-US" sz="2200" dirty="0" smtClean="0"/>
              <a:t>일  </a:t>
            </a:r>
            <a:r>
              <a:rPr lang="en-US" altLang="ko-KR" sz="2200" dirty="0" smtClean="0"/>
              <a:t>in </a:t>
            </a:r>
            <a:r>
              <a:rPr lang="en-US" altLang="ko-KR" sz="2200" dirty="0" err="1" smtClean="0"/>
              <a:t>Birisiri</a:t>
            </a:r>
            <a:r>
              <a:rPr lang="en-US" altLang="ko-KR" sz="2200" dirty="0" smtClean="0"/>
              <a:t> YMCA</a:t>
            </a:r>
            <a:endParaRPr lang="ko-KR" altLang="en-US" sz="2200" dirty="0" smtClean="0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95536" y="2358032"/>
            <a:ext cx="4040188" cy="3951288"/>
          </a:xfrm>
        </p:spPr>
        <p:txBody>
          <a:bodyPr>
            <a:normAutofit fontScale="85000" lnSpcReduction="20000"/>
          </a:bodyPr>
          <a:lstStyle/>
          <a:p>
            <a:r>
              <a:rPr lang="ko-KR" altLang="en-US" dirty="0" smtClean="0"/>
              <a:t>하루에 </a:t>
            </a:r>
            <a:r>
              <a:rPr lang="en-US" altLang="ko-KR" dirty="0" smtClean="0"/>
              <a:t>2</a:t>
            </a:r>
            <a:r>
              <a:rPr lang="ko-KR" altLang="en-US" dirty="0" smtClean="0"/>
              <a:t>시간씩 </a:t>
            </a:r>
            <a:r>
              <a:rPr lang="en-US" altLang="ko-KR" dirty="0" smtClean="0"/>
              <a:t>youth member</a:t>
            </a:r>
            <a:r>
              <a:rPr lang="ko-KR" altLang="en-US" dirty="0" smtClean="0"/>
              <a:t>에게 벵갈어 회화와 문법</a:t>
            </a:r>
            <a:r>
              <a:rPr lang="en-US" altLang="ko-KR" dirty="0" smtClean="0"/>
              <a:t>,</a:t>
            </a:r>
            <a:r>
              <a:rPr lang="ko-KR" altLang="en-US" dirty="0" smtClean="0"/>
              <a:t> 기본적인 단어들을 배우고 익혔고</a:t>
            </a:r>
            <a:r>
              <a:rPr lang="en-US" altLang="ko-KR" dirty="0" smtClean="0"/>
              <a:t>, </a:t>
            </a:r>
            <a:r>
              <a:rPr lang="ko-KR" altLang="en-US" dirty="0" smtClean="0"/>
              <a:t>방글라데시 노래를 듣고 따라 부르며 언어와 친숙해지는 시간을 가졌다</a:t>
            </a:r>
            <a:r>
              <a:rPr lang="en-US" altLang="ko-KR" dirty="0" smtClean="0"/>
              <a:t>. </a:t>
            </a:r>
            <a:r>
              <a:rPr lang="ko-KR" altLang="en-US" dirty="0" smtClean="0"/>
              <a:t>또한 </a:t>
            </a:r>
            <a:r>
              <a:rPr lang="en-US" altLang="ko-KR" dirty="0" smtClean="0"/>
              <a:t>youth member</a:t>
            </a:r>
            <a:r>
              <a:rPr lang="ko-KR" altLang="en-US" dirty="0" smtClean="0"/>
              <a:t>에게 우리나라의 노래를 소개하고 함께 부르며 교류하는 시간을 가졌다</a:t>
            </a:r>
            <a:r>
              <a:rPr lang="en-US" altLang="ko-KR" dirty="0" smtClean="0"/>
              <a:t>.</a:t>
            </a:r>
          </a:p>
          <a:p>
            <a:pPr>
              <a:buNone/>
            </a:pPr>
            <a:r>
              <a:rPr lang="en-US" altLang="ko-KR" dirty="0" smtClean="0"/>
              <a:t>     </a:t>
            </a:r>
            <a:r>
              <a:rPr lang="ko-KR" altLang="en-US" dirty="0" err="1" smtClean="0"/>
              <a:t>벵갈어</a:t>
            </a:r>
            <a:r>
              <a:rPr lang="ko-KR" altLang="en-US" dirty="0" smtClean="0"/>
              <a:t> 회화를 익힌 후에는 </a:t>
            </a:r>
            <a:r>
              <a:rPr lang="en-US" altLang="ko-KR" dirty="0" smtClean="0"/>
              <a:t>YMCA </a:t>
            </a:r>
            <a:r>
              <a:rPr lang="ko-KR" altLang="en-US" dirty="0" smtClean="0"/>
              <a:t>스텝들과 실제로 사용해 보기도 하고</a:t>
            </a:r>
            <a:r>
              <a:rPr lang="en-US" altLang="ko-KR" dirty="0" smtClean="0"/>
              <a:t>,</a:t>
            </a:r>
            <a:r>
              <a:rPr lang="ko-KR" altLang="en-US" dirty="0" smtClean="0"/>
              <a:t> 마을 사람들과도 </a:t>
            </a:r>
            <a:r>
              <a:rPr lang="ko-KR" altLang="en-US" dirty="0" err="1" smtClean="0"/>
              <a:t>벵갈어로</a:t>
            </a:r>
            <a:r>
              <a:rPr lang="ko-KR" altLang="en-US" dirty="0" smtClean="0"/>
              <a:t> 인사도 하고 안부를 주고 받으면서 사람들에게 더 친근하게 다가갈 수 있었다</a:t>
            </a:r>
            <a:r>
              <a:rPr lang="en-US" altLang="ko-KR" dirty="0" smtClean="0"/>
              <a:t>.</a:t>
            </a:r>
          </a:p>
        </p:txBody>
      </p:sp>
      <p:pic>
        <p:nvPicPr>
          <p:cNvPr id="7" name="내용 개체 틀 6" descr="IMG_5553.JPG"/>
          <p:cNvPicPr>
            <a:picLocks noGrp="1" noChangeAspect="1"/>
          </p:cNvPicPr>
          <p:nvPr>
            <p:ph sz="quarter" idx="4"/>
          </p:nvPr>
        </p:nvPicPr>
        <p:blipFill>
          <a:blip r:embed="rId2" cstate="print"/>
          <a:stretch>
            <a:fillRect/>
          </a:stretch>
        </p:blipFill>
        <p:spPr>
          <a:xfrm>
            <a:off x="4716016" y="2485901"/>
            <a:ext cx="4041775" cy="3031331"/>
          </a:xfrm>
        </p:spPr>
      </p:pic>
      <p:sp>
        <p:nvSpPr>
          <p:cNvPr id="8" name="슬라이드 번호 개체 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21E213-D47E-4B73-BC83-C16845A1F94C}" type="slidenum">
              <a:rPr lang="ko-KR" altLang="en-US" smtClean="0"/>
              <a:pPr/>
              <a:t>10</a:t>
            </a:fld>
            <a:endParaRPr lang="ko-KR" altLang="en-US"/>
          </a:p>
        </p:txBody>
      </p:sp>
      <p:sp>
        <p:nvSpPr>
          <p:cNvPr id="10" name="자유형 9"/>
          <p:cNvSpPr/>
          <p:nvPr/>
        </p:nvSpPr>
        <p:spPr>
          <a:xfrm>
            <a:off x="683568" y="548680"/>
            <a:ext cx="792088" cy="504056"/>
          </a:xfrm>
          <a:custGeom>
            <a:avLst/>
            <a:gdLst>
              <a:gd name="connsiteX0" fmla="*/ 541422 w 851287"/>
              <a:gd name="connsiteY0" fmla="*/ 12032 h 902369"/>
              <a:gd name="connsiteX1" fmla="*/ 493295 w 851287"/>
              <a:gd name="connsiteY1" fmla="*/ 84221 h 902369"/>
              <a:gd name="connsiteX2" fmla="*/ 469232 w 851287"/>
              <a:gd name="connsiteY2" fmla="*/ 132348 h 902369"/>
              <a:gd name="connsiteX3" fmla="*/ 421106 w 851287"/>
              <a:gd name="connsiteY3" fmla="*/ 168442 h 902369"/>
              <a:gd name="connsiteX4" fmla="*/ 300790 w 851287"/>
              <a:gd name="connsiteY4" fmla="*/ 409074 h 902369"/>
              <a:gd name="connsiteX5" fmla="*/ 204537 w 851287"/>
              <a:gd name="connsiteY5" fmla="*/ 529390 h 902369"/>
              <a:gd name="connsiteX6" fmla="*/ 180474 w 851287"/>
              <a:gd name="connsiteY6" fmla="*/ 565484 h 902369"/>
              <a:gd name="connsiteX7" fmla="*/ 144379 w 851287"/>
              <a:gd name="connsiteY7" fmla="*/ 625642 h 902369"/>
              <a:gd name="connsiteX8" fmla="*/ 108285 w 851287"/>
              <a:gd name="connsiteY8" fmla="*/ 673769 h 902369"/>
              <a:gd name="connsiteX9" fmla="*/ 60158 w 851287"/>
              <a:gd name="connsiteY9" fmla="*/ 745958 h 902369"/>
              <a:gd name="connsiteX10" fmla="*/ 24064 w 851287"/>
              <a:gd name="connsiteY10" fmla="*/ 830179 h 902369"/>
              <a:gd name="connsiteX11" fmla="*/ 0 w 851287"/>
              <a:gd name="connsiteY11" fmla="*/ 854242 h 902369"/>
              <a:gd name="connsiteX12" fmla="*/ 72190 w 851287"/>
              <a:gd name="connsiteY12" fmla="*/ 806116 h 902369"/>
              <a:gd name="connsiteX13" fmla="*/ 120316 w 851287"/>
              <a:gd name="connsiteY13" fmla="*/ 782053 h 902369"/>
              <a:gd name="connsiteX14" fmla="*/ 192506 w 851287"/>
              <a:gd name="connsiteY14" fmla="*/ 757990 h 902369"/>
              <a:gd name="connsiteX15" fmla="*/ 336885 w 851287"/>
              <a:gd name="connsiteY15" fmla="*/ 721895 h 902369"/>
              <a:gd name="connsiteX16" fmla="*/ 445169 w 851287"/>
              <a:gd name="connsiteY16" fmla="*/ 697832 h 902369"/>
              <a:gd name="connsiteX17" fmla="*/ 481264 w 851287"/>
              <a:gd name="connsiteY17" fmla="*/ 673769 h 902369"/>
              <a:gd name="connsiteX18" fmla="*/ 541422 w 851287"/>
              <a:gd name="connsiteY18" fmla="*/ 661737 h 902369"/>
              <a:gd name="connsiteX19" fmla="*/ 577516 w 851287"/>
              <a:gd name="connsiteY19" fmla="*/ 649705 h 902369"/>
              <a:gd name="connsiteX20" fmla="*/ 637674 w 851287"/>
              <a:gd name="connsiteY20" fmla="*/ 637674 h 902369"/>
              <a:gd name="connsiteX21" fmla="*/ 685800 w 851287"/>
              <a:gd name="connsiteY21" fmla="*/ 613611 h 902369"/>
              <a:gd name="connsiteX22" fmla="*/ 721895 w 851287"/>
              <a:gd name="connsiteY22" fmla="*/ 589548 h 902369"/>
              <a:gd name="connsiteX23" fmla="*/ 757990 w 851287"/>
              <a:gd name="connsiteY23" fmla="*/ 577516 h 902369"/>
              <a:gd name="connsiteX24" fmla="*/ 830179 w 851287"/>
              <a:gd name="connsiteY24" fmla="*/ 541421 h 902369"/>
              <a:gd name="connsiteX25" fmla="*/ 709864 w 851287"/>
              <a:gd name="connsiteY25" fmla="*/ 505326 h 902369"/>
              <a:gd name="connsiteX26" fmla="*/ 625643 w 851287"/>
              <a:gd name="connsiteY26" fmla="*/ 493295 h 902369"/>
              <a:gd name="connsiteX27" fmla="*/ 505327 w 851287"/>
              <a:gd name="connsiteY27" fmla="*/ 457200 h 902369"/>
              <a:gd name="connsiteX28" fmla="*/ 469232 w 851287"/>
              <a:gd name="connsiteY28" fmla="*/ 445169 h 902369"/>
              <a:gd name="connsiteX29" fmla="*/ 372979 w 851287"/>
              <a:gd name="connsiteY29" fmla="*/ 421105 h 902369"/>
              <a:gd name="connsiteX30" fmla="*/ 300790 w 851287"/>
              <a:gd name="connsiteY30" fmla="*/ 397042 h 902369"/>
              <a:gd name="connsiteX31" fmla="*/ 204537 w 851287"/>
              <a:gd name="connsiteY31" fmla="*/ 360948 h 902369"/>
              <a:gd name="connsiteX32" fmla="*/ 84222 w 851287"/>
              <a:gd name="connsiteY32" fmla="*/ 336884 h 902369"/>
              <a:gd name="connsiteX33" fmla="*/ 48127 w 851287"/>
              <a:gd name="connsiteY33" fmla="*/ 348916 h 902369"/>
              <a:gd name="connsiteX34" fmla="*/ 84222 w 851287"/>
              <a:gd name="connsiteY34" fmla="*/ 385011 h 902369"/>
              <a:gd name="connsiteX35" fmla="*/ 108285 w 851287"/>
              <a:gd name="connsiteY35" fmla="*/ 421105 h 902369"/>
              <a:gd name="connsiteX36" fmla="*/ 156411 w 851287"/>
              <a:gd name="connsiteY36" fmla="*/ 493295 h 902369"/>
              <a:gd name="connsiteX37" fmla="*/ 168443 w 851287"/>
              <a:gd name="connsiteY37" fmla="*/ 529390 h 902369"/>
              <a:gd name="connsiteX38" fmla="*/ 228600 w 851287"/>
              <a:gd name="connsiteY38" fmla="*/ 589548 h 902369"/>
              <a:gd name="connsiteX39" fmla="*/ 252664 w 851287"/>
              <a:gd name="connsiteY39" fmla="*/ 613611 h 902369"/>
              <a:gd name="connsiteX40" fmla="*/ 288758 w 851287"/>
              <a:gd name="connsiteY40" fmla="*/ 637674 h 902369"/>
              <a:gd name="connsiteX41" fmla="*/ 372979 w 851287"/>
              <a:gd name="connsiteY41" fmla="*/ 733926 h 902369"/>
              <a:gd name="connsiteX42" fmla="*/ 397043 w 851287"/>
              <a:gd name="connsiteY42" fmla="*/ 757990 h 902369"/>
              <a:gd name="connsiteX43" fmla="*/ 445169 w 851287"/>
              <a:gd name="connsiteY43" fmla="*/ 818148 h 902369"/>
              <a:gd name="connsiteX44" fmla="*/ 481264 w 851287"/>
              <a:gd name="connsiteY44" fmla="*/ 842211 h 902369"/>
              <a:gd name="connsiteX45" fmla="*/ 541422 w 851287"/>
              <a:gd name="connsiteY45" fmla="*/ 902369 h 902369"/>
              <a:gd name="connsiteX46" fmla="*/ 517358 w 851287"/>
              <a:gd name="connsiteY46" fmla="*/ 493295 h 902369"/>
              <a:gd name="connsiteX47" fmla="*/ 505327 w 851287"/>
              <a:gd name="connsiteY47" fmla="*/ 457200 h 902369"/>
              <a:gd name="connsiteX48" fmla="*/ 493295 w 851287"/>
              <a:gd name="connsiteY48" fmla="*/ 385011 h 902369"/>
              <a:gd name="connsiteX49" fmla="*/ 469232 w 851287"/>
              <a:gd name="connsiteY49" fmla="*/ 60158 h 902369"/>
              <a:gd name="connsiteX50" fmla="*/ 469232 w 851287"/>
              <a:gd name="connsiteY50" fmla="*/ 0 h 902369"/>
              <a:gd name="connsiteX0" fmla="*/ 442211 w 851287"/>
              <a:gd name="connsiteY0" fmla="*/ 0 h 906960"/>
              <a:gd name="connsiteX1" fmla="*/ 493295 w 851287"/>
              <a:gd name="connsiteY1" fmla="*/ 88812 h 906960"/>
              <a:gd name="connsiteX2" fmla="*/ 469232 w 851287"/>
              <a:gd name="connsiteY2" fmla="*/ 136939 h 906960"/>
              <a:gd name="connsiteX3" fmla="*/ 421106 w 851287"/>
              <a:gd name="connsiteY3" fmla="*/ 173033 h 906960"/>
              <a:gd name="connsiteX4" fmla="*/ 300790 w 851287"/>
              <a:gd name="connsiteY4" fmla="*/ 413665 h 906960"/>
              <a:gd name="connsiteX5" fmla="*/ 204537 w 851287"/>
              <a:gd name="connsiteY5" fmla="*/ 533981 h 906960"/>
              <a:gd name="connsiteX6" fmla="*/ 180474 w 851287"/>
              <a:gd name="connsiteY6" fmla="*/ 570075 h 906960"/>
              <a:gd name="connsiteX7" fmla="*/ 144379 w 851287"/>
              <a:gd name="connsiteY7" fmla="*/ 630233 h 906960"/>
              <a:gd name="connsiteX8" fmla="*/ 108285 w 851287"/>
              <a:gd name="connsiteY8" fmla="*/ 678360 h 906960"/>
              <a:gd name="connsiteX9" fmla="*/ 60158 w 851287"/>
              <a:gd name="connsiteY9" fmla="*/ 750549 h 906960"/>
              <a:gd name="connsiteX10" fmla="*/ 24064 w 851287"/>
              <a:gd name="connsiteY10" fmla="*/ 834770 h 906960"/>
              <a:gd name="connsiteX11" fmla="*/ 0 w 851287"/>
              <a:gd name="connsiteY11" fmla="*/ 858833 h 906960"/>
              <a:gd name="connsiteX12" fmla="*/ 72190 w 851287"/>
              <a:gd name="connsiteY12" fmla="*/ 810707 h 906960"/>
              <a:gd name="connsiteX13" fmla="*/ 120316 w 851287"/>
              <a:gd name="connsiteY13" fmla="*/ 786644 h 906960"/>
              <a:gd name="connsiteX14" fmla="*/ 192506 w 851287"/>
              <a:gd name="connsiteY14" fmla="*/ 762581 h 906960"/>
              <a:gd name="connsiteX15" fmla="*/ 336885 w 851287"/>
              <a:gd name="connsiteY15" fmla="*/ 726486 h 906960"/>
              <a:gd name="connsiteX16" fmla="*/ 445169 w 851287"/>
              <a:gd name="connsiteY16" fmla="*/ 702423 h 906960"/>
              <a:gd name="connsiteX17" fmla="*/ 481264 w 851287"/>
              <a:gd name="connsiteY17" fmla="*/ 678360 h 906960"/>
              <a:gd name="connsiteX18" fmla="*/ 541422 w 851287"/>
              <a:gd name="connsiteY18" fmla="*/ 666328 h 906960"/>
              <a:gd name="connsiteX19" fmla="*/ 577516 w 851287"/>
              <a:gd name="connsiteY19" fmla="*/ 654296 h 906960"/>
              <a:gd name="connsiteX20" fmla="*/ 637674 w 851287"/>
              <a:gd name="connsiteY20" fmla="*/ 642265 h 906960"/>
              <a:gd name="connsiteX21" fmla="*/ 685800 w 851287"/>
              <a:gd name="connsiteY21" fmla="*/ 618202 h 906960"/>
              <a:gd name="connsiteX22" fmla="*/ 721895 w 851287"/>
              <a:gd name="connsiteY22" fmla="*/ 594139 h 906960"/>
              <a:gd name="connsiteX23" fmla="*/ 757990 w 851287"/>
              <a:gd name="connsiteY23" fmla="*/ 582107 h 906960"/>
              <a:gd name="connsiteX24" fmla="*/ 830179 w 851287"/>
              <a:gd name="connsiteY24" fmla="*/ 546012 h 906960"/>
              <a:gd name="connsiteX25" fmla="*/ 709864 w 851287"/>
              <a:gd name="connsiteY25" fmla="*/ 509917 h 906960"/>
              <a:gd name="connsiteX26" fmla="*/ 625643 w 851287"/>
              <a:gd name="connsiteY26" fmla="*/ 497886 h 906960"/>
              <a:gd name="connsiteX27" fmla="*/ 505327 w 851287"/>
              <a:gd name="connsiteY27" fmla="*/ 461791 h 906960"/>
              <a:gd name="connsiteX28" fmla="*/ 469232 w 851287"/>
              <a:gd name="connsiteY28" fmla="*/ 449760 h 906960"/>
              <a:gd name="connsiteX29" fmla="*/ 372979 w 851287"/>
              <a:gd name="connsiteY29" fmla="*/ 425696 h 906960"/>
              <a:gd name="connsiteX30" fmla="*/ 300790 w 851287"/>
              <a:gd name="connsiteY30" fmla="*/ 401633 h 906960"/>
              <a:gd name="connsiteX31" fmla="*/ 204537 w 851287"/>
              <a:gd name="connsiteY31" fmla="*/ 365539 h 906960"/>
              <a:gd name="connsiteX32" fmla="*/ 84222 w 851287"/>
              <a:gd name="connsiteY32" fmla="*/ 341475 h 906960"/>
              <a:gd name="connsiteX33" fmla="*/ 48127 w 851287"/>
              <a:gd name="connsiteY33" fmla="*/ 353507 h 906960"/>
              <a:gd name="connsiteX34" fmla="*/ 84222 w 851287"/>
              <a:gd name="connsiteY34" fmla="*/ 389602 h 906960"/>
              <a:gd name="connsiteX35" fmla="*/ 108285 w 851287"/>
              <a:gd name="connsiteY35" fmla="*/ 425696 h 906960"/>
              <a:gd name="connsiteX36" fmla="*/ 156411 w 851287"/>
              <a:gd name="connsiteY36" fmla="*/ 497886 h 906960"/>
              <a:gd name="connsiteX37" fmla="*/ 168443 w 851287"/>
              <a:gd name="connsiteY37" fmla="*/ 533981 h 906960"/>
              <a:gd name="connsiteX38" fmla="*/ 228600 w 851287"/>
              <a:gd name="connsiteY38" fmla="*/ 594139 h 906960"/>
              <a:gd name="connsiteX39" fmla="*/ 252664 w 851287"/>
              <a:gd name="connsiteY39" fmla="*/ 618202 h 906960"/>
              <a:gd name="connsiteX40" fmla="*/ 288758 w 851287"/>
              <a:gd name="connsiteY40" fmla="*/ 642265 h 906960"/>
              <a:gd name="connsiteX41" fmla="*/ 372979 w 851287"/>
              <a:gd name="connsiteY41" fmla="*/ 738517 h 906960"/>
              <a:gd name="connsiteX42" fmla="*/ 397043 w 851287"/>
              <a:gd name="connsiteY42" fmla="*/ 762581 h 906960"/>
              <a:gd name="connsiteX43" fmla="*/ 445169 w 851287"/>
              <a:gd name="connsiteY43" fmla="*/ 822739 h 906960"/>
              <a:gd name="connsiteX44" fmla="*/ 481264 w 851287"/>
              <a:gd name="connsiteY44" fmla="*/ 846802 h 906960"/>
              <a:gd name="connsiteX45" fmla="*/ 541422 w 851287"/>
              <a:gd name="connsiteY45" fmla="*/ 906960 h 906960"/>
              <a:gd name="connsiteX46" fmla="*/ 517358 w 851287"/>
              <a:gd name="connsiteY46" fmla="*/ 497886 h 906960"/>
              <a:gd name="connsiteX47" fmla="*/ 505327 w 851287"/>
              <a:gd name="connsiteY47" fmla="*/ 461791 h 906960"/>
              <a:gd name="connsiteX48" fmla="*/ 493295 w 851287"/>
              <a:gd name="connsiteY48" fmla="*/ 389602 h 906960"/>
              <a:gd name="connsiteX49" fmla="*/ 469232 w 851287"/>
              <a:gd name="connsiteY49" fmla="*/ 64749 h 906960"/>
              <a:gd name="connsiteX50" fmla="*/ 469232 w 851287"/>
              <a:gd name="connsiteY50" fmla="*/ 4591 h 906960"/>
              <a:gd name="connsiteX0" fmla="*/ 442211 w 851287"/>
              <a:gd name="connsiteY0" fmla="*/ 0 h 906960"/>
              <a:gd name="connsiteX1" fmla="*/ 437001 w 851287"/>
              <a:gd name="connsiteY1" fmla="*/ 87424 h 906960"/>
              <a:gd name="connsiteX2" fmla="*/ 469232 w 851287"/>
              <a:gd name="connsiteY2" fmla="*/ 136939 h 906960"/>
              <a:gd name="connsiteX3" fmla="*/ 421106 w 851287"/>
              <a:gd name="connsiteY3" fmla="*/ 173033 h 906960"/>
              <a:gd name="connsiteX4" fmla="*/ 300790 w 851287"/>
              <a:gd name="connsiteY4" fmla="*/ 413665 h 906960"/>
              <a:gd name="connsiteX5" fmla="*/ 204537 w 851287"/>
              <a:gd name="connsiteY5" fmla="*/ 533981 h 906960"/>
              <a:gd name="connsiteX6" fmla="*/ 180474 w 851287"/>
              <a:gd name="connsiteY6" fmla="*/ 570075 h 906960"/>
              <a:gd name="connsiteX7" fmla="*/ 144379 w 851287"/>
              <a:gd name="connsiteY7" fmla="*/ 630233 h 906960"/>
              <a:gd name="connsiteX8" fmla="*/ 108285 w 851287"/>
              <a:gd name="connsiteY8" fmla="*/ 678360 h 906960"/>
              <a:gd name="connsiteX9" fmla="*/ 60158 w 851287"/>
              <a:gd name="connsiteY9" fmla="*/ 750549 h 906960"/>
              <a:gd name="connsiteX10" fmla="*/ 24064 w 851287"/>
              <a:gd name="connsiteY10" fmla="*/ 834770 h 906960"/>
              <a:gd name="connsiteX11" fmla="*/ 0 w 851287"/>
              <a:gd name="connsiteY11" fmla="*/ 858833 h 906960"/>
              <a:gd name="connsiteX12" fmla="*/ 72190 w 851287"/>
              <a:gd name="connsiteY12" fmla="*/ 810707 h 906960"/>
              <a:gd name="connsiteX13" fmla="*/ 120316 w 851287"/>
              <a:gd name="connsiteY13" fmla="*/ 786644 h 906960"/>
              <a:gd name="connsiteX14" fmla="*/ 192506 w 851287"/>
              <a:gd name="connsiteY14" fmla="*/ 762581 h 906960"/>
              <a:gd name="connsiteX15" fmla="*/ 336885 w 851287"/>
              <a:gd name="connsiteY15" fmla="*/ 726486 h 906960"/>
              <a:gd name="connsiteX16" fmla="*/ 445169 w 851287"/>
              <a:gd name="connsiteY16" fmla="*/ 702423 h 906960"/>
              <a:gd name="connsiteX17" fmla="*/ 481264 w 851287"/>
              <a:gd name="connsiteY17" fmla="*/ 678360 h 906960"/>
              <a:gd name="connsiteX18" fmla="*/ 541422 w 851287"/>
              <a:gd name="connsiteY18" fmla="*/ 666328 h 906960"/>
              <a:gd name="connsiteX19" fmla="*/ 577516 w 851287"/>
              <a:gd name="connsiteY19" fmla="*/ 654296 h 906960"/>
              <a:gd name="connsiteX20" fmla="*/ 637674 w 851287"/>
              <a:gd name="connsiteY20" fmla="*/ 642265 h 906960"/>
              <a:gd name="connsiteX21" fmla="*/ 685800 w 851287"/>
              <a:gd name="connsiteY21" fmla="*/ 618202 h 906960"/>
              <a:gd name="connsiteX22" fmla="*/ 721895 w 851287"/>
              <a:gd name="connsiteY22" fmla="*/ 594139 h 906960"/>
              <a:gd name="connsiteX23" fmla="*/ 757990 w 851287"/>
              <a:gd name="connsiteY23" fmla="*/ 582107 h 906960"/>
              <a:gd name="connsiteX24" fmla="*/ 830179 w 851287"/>
              <a:gd name="connsiteY24" fmla="*/ 546012 h 906960"/>
              <a:gd name="connsiteX25" fmla="*/ 709864 w 851287"/>
              <a:gd name="connsiteY25" fmla="*/ 509917 h 906960"/>
              <a:gd name="connsiteX26" fmla="*/ 625643 w 851287"/>
              <a:gd name="connsiteY26" fmla="*/ 497886 h 906960"/>
              <a:gd name="connsiteX27" fmla="*/ 505327 w 851287"/>
              <a:gd name="connsiteY27" fmla="*/ 461791 h 906960"/>
              <a:gd name="connsiteX28" fmla="*/ 469232 w 851287"/>
              <a:gd name="connsiteY28" fmla="*/ 449760 h 906960"/>
              <a:gd name="connsiteX29" fmla="*/ 372979 w 851287"/>
              <a:gd name="connsiteY29" fmla="*/ 425696 h 906960"/>
              <a:gd name="connsiteX30" fmla="*/ 300790 w 851287"/>
              <a:gd name="connsiteY30" fmla="*/ 401633 h 906960"/>
              <a:gd name="connsiteX31" fmla="*/ 204537 w 851287"/>
              <a:gd name="connsiteY31" fmla="*/ 365539 h 906960"/>
              <a:gd name="connsiteX32" fmla="*/ 84222 w 851287"/>
              <a:gd name="connsiteY32" fmla="*/ 341475 h 906960"/>
              <a:gd name="connsiteX33" fmla="*/ 48127 w 851287"/>
              <a:gd name="connsiteY33" fmla="*/ 353507 h 906960"/>
              <a:gd name="connsiteX34" fmla="*/ 84222 w 851287"/>
              <a:gd name="connsiteY34" fmla="*/ 389602 h 906960"/>
              <a:gd name="connsiteX35" fmla="*/ 108285 w 851287"/>
              <a:gd name="connsiteY35" fmla="*/ 425696 h 906960"/>
              <a:gd name="connsiteX36" fmla="*/ 156411 w 851287"/>
              <a:gd name="connsiteY36" fmla="*/ 497886 h 906960"/>
              <a:gd name="connsiteX37" fmla="*/ 168443 w 851287"/>
              <a:gd name="connsiteY37" fmla="*/ 533981 h 906960"/>
              <a:gd name="connsiteX38" fmla="*/ 228600 w 851287"/>
              <a:gd name="connsiteY38" fmla="*/ 594139 h 906960"/>
              <a:gd name="connsiteX39" fmla="*/ 252664 w 851287"/>
              <a:gd name="connsiteY39" fmla="*/ 618202 h 906960"/>
              <a:gd name="connsiteX40" fmla="*/ 288758 w 851287"/>
              <a:gd name="connsiteY40" fmla="*/ 642265 h 906960"/>
              <a:gd name="connsiteX41" fmla="*/ 372979 w 851287"/>
              <a:gd name="connsiteY41" fmla="*/ 738517 h 906960"/>
              <a:gd name="connsiteX42" fmla="*/ 397043 w 851287"/>
              <a:gd name="connsiteY42" fmla="*/ 762581 h 906960"/>
              <a:gd name="connsiteX43" fmla="*/ 445169 w 851287"/>
              <a:gd name="connsiteY43" fmla="*/ 822739 h 906960"/>
              <a:gd name="connsiteX44" fmla="*/ 481264 w 851287"/>
              <a:gd name="connsiteY44" fmla="*/ 846802 h 906960"/>
              <a:gd name="connsiteX45" fmla="*/ 541422 w 851287"/>
              <a:gd name="connsiteY45" fmla="*/ 906960 h 906960"/>
              <a:gd name="connsiteX46" fmla="*/ 517358 w 851287"/>
              <a:gd name="connsiteY46" fmla="*/ 497886 h 906960"/>
              <a:gd name="connsiteX47" fmla="*/ 505327 w 851287"/>
              <a:gd name="connsiteY47" fmla="*/ 461791 h 906960"/>
              <a:gd name="connsiteX48" fmla="*/ 493295 w 851287"/>
              <a:gd name="connsiteY48" fmla="*/ 389602 h 906960"/>
              <a:gd name="connsiteX49" fmla="*/ 469232 w 851287"/>
              <a:gd name="connsiteY49" fmla="*/ 64749 h 906960"/>
              <a:gd name="connsiteX50" fmla="*/ 469232 w 851287"/>
              <a:gd name="connsiteY50" fmla="*/ 4591 h 906960"/>
              <a:gd name="connsiteX0" fmla="*/ 442211 w 851287"/>
              <a:gd name="connsiteY0" fmla="*/ 0 h 906960"/>
              <a:gd name="connsiteX1" fmla="*/ 437001 w 851287"/>
              <a:gd name="connsiteY1" fmla="*/ 87424 h 906960"/>
              <a:gd name="connsiteX2" fmla="*/ 421110 w 851287"/>
              <a:gd name="connsiteY2" fmla="*/ 174848 h 906960"/>
              <a:gd name="connsiteX3" fmla="*/ 421106 w 851287"/>
              <a:gd name="connsiteY3" fmla="*/ 173033 h 906960"/>
              <a:gd name="connsiteX4" fmla="*/ 300790 w 851287"/>
              <a:gd name="connsiteY4" fmla="*/ 413665 h 906960"/>
              <a:gd name="connsiteX5" fmla="*/ 204537 w 851287"/>
              <a:gd name="connsiteY5" fmla="*/ 533981 h 906960"/>
              <a:gd name="connsiteX6" fmla="*/ 180474 w 851287"/>
              <a:gd name="connsiteY6" fmla="*/ 570075 h 906960"/>
              <a:gd name="connsiteX7" fmla="*/ 144379 w 851287"/>
              <a:gd name="connsiteY7" fmla="*/ 630233 h 906960"/>
              <a:gd name="connsiteX8" fmla="*/ 108285 w 851287"/>
              <a:gd name="connsiteY8" fmla="*/ 678360 h 906960"/>
              <a:gd name="connsiteX9" fmla="*/ 60158 w 851287"/>
              <a:gd name="connsiteY9" fmla="*/ 750549 h 906960"/>
              <a:gd name="connsiteX10" fmla="*/ 24064 w 851287"/>
              <a:gd name="connsiteY10" fmla="*/ 834770 h 906960"/>
              <a:gd name="connsiteX11" fmla="*/ 0 w 851287"/>
              <a:gd name="connsiteY11" fmla="*/ 858833 h 906960"/>
              <a:gd name="connsiteX12" fmla="*/ 72190 w 851287"/>
              <a:gd name="connsiteY12" fmla="*/ 810707 h 906960"/>
              <a:gd name="connsiteX13" fmla="*/ 120316 w 851287"/>
              <a:gd name="connsiteY13" fmla="*/ 786644 h 906960"/>
              <a:gd name="connsiteX14" fmla="*/ 192506 w 851287"/>
              <a:gd name="connsiteY14" fmla="*/ 762581 h 906960"/>
              <a:gd name="connsiteX15" fmla="*/ 336885 w 851287"/>
              <a:gd name="connsiteY15" fmla="*/ 726486 h 906960"/>
              <a:gd name="connsiteX16" fmla="*/ 445169 w 851287"/>
              <a:gd name="connsiteY16" fmla="*/ 702423 h 906960"/>
              <a:gd name="connsiteX17" fmla="*/ 481264 w 851287"/>
              <a:gd name="connsiteY17" fmla="*/ 678360 h 906960"/>
              <a:gd name="connsiteX18" fmla="*/ 541422 w 851287"/>
              <a:gd name="connsiteY18" fmla="*/ 666328 h 906960"/>
              <a:gd name="connsiteX19" fmla="*/ 577516 w 851287"/>
              <a:gd name="connsiteY19" fmla="*/ 654296 h 906960"/>
              <a:gd name="connsiteX20" fmla="*/ 637674 w 851287"/>
              <a:gd name="connsiteY20" fmla="*/ 642265 h 906960"/>
              <a:gd name="connsiteX21" fmla="*/ 685800 w 851287"/>
              <a:gd name="connsiteY21" fmla="*/ 618202 h 906960"/>
              <a:gd name="connsiteX22" fmla="*/ 721895 w 851287"/>
              <a:gd name="connsiteY22" fmla="*/ 594139 h 906960"/>
              <a:gd name="connsiteX23" fmla="*/ 757990 w 851287"/>
              <a:gd name="connsiteY23" fmla="*/ 582107 h 906960"/>
              <a:gd name="connsiteX24" fmla="*/ 830179 w 851287"/>
              <a:gd name="connsiteY24" fmla="*/ 546012 h 906960"/>
              <a:gd name="connsiteX25" fmla="*/ 709864 w 851287"/>
              <a:gd name="connsiteY25" fmla="*/ 509917 h 906960"/>
              <a:gd name="connsiteX26" fmla="*/ 625643 w 851287"/>
              <a:gd name="connsiteY26" fmla="*/ 497886 h 906960"/>
              <a:gd name="connsiteX27" fmla="*/ 505327 w 851287"/>
              <a:gd name="connsiteY27" fmla="*/ 461791 h 906960"/>
              <a:gd name="connsiteX28" fmla="*/ 469232 w 851287"/>
              <a:gd name="connsiteY28" fmla="*/ 449760 h 906960"/>
              <a:gd name="connsiteX29" fmla="*/ 372979 w 851287"/>
              <a:gd name="connsiteY29" fmla="*/ 425696 h 906960"/>
              <a:gd name="connsiteX30" fmla="*/ 300790 w 851287"/>
              <a:gd name="connsiteY30" fmla="*/ 401633 h 906960"/>
              <a:gd name="connsiteX31" fmla="*/ 204537 w 851287"/>
              <a:gd name="connsiteY31" fmla="*/ 365539 h 906960"/>
              <a:gd name="connsiteX32" fmla="*/ 84222 w 851287"/>
              <a:gd name="connsiteY32" fmla="*/ 341475 h 906960"/>
              <a:gd name="connsiteX33" fmla="*/ 48127 w 851287"/>
              <a:gd name="connsiteY33" fmla="*/ 353507 h 906960"/>
              <a:gd name="connsiteX34" fmla="*/ 84222 w 851287"/>
              <a:gd name="connsiteY34" fmla="*/ 389602 h 906960"/>
              <a:gd name="connsiteX35" fmla="*/ 108285 w 851287"/>
              <a:gd name="connsiteY35" fmla="*/ 425696 h 906960"/>
              <a:gd name="connsiteX36" fmla="*/ 156411 w 851287"/>
              <a:gd name="connsiteY36" fmla="*/ 497886 h 906960"/>
              <a:gd name="connsiteX37" fmla="*/ 168443 w 851287"/>
              <a:gd name="connsiteY37" fmla="*/ 533981 h 906960"/>
              <a:gd name="connsiteX38" fmla="*/ 228600 w 851287"/>
              <a:gd name="connsiteY38" fmla="*/ 594139 h 906960"/>
              <a:gd name="connsiteX39" fmla="*/ 252664 w 851287"/>
              <a:gd name="connsiteY39" fmla="*/ 618202 h 906960"/>
              <a:gd name="connsiteX40" fmla="*/ 288758 w 851287"/>
              <a:gd name="connsiteY40" fmla="*/ 642265 h 906960"/>
              <a:gd name="connsiteX41" fmla="*/ 372979 w 851287"/>
              <a:gd name="connsiteY41" fmla="*/ 738517 h 906960"/>
              <a:gd name="connsiteX42" fmla="*/ 397043 w 851287"/>
              <a:gd name="connsiteY42" fmla="*/ 762581 h 906960"/>
              <a:gd name="connsiteX43" fmla="*/ 445169 w 851287"/>
              <a:gd name="connsiteY43" fmla="*/ 822739 h 906960"/>
              <a:gd name="connsiteX44" fmla="*/ 481264 w 851287"/>
              <a:gd name="connsiteY44" fmla="*/ 846802 h 906960"/>
              <a:gd name="connsiteX45" fmla="*/ 541422 w 851287"/>
              <a:gd name="connsiteY45" fmla="*/ 906960 h 906960"/>
              <a:gd name="connsiteX46" fmla="*/ 517358 w 851287"/>
              <a:gd name="connsiteY46" fmla="*/ 497886 h 906960"/>
              <a:gd name="connsiteX47" fmla="*/ 505327 w 851287"/>
              <a:gd name="connsiteY47" fmla="*/ 461791 h 906960"/>
              <a:gd name="connsiteX48" fmla="*/ 493295 w 851287"/>
              <a:gd name="connsiteY48" fmla="*/ 389602 h 906960"/>
              <a:gd name="connsiteX49" fmla="*/ 469232 w 851287"/>
              <a:gd name="connsiteY49" fmla="*/ 64749 h 906960"/>
              <a:gd name="connsiteX50" fmla="*/ 469232 w 851287"/>
              <a:gd name="connsiteY50" fmla="*/ 4591 h 906960"/>
              <a:gd name="connsiteX0" fmla="*/ 468783 w 851287"/>
              <a:gd name="connsiteY0" fmla="*/ 0 h 906960"/>
              <a:gd name="connsiteX1" fmla="*/ 437001 w 851287"/>
              <a:gd name="connsiteY1" fmla="*/ 87424 h 906960"/>
              <a:gd name="connsiteX2" fmla="*/ 421110 w 851287"/>
              <a:gd name="connsiteY2" fmla="*/ 174848 h 906960"/>
              <a:gd name="connsiteX3" fmla="*/ 421106 w 851287"/>
              <a:gd name="connsiteY3" fmla="*/ 173033 h 906960"/>
              <a:gd name="connsiteX4" fmla="*/ 300790 w 851287"/>
              <a:gd name="connsiteY4" fmla="*/ 413665 h 906960"/>
              <a:gd name="connsiteX5" fmla="*/ 204537 w 851287"/>
              <a:gd name="connsiteY5" fmla="*/ 533981 h 906960"/>
              <a:gd name="connsiteX6" fmla="*/ 180474 w 851287"/>
              <a:gd name="connsiteY6" fmla="*/ 570075 h 906960"/>
              <a:gd name="connsiteX7" fmla="*/ 144379 w 851287"/>
              <a:gd name="connsiteY7" fmla="*/ 630233 h 906960"/>
              <a:gd name="connsiteX8" fmla="*/ 108285 w 851287"/>
              <a:gd name="connsiteY8" fmla="*/ 678360 h 906960"/>
              <a:gd name="connsiteX9" fmla="*/ 60158 w 851287"/>
              <a:gd name="connsiteY9" fmla="*/ 750549 h 906960"/>
              <a:gd name="connsiteX10" fmla="*/ 24064 w 851287"/>
              <a:gd name="connsiteY10" fmla="*/ 834770 h 906960"/>
              <a:gd name="connsiteX11" fmla="*/ 0 w 851287"/>
              <a:gd name="connsiteY11" fmla="*/ 858833 h 906960"/>
              <a:gd name="connsiteX12" fmla="*/ 72190 w 851287"/>
              <a:gd name="connsiteY12" fmla="*/ 810707 h 906960"/>
              <a:gd name="connsiteX13" fmla="*/ 120316 w 851287"/>
              <a:gd name="connsiteY13" fmla="*/ 786644 h 906960"/>
              <a:gd name="connsiteX14" fmla="*/ 192506 w 851287"/>
              <a:gd name="connsiteY14" fmla="*/ 762581 h 906960"/>
              <a:gd name="connsiteX15" fmla="*/ 336885 w 851287"/>
              <a:gd name="connsiteY15" fmla="*/ 726486 h 906960"/>
              <a:gd name="connsiteX16" fmla="*/ 445169 w 851287"/>
              <a:gd name="connsiteY16" fmla="*/ 702423 h 906960"/>
              <a:gd name="connsiteX17" fmla="*/ 481264 w 851287"/>
              <a:gd name="connsiteY17" fmla="*/ 678360 h 906960"/>
              <a:gd name="connsiteX18" fmla="*/ 541422 w 851287"/>
              <a:gd name="connsiteY18" fmla="*/ 666328 h 906960"/>
              <a:gd name="connsiteX19" fmla="*/ 577516 w 851287"/>
              <a:gd name="connsiteY19" fmla="*/ 654296 h 906960"/>
              <a:gd name="connsiteX20" fmla="*/ 637674 w 851287"/>
              <a:gd name="connsiteY20" fmla="*/ 642265 h 906960"/>
              <a:gd name="connsiteX21" fmla="*/ 685800 w 851287"/>
              <a:gd name="connsiteY21" fmla="*/ 618202 h 906960"/>
              <a:gd name="connsiteX22" fmla="*/ 721895 w 851287"/>
              <a:gd name="connsiteY22" fmla="*/ 594139 h 906960"/>
              <a:gd name="connsiteX23" fmla="*/ 757990 w 851287"/>
              <a:gd name="connsiteY23" fmla="*/ 582107 h 906960"/>
              <a:gd name="connsiteX24" fmla="*/ 830179 w 851287"/>
              <a:gd name="connsiteY24" fmla="*/ 546012 h 906960"/>
              <a:gd name="connsiteX25" fmla="*/ 709864 w 851287"/>
              <a:gd name="connsiteY25" fmla="*/ 509917 h 906960"/>
              <a:gd name="connsiteX26" fmla="*/ 625643 w 851287"/>
              <a:gd name="connsiteY26" fmla="*/ 497886 h 906960"/>
              <a:gd name="connsiteX27" fmla="*/ 505327 w 851287"/>
              <a:gd name="connsiteY27" fmla="*/ 461791 h 906960"/>
              <a:gd name="connsiteX28" fmla="*/ 469232 w 851287"/>
              <a:gd name="connsiteY28" fmla="*/ 449760 h 906960"/>
              <a:gd name="connsiteX29" fmla="*/ 372979 w 851287"/>
              <a:gd name="connsiteY29" fmla="*/ 425696 h 906960"/>
              <a:gd name="connsiteX30" fmla="*/ 300790 w 851287"/>
              <a:gd name="connsiteY30" fmla="*/ 401633 h 906960"/>
              <a:gd name="connsiteX31" fmla="*/ 204537 w 851287"/>
              <a:gd name="connsiteY31" fmla="*/ 365539 h 906960"/>
              <a:gd name="connsiteX32" fmla="*/ 84222 w 851287"/>
              <a:gd name="connsiteY32" fmla="*/ 341475 h 906960"/>
              <a:gd name="connsiteX33" fmla="*/ 48127 w 851287"/>
              <a:gd name="connsiteY33" fmla="*/ 353507 h 906960"/>
              <a:gd name="connsiteX34" fmla="*/ 84222 w 851287"/>
              <a:gd name="connsiteY34" fmla="*/ 389602 h 906960"/>
              <a:gd name="connsiteX35" fmla="*/ 108285 w 851287"/>
              <a:gd name="connsiteY35" fmla="*/ 425696 h 906960"/>
              <a:gd name="connsiteX36" fmla="*/ 156411 w 851287"/>
              <a:gd name="connsiteY36" fmla="*/ 497886 h 906960"/>
              <a:gd name="connsiteX37" fmla="*/ 168443 w 851287"/>
              <a:gd name="connsiteY37" fmla="*/ 533981 h 906960"/>
              <a:gd name="connsiteX38" fmla="*/ 228600 w 851287"/>
              <a:gd name="connsiteY38" fmla="*/ 594139 h 906960"/>
              <a:gd name="connsiteX39" fmla="*/ 252664 w 851287"/>
              <a:gd name="connsiteY39" fmla="*/ 618202 h 906960"/>
              <a:gd name="connsiteX40" fmla="*/ 288758 w 851287"/>
              <a:gd name="connsiteY40" fmla="*/ 642265 h 906960"/>
              <a:gd name="connsiteX41" fmla="*/ 372979 w 851287"/>
              <a:gd name="connsiteY41" fmla="*/ 738517 h 906960"/>
              <a:gd name="connsiteX42" fmla="*/ 397043 w 851287"/>
              <a:gd name="connsiteY42" fmla="*/ 762581 h 906960"/>
              <a:gd name="connsiteX43" fmla="*/ 445169 w 851287"/>
              <a:gd name="connsiteY43" fmla="*/ 822739 h 906960"/>
              <a:gd name="connsiteX44" fmla="*/ 481264 w 851287"/>
              <a:gd name="connsiteY44" fmla="*/ 846802 h 906960"/>
              <a:gd name="connsiteX45" fmla="*/ 541422 w 851287"/>
              <a:gd name="connsiteY45" fmla="*/ 906960 h 906960"/>
              <a:gd name="connsiteX46" fmla="*/ 517358 w 851287"/>
              <a:gd name="connsiteY46" fmla="*/ 497886 h 906960"/>
              <a:gd name="connsiteX47" fmla="*/ 505327 w 851287"/>
              <a:gd name="connsiteY47" fmla="*/ 461791 h 906960"/>
              <a:gd name="connsiteX48" fmla="*/ 493295 w 851287"/>
              <a:gd name="connsiteY48" fmla="*/ 389602 h 906960"/>
              <a:gd name="connsiteX49" fmla="*/ 469232 w 851287"/>
              <a:gd name="connsiteY49" fmla="*/ 64749 h 906960"/>
              <a:gd name="connsiteX50" fmla="*/ 469232 w 851287"/>
              <a:gd name="connsiteY50" fmla="*/ 4591 h 906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851287" h="906960">
                <a:moveTo>
                  <a:pt x="468783" y="0"/>
                </a:moveTo>
                <a:cubicBezTo>
                  <a:pt x="452741" y="24063"/>
                  <a:pt x="449934" y="61557"/>
                  <a:pt x="437001" y="87424"/>
                </a:cubicBezTo>
                <a:cubicBezTo>
                  <a:pt x="428980" y="103466"/>
                  <a:pt x="432782" y="161230"/>
                  <a:pt x="421110" y="174848"/>
                </a:cubicBezTo>
                <a:cubicBezTo>
                  <a:pt x="408060" y="190073"/>
                  <a:pt x="437148" y="161002"/>
                  <a:pt x="421106" y="173033"/>
                </a:cubicBezTo>
                <a:cubicBezTo>
                  <a:pt x="388790" y="269982"/>
                  <a:pt x="378532" y="316487"/>
                  <a:pt x="300790" y="413665"/>
                </a:cubicBezTo>
                <a:cubicBezTo>
                  <a:pt x="268706" y="453770"/>
                  <a:pt x="233027" y="491247"/>
                  <a:pt x="204537" y="533981"/>
                </a:cubicBezTo>
                <a:cubicBezTo>
                  <a:pt x="196516" y="546012"/>
                  <a:pt x="188138" y="557813"/>
                  <a:pt x="180474" y="570075"/>
                </a:cubicBezTo>
                <a:cubicBezTo>
                  <a:pt x="168080" y="589906"/>
                  <a:pt x="157351" y="610775"/>
                  <a:pt x="144379" y="630233"/>
                </a:cubicBezTo>
                <a:cubicBezTo>
                  <a:pt x="133256" y="646918"/>
                  <a:pt x="118913" y="661355"/>
                  <a:pt x="108285" y="678360"/>
                </a:cubicBezTo>
                <a:cubicBezTo>
                  <a:pt x="59729" y="756052"/>
                  <a:pt x="109187" y="701522"/>
                  <a:pt x="60158" y="750549"/>
                </a:cubicBezTo>
                <a:cubicBezTo>
                  <a:pt x="48075" y="798882"/>
                  <a:pt x="54278" y="797003"/>
                  <a:pt x="24064" y="834770"/>
                </a:cubicBezTo>
                <a:cubicBezTo>
                  <a:pt x="16978" y="843628"/>
                  <a:pt x="0" y="870177"/>
                  <a:pt x="0" y="858833"/>
                </a:cubicBezTo>
                <a:cubicBezTo>
                  <a:pt x="0" y="814651"/>
                  <a:pt x="48043" y="819762"/>
                  <a:pt x="72190" y="810707"/>
                </a:cubicBezTo>
                <a:cubicBezTo>
                  <a:pt x="88984" y="804409"/>
                  <a:pt x="103663" y="793305"/>
                  <a:pt x="120316" y="786644"/>
                </a:cubicBezTo>
                <a:cubicBezTo>
                  <a:pt x="143867" y="777224"/>
                  <a:pt x="168066" y="769370"/>
                  <a:pt x="192506" y="762581"/>
                </a:cubicBezTo>
                <a:cubicBezTo>
                  <a:pt x="240304" y="749304"/>
                  <a:pt x="288241" y="736215"/>
                  <a:pt x="336885" y="726486"/>
                </a:cubicBezTo>
                <a:cubicBezTo>
                  <a:pt x="413258" y="711211"/>
                  <a:pt x="377204" y="719414"/>
                  <a:pt x="445169" y="702423"/>
                </a:cubicBezTo>
                <a:cubicBezTo>
                  <a:pt x="457201" y="694402"/>
                  <a:pt x="467724" y="683437"/>
                  <a:pt x="481264" y="678360"/>
                </a:cubicBezTo>
                <a:cubicBezTo>
                  <a:pt x="500412" y="671180"/>
                  <a:pt x="521583" y="671288"/>
                  <a:pt x="541422" y="666328"/>
                </a:cubicBezTo>
                <a:cubicBezTo>
                  <a:pt x="553726" y="663252"/>
                  <a:pt x="565212" y="657372"/>
                  <a:pt x="577516" y="654296"/>
                </a:cubicBezTo>
                <a:cubicBezTo>
                  <a:pt x="597355" y="649336"/>
                  <a:pt x="617621" y="646275"/>
                  <a:pt x="637674" y="642265"/>
                </a:cubicBezTo>
                <a:cubicBezTo>
                  <a:pt x="653716" y="634244"/>
                  <a:pt x="670228" y="627100"/>
                  <a:pt x="685800" y="618202"/>
                </a:cubicBezTo>
                <a:cubicBezTo>
                  <a:pt x="698355" y="611028"/>
                  <a:pt x="708961" y="600606"/>
                  <a:pt x="721895" y="594139"/>
                </a:cubicBezTo>
                <a:cubicBezTo>
                  <a:pt x="733239" y="588467"/>
                  <a:pt x="746646" y="587779"/>
                  <a:pt x="757990" y="582107"/>
                </a:cubicBezTo>
                <a:cubicBezTo>
                  <a:pt x="851287" y="535458"/>
                  <a:pt x="739453" y="576256"/>
                  <a:pt x="830179" y="546012"/>
                </a:cubicBezTo>
                <a:cubicBezTo>
                  <a:pt x="792516" y="533458"/>
                  <a:pt x="749862" y="517189"/>
                  <a:pt x="709864" y="509917"/>
                </a:cubicBezTo>
                <a:cubicBezTo>
                  <a:pt x="681963" y="504844"/>
                  <a:pt x="653717" y="501896"/>
                  <a:pt x="625643" y="497886"/>
                </a:cubicBezTo>
                <a:cubicBezTo>
                  <a:pt x="454112" y="440710"/>
                  <a:pt x="632596" y="498153"/>
                  <a:pt x="505327" y="461791"/>
                </a:cubicBezTo>
                <a:cubicBezTo>
                  <a:pt x="493133" y="458307"/>
                  <a:pt x="481468" y="453097"/>
                  <a:pt x="469232" y="449760"/>
                </a:cubicBezTo>
                <a:cubicBezTo>
                  <a:pt x="437325" y="441058"/>
                  <a:pt x="404354" y="436154"/>
                  <a:pt x="372979" y="425696"/>
                </a:cubicBezTo>
                <a:cubicBezTo>
                  <a:pt x="348916" y="417675"/>
                  <a:pt x="324340" y="411053"/>
                  <a:pt x="300790" y="401633"/>
                </a:cubicBezTo>
                <a:cubicBezTo>
                  <a:pt x="268993" y="388914"/>
                  <a:pt x="237552" y="374972"/>
                  <a:pt x="204537" y="365539"/>
                </a:cubicBezTo>
                <a:cubicBezTo>
                  <a:pt x="154277" y="351179"/>
                  <a:pt x="140956" y="350931"/>
                  <a:pt x="84222" y="341475"/>
                </a:cubicBezTo>
                <a:cubicBezTo>
                  <a:pt x="72190" y="345486"/>
                  <a:pt x="48127" y="340824"/>
                  <a:pt x="48127" y="353507"/>
                </a:cubicBezTo>
                <a:cubicBezTo>
                  <a:pt x="48127" y="370522"/>
                  <a:pt x="73329" y="376530"/>
                  <a:pt x="84222" y="389602"/>
                </a:cubicBezTo>
                <a:cubicBezTo>
                  <a:pt x="93479" y="400710"/>
                  <a:pt x="100264" y="413665"/>
                  <a:pt x="108285" y="425696"/>
                </a:cubicBezTo>
                <a:cubicBezTo>
                  <a:pt x="136891" y="511518"/>
                  <a:pt x="96329" y="407764"/>
                  <a:pt x="156411" y="497886"/>
                </a:cubicBezTo>
                <a:cubicBezTo>
                  <a:pt x="163446" y="508438"/>
                  <a:pt x="160834" y="523835"/>
                  <a:pt x="168443" y="533981"/>
                </a:cubicBezTo>
                <a:cubicBezTo>
                  <a:pt x="185458" y="556668"/>
                  <a:pt x="208547" y="574086"/>
                  <a:pt x="228600" y="594139"/>
                </a:cubicBezTo>
                <a:cubicBezTo>
                  <a:pt x="236621" y="602160"/>
                  <a:pt x="243226" y="611910"/>
                  <a:pt x="252664" y="618202"/>
                </a:cubicBezTo>
                <a:cubicBezTo>
                  <a:pt x="264695" y="626223"/>
                  <a:pt x="277876" y="632743"/>
                  <a:pt x="288758" y="642265"/>
                </a:cubicBezTo>
                <a:cubicBezTo>
                  <a:pt x="387710" y="728849"/>
                  <a:pt x="318618" y="670566"/>
                  <a:pt x="372979" y="738517"/>
                </a:cubicBezTo>
                <a:cubicBezTo>
                  <a:pt x="380066" y="747375"/>
                  <a:pt x="389956" y="753723"/>
                  <a:pt x="397043" y="762581"/>
                </a:cubicBezTo>
                <a:cubicBezTo>
                  <a:pt x="424834" y="797319"/>
                  <a:pt x="412893" y="796918"/>
                  <a:pt x="445169" y="822739"/>
                </a:cubicBezTo>
                <a:cubicBezTo>
                  <a:pt x="456460" y="831772"/>
                  <a:pt x="470382" y="837280"/>
                  <a:pt x="481264" y="846802"/>
                </a:cubicBezTo>
                <a:cubicBezTo>
                  <a:pt x="502606" y="865476"/>
                  <a:pt x="541422" y="906960"/>
                  <a:pt x="541422" y="906960"/>
                </a:cubicBezTo>
                <a:cubicBezTo>
                  <a:pt x="538091" y="830339"/>
                  <a:pt x="532652" y="604944"/>
                  <a:pt x="517358" y="497886"/>
                </a:cubicBezTo>
                <a:cubicBezTo>
                  <a:pt x="515564" y="485331"/>
                  <a:pt x="508078" y="474171"/>
                  <a:pt x="505327" y="461791"/>
                </a:cubicBezTo>
                <a:cubicBezTo>
                  <a:pt x="500035" y="437977"/>
                  <a:pt x="497306" y="413665"/>
                  <a:pt x="493295" y="389602"/>
                </a:cubicBezTo>
                <a:cubicBezTo>
                  <a:pt x="483890" y="276736"/>
                  <a:pt x="474948" y="179056"/>
                  <a:pt x="469232" y="64749"/>
                </a:cubicBezTo>
                <a:cubicBezTo>
                  <a:pt x="468231" y="44721"/>
                  <a:pt x="469232" y="24644"/>
                  <a:pt x="469232" y="4591"/>
                </a:cubicBezTo>
              </a:path>
            </a:pathLst>
          </a:custGeom>
          <a:ln w="28575">
            <a:solidFill>
              <a:srgbClr val="C00000"/>
            </a:solidFill>
          </a:ln>
          <a:effectLst>
            <a:reflection blurRad="6350" stA="50000" endA="300" endPos="55500" dist="50800" dir="5400000" sy="-100000" algn="bl" rotWithShape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>
                <a:latin typeface="서울남산체 L" pitchFamily="18" charset="-127"/>
                <a:ea typeface="서울남산체 L" pitchFamily="18" charset="-127"/>
              </a:rPr>
              <a:t> </a:t>
            </a:r>
            <a:r>
              <a:rPr lang="en-US" altLang="ko-KR" sz="3600" dirty="0" smtClean="0">
                <a:latin typeface="서울남산체 L" pitchFamily="18" charset="-127"/>
                <a:ea typeface="서울남산체 L" pitchFamily="18" charset="-127"/>
              </a:rPr>
              <a:t>Gardening</a:t>
            </a:r>
            <a:endParaRPr lang="ko-KR" altLang="en-US" sz="3600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421086"/>
            <a:ext cx="7067128" cy="639762"/>
          </a:xfrm>
        </p:spPr>
        <p:txBody>
          <a:bodyPr>
            <a:noAutofit/>
          </a:bodyPr>
          <a:lstStyle/>
          <a:p>
            <a:pPr>
              <a:buFont typeface="Arial" pitchFamily="34" charset="0"/>
              <a:buChar char="•"/>
            </a:pPr>
            <a:r>
              <a:rPr lang="en-US" altLang="ko-KR" sz="2200" dirty="0" smtClean="0"/>
              <a:t> 2013</a:t>
            </a:r>
            <a:r>
              <a:rPr lang="ko-KR" altLang="en-US" sz="2200" dirty="0" smtClean="0"/>
              <a:t>년 </a:t>
            </a:r>
            <a:r>
              <a:rPr lang="en-US" altLang="ko-KR" sz="2200" dirty="0" smtClean="0"/>
              <a:t>03</a:t>
            </a:r>
            <a:r>
              <a:rPr lang="ko-KR" altLang="en-US" sz="2200" dirty="0" smtClean="0"/>
              <a:t>월 </a:t>
            </a:r>
            <a:r>
              <a:rPr lang="en-US" altLang="ko-KR" sz="2200" dirty="0" smtClean="0"/>
              <a:t>23</a:t>
            </a:r>
            <a:r>
              <a:rPr lang="ko-KR" altLang="en-US" sz="2200" dirty="0" smtClean="0"/>
              <a:t>일 </a:t>
            </a:r>
            <a:r>
              <a:rPr lang="en-US" altLang="ko-KR" sz="2200" dirty="0" smtClean="0"/>
              <a:t>~ 31</a:t>
            </a:r>
            <a:r>
              <a:rPr lang="ko-KR" altLang="en-US" sz="2200" dirty="0" smtClean="0"/>
              <a:t>일 </a:t>
            </a:r>
            <a:r>
              <a:rPr lang="en-US" altLang="ko-KR" sz="2200" dirty="0" smtClean="0"/>
              <a:t> in </a:t>
            </a:r>
            <a:r>
              <a:rPr lang="en-US" altLang="ko-KR" sz="2200" dirty="0" err="1" smtClean="0"/>
              <a:t>Birisiri</a:t>
            </a:r>
            <a:r>
              <a:rPr lang="en-US" altLang="ko-KR" sz="2200" dirty="0" smtClean="0"/>
              <a:t> YMCA </a:t>
            </a:r>
            <a:endParaRPr lang="ko-KR" altLang="en-US" sz="2200" dirty="0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204864"/>
            <a:ext cx="4040188" cy="4032448"/>
          </a:xfrm>
        </p:spPr>
        <p:txBody>
          <a:bodyPr>
            <a:normAutofit fontScale="85000" lnSpcReduction="20000"/>
          </a:bodyPr>
          <a:lstStyle/>
          <a:p>
            <a:r>
              <a:rPr lang="en-US" altLang="ko-KR" dirty="0" smtClean="0"/>
              <a:t>Youth Members</a:t>
            </a:r>
            <a:r>
              <a:rPr lang="ko-KR" altLang="en-US" dirty="0" smtClean="0"/>
              <a:t>와 함께 캠퍼스 입구에 텃밭을 일구고</a:t>
            </a:r>
            <a:r>
              <a:rPr lang="en-US" altLang="ko-KR" dirty="0" smtClean="0"/>
              <a:t>, </a:t>
            </a:r>
            <a:r>
              <a:rPr lang="ko-KR" altLang="en-US" dirty="0" smtClean="0"/>
              <a:t>방글라데시 토종 농작물 재배를 시작하였다</a:t>
            </a:r>
            <a:r>
              <a:rPr lang="en-US" altLang="ko-KR" dirty="0" smtClean="0"/>
              <a:t>. Gardening </a:t>
            </a:r>
            <a:r>
              <a:rPr lang="ko-KR" altLang="en-US" dirty="0" smtClean="0"/>
              <a:t>프로그램이 진행되면서 </a:t>
            </a:r>
            <a:r>
              <a:rPr lang="en-US" altLang="ko-KR" dirty="0" smtClean="0"/>
              <a:t>Youth Members</a:t>
            </a:r>
            <a:r>
              <a:rPr lang="ko-KR" altLang="en-US" dirty="0" smtClean="0"/>
              <a:t>와 이야기를 주고받고 실용적인 벵갈어를 연습하는 등</a:t>
            </a:r>
            <a:r>
              <a:rPr lang="en-US" altLang="ko-KR" dirty="0" smtClean="0"/>
              <a:t>. </a:t>
            </a:r>
            <a:r>
              <a:rPr lang="ko-KR" altLang="en-US" dirty="0" smtClean="0"/>
              <a:t>프로그램이 </a:t>
            </a:r>
            <a:r>
              <a:rPr lang="en-US" altLang="ko-KR" dirty="0" smtClean="0"/>
              <a:t>Youth Members</a:t>
            </a:r>
            <a:r>
              <a:rPr lang="ko-KR" altLang="en-US" dirty="0" smtClean="0"/>
              <a:t>와 교류하는 데에 긍정적인 역할을 하고 있다</a:t>
            </a:r>
            <a:r>
              <a:rPr lang="en-US" altLang="ko-KR" dirty="0" smtClean="0"/>
              <a:t>.</a:t>
            </a:r>
          </a:p>
          <a:p>
            <a:endParaRPr lang="en-US" altLang="ko-KR" dirty="0" smtClean="0"/>
          </a:p>
          <a:p>
            <a:r>
              <a:rPr lang="ko-KR" altLang="en-US" dirty="0" smtClean="0"/>
              <a:t>토종 농작물인 </a:t>
            </a:r>
            <a:r>
              <a:rPr lang="en-US" altLang="ko-KR" dirty="0" smtClean="0"/>
              <a:t>Lady’s finger, Deng-</a:t>
            </a:r>
            <a:r>
              <a:rPr lang="en-US" altLang="ko-KR" dirty="0" err="1" smtClean="0"/>
              <a:t>ga</a:t>
            </a:r>
            <a:r>
              <a:rPr lang="en-US" altLang="ko-KR" dirty="0" smtClean="0"/>
              <a:t>, chilly, Bean</a:t>
            </a:r>
            <a:r>
              <a:rPr lang="ko-KR" altLang="en-US" dirty="0" smtClean="0"/>
              <a:t> 씨앗을 심었고</a:t>
            </a:r>
            <a:r>
              <a:rPr lang="en-US" altLang="ko-KR" dirty="0" smtClean="0"/>
              <a:t>, </a:t>
            </a:r>
            <a:r>
              <a:rPr lang="ko-KR" altLang="en-US" dirty="0" smtClean="0"/>
              <a:t>계획하고 있는</a:t>
            </a:r>
            <a:r>
              <a:rPr lang="en-US" altLang="ko-KR" dirty="0" smtClean="0"/>
              <a:t> 350PPM </a:t>
            </a:r>
            <a:r>
              <a:rPr lang="ko-KR" altLang="en-US" dirty="0" smtClean="0"/>
              <a:t>캠페인의 일환으로 </a:t>
            </a:r>
            <a:r>
              <a:rPr lang="en-US" altLang="ko-KR" dirty="0" smtClean="0"/>
              <a:t>Papaya tree</a:t>
            </a:r>
            <a:r>
              <a:rPr lang="ko-KR" altLang="en-US" dirty="0" smtClean="0"/>
              <a:t>와 </a:t>
            </a:r>
            <a:r>
              <a:rPr lang="en-US" altLang="ko-KR" dirty="0" smtClean="0"/>
              <a:t>Rain tree</a:t>
            </a:r>
            <a:r>
              <a:rPr lang="ko-KR" altLang="en-US" dirty="0" smtClean="0"/>
              <a:t>를 심었다</a:t>
            </a:r>
            <a:r>
              <a:rPr lang="en-US" altLang="ko-KR" dirty="0" smtClean="0"/>
              <a:t>.</a:t>
            </a:r>
          </a:p>
          <a:p>
            <a:pPr>
              <a:buNone/>
            </a:pPr>
            <a:endParaRPr lang="ko-KR" altLang="en-US" dirty="0"/>
          </a:p>
        </p:txBody>
      </p:sp>
      <p:pic>
        <p:nvPicPr>
          <p:cNvPr id="7" name="내용 개체 틀 6" descr="IMG_7229.JPG"/>
          <p:cNvPicPr>
            <a:picLocks noGrp="1" noChangeAspect="1"/>
          </p:cNvPicPr>
          <p:nvPr>
            <p:ph sz="quarter" idx="4"/>
          </p:nvPr>
        </p:nvPicPr>
        <p:blipFill>
          <a:blip r:embed="rId2" cstate="print"/>
          <a:stretch>
            <a:fillRect/>
          </a:stretch>
        </p:blipFill>
        <p:spPr>
          <a:xfrm>
            <a:off x="4644008" y="2492896"/>
            <a:ext cx="4041775" cy="2694517"/>
          </a:xfrm>
        </p:spPr>
      </p:pic>
      <p:sp>
        <p:nvSpPr>
          <p:cNvPr id="8" name="슬라이드 번호 개체 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21E213-D47E-4B73-BC83-C16845A1F94C}" type="slidenum">
              <a:rPr lang="ko-KR" altLang="en-US" smtClean="0"/>
              <a:pPr/>
              <a:t>11</a:t>
            </a:fld>
            <a:endParaRPr lang="ko-KR" altLang="en-US"/>
          </a:p>
        </p:txBody>
      </p:sp>
      <p:sp>
        <p:nvSpPr>
          <p:cNvPr id="10" name="자유형 9"/>
          <p:cNvSpPr/>
          <p:nvPr/>
        </p:nvSpPr>
        <p:spPr>
          <a:xfrm>
            <a:off x="2843808" y="548680"/>
            <a:ext cx="792088" cy="504056"/>
          </a:xfrm>
          <a:custGeom>
            <a:avLst/>
            <a:gdLst>
              <a:gd name="connsiteX0" fmla="*/ 541422 w 851287"/>
              <a:gd name="connsiteY0" fmla="*/ 12032 h 902369"/>
              <a:gd name="connsiteX1" fmla="*/ 493295 w 851287"/>
              <a:gd name="connsiteY1" fmla="*/ 84221 h 902369"/>
              <a:gd name="connsiteX2" fmla="*/ 469232 w 851287"/>
              <a:gd name="connsiteY2" fmla="*/ 132348 h 902369"/>
              <a:gd name="connsiteX3" fmla="*/ 421106 w 851287"/>
              <a:gd name="connsiteY3" fmla="*/ 168442 h 902369"/>
              <a:gd name="connsiteX4" fmla="*/ 300790 w 851287"/>
              <a:gd name="connsiteY4" fmla="*/ 409074 h 902369"/>
              <a:gd name="connsiteX5" fmla="*/ 204537 w 851287"/>
              <a:gd name="connsiteY5" fmla="*/ 529390 h 902369"/>
              <a:gd name="connsiteX6" fmla="*/ 180474 w 851287"/>
              <a:gd name="connsiteY6" fmla="*/ 565484 h 902369"/>
              <a:gd name="connsiteX7" fmla="*/ 144379 w 851287"/>
              <a:gd name="connsiteY7" fmla="*/ 625642 h 902369"/>
              <a:gd name="connsiteX8" fmla="*/ 108285 w 851287"/>
              <a:gd name="connsiteY8" fmla="*/ 673769 h 902369"/>
              <a:gd name="connsiteX9" fmla="*/ 60158 w 851287"/>
              <a:gd name="connsiteY9" fmla="*/ 745958 h 902369"/>
              <a:gd name="connsiteX10" fmla="*/ 24064 w 851287"/>
              <a:gd name="connsiteY10" fmla="*/ 830179 h 902369"/>
              <a:gd name="connsiteX11" fmla="*/ 0 w 851287"/>
              <a:gd name="connsiteY11" fmla="*/ 854242 h 902369"/>
              <a:gd name="connsiteX12" fmla="*/ 72190 w 851287"/>
              <a:gd name="connsiteY12" fmla="*/ 806116 h 902369"/>
              <a:gd name="connsiteX13" fmla="*/ 120316 w 851287"/>
              <a:gd name="connsiteY13" fmla="*/ 782053 h 902369"/>
              <a:gd name="connsiteX14" fmla="*/ 192506 w 851287"/>
              <a:gd name="connsiteY14" fmla="*/ 757990 h 902369"/>
              <a:gd name="connsiteX15" fmla="*/ 336885 w 851287"/>
              <a:gd name="connsiteY15" fmla="*/ 721895 h 902369"/>
              <a:gd name="connsiteX16" fmla="*/ 445169 w 851287"/>
              <a:gd name="connsiteY16" fmla="*/ 697832 h 902369"/>
              <a:gd name="connsiteX17" fmla="*/ 481264 w 851287"/>
              <a:gd name="connsiteY17" fmla="*/ 673769 h 902369"/>
              <a:gd name="connsiteX18" fmla="*/ 541422 w 851287"/>
              <a:gd name="connsiteY18" fmla="*/ 661737 h 902369"/>
              <a:gd name="connsiteX19" fmla="*/ 577516 w 851287"/>
              <a:gd name="connsiteY19" fmla="*/ 649705 h 902369"/>
              <a:gd name="connsiteX20" fmla="*/ 637674 w 851287"/>
              <a:gd name="connsiteY20" fmla="*/ 637674 h 902369"/>
              <a:gd name="connsiteX21" fmla="*/ 685800 w 851287"/>
              <a:gd name="connsiteY21" fmla="*/ 613611 h 902369"/>
              <a:gd name="connsiteX22" fmla="*/ 721895 w 851287"/>
              <a:gd name="connsiteY22" fmla="*/ 589548 h 902369"/>
              <a:gd name="connsiteX23" fmla="*/ 757990 w 851287"/>
              <a:gd name="connsiteY23" fmla="*/ 577516 h 902369"/>
              <a:gd name="connsiteX24" fmla="*/ 830179 w 851287"/>
              <a:gd name="connsiteY24" fmla="*/ 541421 h 902369"/>
              <a:gd name="connsiteX25" fmla="*/ 709864 w 851287"/>
              <a:gd name="connsiteY25" fmla="*/ 505326 h 902369"/>
              <a:gd name="connsiteX26" fmla="*/ 625643 w 851287"/>
              <a:gd name="connsiteY26" fmla="*/ 493295 h 902369"/>
              <a:gd name="connsiteX27" fmla="*/ 505327 w 851287"/>
              <a:gd name="connsiteY27" fmla="*/ 457200 h 902369"/>
              <a:gd name="connsiteX28" fmla="*/ 469232 w 851287"/>
              <a:gd name="connsiteY28" fmla="*/ 445169 h 902369"/>
              <a:gd name="connsiteX29" fmla="*/ 372979 w 851287"/>
              <a:gd name="connsiteY29" fmla="*/ 421105 h 902369"/>
              <a:gd name="connsiteX30" fmla="*/ 300790 w 851287"/>
              <a:gd name="connsiteY30" fmla="*/ 397042 h 902369"/>
              <a:gd name="connsiteX31" fmla="*/ 204537 w 851287"/>
              <a:gd name="connsiteY31" fmla="*/ 360948 h 902369"/>
              <a:gd name="connsiteX32" fmla="*/ 84222 w 851287"/>
              <a:gd name="connsiteY32" fmla="*/ 336884 h 902369"/>
              <a:gd name="connsiteX33" fmla="*/ 48127 w 851287"/>
              <a:gd name="connsiteY33" fmla="*/ 348916 h 902369"/>
              <a:gd name="connsiteX34" fmla="*/ 84222 w 851287"/>
              <a:gd name="connsiteY34" fmla="*/ 385011 h 902369"/>
              <a:gd name="connsiteX35" fmla="*/ 108285 w 851287"/>
              <a:gd name="connsiteY35" fmla="*/ 421105 h 902369"/>
              <a:gd name="connsiteX36" fmla="*/ 156411 w 851287"/>
              <a:gd name="connsiteY36" fmla="*/ 493295 h 902369"/>
              <a:gd name="connsiteX37" fmla="*/ 168443 w 851287"/>
              <a:gd name="connsiteY37" fmla="*/ 529390 h 902369"/>
              <a:gd name="connsiteX38" fmla="*/ 228600 w 851287"/>
              <a:gd name="connsiteY38" fmla="*/ 589548 h 902369"/>
              <a:gd name="connsiteX39" fmla="*/ 252664 w 851287"/>
              <a:gd name="connsiteY39" fmla="*/ 613611 h 902369"/>
              <a:gd name="connsiteX40" fmla="*/ 288758 w 851287"/>
              <a:gd name="connsiteY40" fmla="*/ 637674 h 902369"/>
              <a:gd name="connsiteX41" fmla="*/ 372979 w 851287"/>
              <a:gd name="connsiteY41" fmla="*/ 733926 h 902369"/>
              <a:gd name="connsiteX42" fmla="*/ 397043 w 851287"/>
              <a:gd name="connsiteY42" fmla="*/ 757990 h 902369"/>
              <a:gd name="connsiteX43" fmla="*/ 445169 w 851287"/>
              <a:gd name="connsiteY43" fmla="*/ 818148 h 902369"/>
              <a:gd name="connsiteX44" fmla="*/ 481264 w 851287"/>
              <a:gd name="connsiteY44" fmla="*/ 842211 h 902369"/>
              <a:gd name="connsiteX45" fmla="*/ 541422 w 851287"/>
              <a:gd name="connsiteY45" fmla="*/ 902369 h 902369"/>
              <a:gd name="connsiteX46" fmla="*/ 517358 w 851287"/>
              <a:gd name="connsiteY46" fmla="*/ 493295 h 902369"/>
              <a:gd name="connsiteX47" fmla="*/ 505327 w 851287"/>
              <a:gd name="connsiteY47" fmla="*/ 457200 h 902369"/>
              <a:gd name="connsiteX48" fmla="*/ 493295 w 851287"/>
              <a:gd name="connsiteY48" fmla="*/ 385011 h 902369"/>
              <a:gd name="connsiteX49" fmla="*/ 469232 w 851287"/>
              <a:gd name="connsiteY49" fmla="*/ 60158 h 902369"/>
              <a:gd name="connsiteX50" fmla="*/ 469232 w 851287"/>
              <a:gd name="connsiteY50" fmla="*/ 0 h 902369"/>
              <a:gd name="connsiteX0" fmla="*/ 442211 w 851287"/>
              <a:gd name="connsiteY0" fmla="*/ 0 h 906960"/>
              <a:gd name="connsiteX1" fmla="*/ 493295 w 851287"/>
              <a:gd name="connsiteY1" fmla="*/ 88812 h 906960"/>
              <a:gd name="connsiteX2" fmla="*/ 469232 w 851287"/>
              <a:gd name="connsiteY2" fmla="*/ 136939 h 906960"/>
              <a:gd name="connsiteX3" fmla="*/ 421106 w 851287"/>
              <a:gd name="connsiteY3" fmla="*/ 173033 h 906960"/>
              <a:gd name="connsiteX4" fmla="*/ 300790 w 851287"/>
              <a:gd name="connsiteY4" fmla="*/ 413665 h 906960"/>
              <a:gd name="connsiteX5" fmla="*/ 204537 w 851287"/>
              <a:gd name="connsiteY5" fmla="*/ 533981 h 906960"/>
              <a:gd name="connsiteX6" fmla="*/ 180474 w 851287"/>
              <a:gd name="connsiteY6" fmla="*/ 570075 h 906960"/>
              <a:gd name="connsiteX7" fmla="*/ 144379 w 851287"/>
              <a:gd name="connsiteY7" fmla="*/ 630233 h 906960"/>
              <a:gd name="connsiteX8" fmla="*/ 108285 w 851287"/>
              <a:gd name="connsiteY8" fmla="*/ 678360 h 906960"/>
              <a:gd name="connsiteX9" fmla="*/ 60158 w 851287"/>
              <a:gd name="connsiteY9" fmla="*/ 750549 h 906960"/>
              <a:gd name="connsiteX10" fmla="*/ 24064 w 851287"/>
              <a:gd name="connsiteY10" fmla="*/ 834770 h 906960"/>
              <a:gd name="connsiteX11" fmla="*/ 0 w 851287"/>
              <a:gd name="connsiteY11" fmla="*/ 858833 h 906960"/>
              <a:gd name="connsiteX12" fmla="*/ 72190 w 851287"/>
              <a:gd name="connsiteY12" fmla="*/ 810707 h 906960"/>
              <a:gd name="connsiteX13" fmla="*/ 120316 w 851287"/>
              <a:gd name="connsiteY13" fmla="*/ 786644 h 906960"/>
              <a:gd name="connsiteX14" fmla="*/ 192506 w 851287"/>
              <a:gd name="connsiteY14" fmla="*/ 762581 h 906960"/>
              <a:gd name="connsiteX15" fmla="*/ 336885 w 851287"/>
              <a:gd name="connsiteY15" fmla="*/ 726486 h 906960"/>
              <a:gd name="connsiteX16" fmla="*/ 445169 w 851287"/>
              <a:gd name="connsiteY16" fmla="*/ 702423 h 906960"/>
              <a:gd name="connsiteX17" fmla="*/ 481264 w 851287"/>
              <a:gd name="connsiteY17" fmla="*/ 678360 h 906960"/>
              <a:gd name="connsiteX18" fmla="*/ 541422 w 851287"/>
              <a:gd name="connsiteY18" fmla="*/ 666328 h 906960"/>
              <a:gd name="connsiteX19" fmla="*/ 577516 w 851287"/>
              <a:gd name="connsiteY19" fmla="*/ 654296 h 906960"/>
              <a:gd name="connsiteX20" fmla="*/ 637674 w 851287"/>
              <a:gd name="connsiteY20" fmla="*/ 642265 h 906960"/>
              <a:gd name="connsiteX21" fmla="*/ 685800 w 851287"/>
              <a:gd name="connsiteY21" fmla="*/ 618202 h 906960"/>
              <a:gd name="connsiteX22" fmla="*/ 721895 w 851287"/>
              <a:gd name="connsiteY22" fmla="*/ 594139 h 906960"/>
              <a:gd name="connsiteX23" fmla="*/ 757990 w 851287"/>
              <a:gd name="connsiteY23" fmla="*/ 582107 h 906960"/>
              <a:gd name="connsiteX24" fmla="*/ 830179 w 851287"/>
              <a:gd name="connsiteY24" fmla="*/ 546012 h 906960"/>
              <a:gd name="connsiteX25" fmla="*/ 709864 w 851287"/>
              <a:gd name="connsiteY25" fmla="*/ 509917 h 906960"/>
              <a:gd name="connsiteX26" fmla="*/ 625643 w 851287"/>
              <a:gd name="connsiteY26" fmla="*/ 497886 h 906960"/>
              <a:gd name="connsiteX27" fmla="*/ 505327 w 851287"/>
              <a:gd name="connsiteY27" fmla="*/ 461791 h 906960"/>
              <a:gd name="connsiteX28" fmla="*/ 469232 w 851287"/>
              <a:gd name="connsiteY28" fmla="*/ 449760 h 906960"/>
              <a:gd name="connsiteX29" fmla="*/ 372979 w 851287"/>
              <a:gd name="connsiteY29" fmla="*/ 425696 h 906960"/>
              <a:gd name="connsiteX30" fmla="*/ 300790 w 851287"/>
              <a:gd name="connsiteY30" fmla="*/ 401633 h 906960"/>
              <a:gd name="connsiteX31" fmla="*/ 204537 w 851287"/>
              <a:gd name="connsiteY31" fmla="*/ 365539 h 906960"/>
              <a:gd name="connsiteX32" fmla="*/ 84222 w 851287"/>
              <a:gd name="connsiteY32" fmla="*/ 341475 h 906960"/>
              <a:gd name="connsiteX33" fmla="*/ 48127 w 851287"/>
              <a:gd name="connsiteY33" fmla="*/ 353507 h 906960"/>
              <a:gd name="connsiteX34" fmla="*/ 84222 w 851287"/>
              <a:gd name="connsiteY34" fmla="*/ 389602 h 906960"/>
              <a:gd name="connsiteX35" fmla="*/ 108285 w 851287"/>
              <a:gd name="connsiteY35" fmla="*/ 425696 h 906960"/>
              <a:gd name="connsiteX36" fmla="*/ 156411 w 851287"/>
              <a:gd name="connsiteY36" fmla="*/ 497886 h 906960"/>
              <a:gd name="connsiteX37" fmla="*/ 168443 w 851287"/>
              <a:gd name="connsiteY37" fmla="*/ 533981 h 906960"/>
              <a:gd name="connsiteX38" fmla="*/ 228600 w 851287"/>
              <a:gd name="connsiteY38" fmla="*/ 594139 h 906960"/>
              <a:gd name="connsiteX39" fmla="*/ 252664 w 851287"/>
              <a:gd name="connsiteY39" fmla="*/ 618202 h 906960"/>
              <a:gd name="connsiteX40" fmla="*/ 288758 w 851287"/>
              <a:gd name="connsiteY40" fmla="*/ 642265 h 906960"/>
              <a:gd name="connsiteX41" fmla="*/ 372979 w 851287"/>
              <a:gd name="connsiteY41" fmla="*/ 738517 h 906960"/>
              <a:gd name="connsiteX42" fmla="*/ 397043 w 851287"/>
              <a:gd name="connsiteY42" fmla="*/ 762581 h 906960"/>
              <a:gd name="connsiteX43" fmla="*/ 445169 w 851287"/>
              <a:gd name="connsiteY43" fmla="*/ 822739 h 906960"/>
              <a:gd name="connsiteX44" fmla="*/ 481264 w 851287"/>
              <a:gd name="connsiteY44" fmla="*/ 846802 h 906960"/>
              <a:gd name="connsiteX45" fmla="*/ 541422 w 851287"/>
              <a:gd name="connsiteY45" fmla="*/ 906960 h 906960"/>
              <a:gd name="connsiteX46" fmla="*/ 517358 w 851287"/>
              <a:gd name="connsiteY46" fmla="*/ 497886 h 906960"/>
              <a:gd name="connsiteX47" fmla="*/ 505327 w 851287"/>
              <a:gd name="connsiteY47" fmla="*/ 461791 h 906960"/>
              <a:gd name="connsiteX48" fmla="*/ 493295 w 851287"/>
              <a:gd name="connsiteY48" fmla="*/ 389602 h 906960"/>
              <a:gd name="connsiteX49" fmla="*/ 469232 w 851287"/>
              <a:gd name="connsiteY49" fmla="*/ 64749 h 906960"/>
              <a:gd name="connsiteX50" fmla="*/ 469232 w 851287"/>
              <a:gd name="connsiteY50" fmla="*/ 4591 h 906960"/>
              <a:gd name="connsiteX0" fmla="*/ 442211 w 851287"/>
              <a:gd name="connsiteY0" fmla="*/ 0 h 906960"/>
              <a:gd name="connsiteX1" fmla="*/ 437001 w 851287"/>
              <a:gd name="connsiteY1" fmla="*/ 87424 h 906960"/>
              <a:gd name="connsiteX2" fmla="*/ 469232 w 851287"/>
              <a:gd name="connsiteY2" fmla="*/ 136939 h 906960"/>
              <a:gd name="connsiteX3" fmla="*/ 421106 w 851287"/>
              <a:gd name="connsiteY3" fmla="*/ 173033 h 906960"/>
              <a:gd name="connsiteX4" fmla="*/ 300790 w 851287"/>
              <a:gd name="connsiteY4" fmla="*/ 413665 h 906960"/>
              <a:gd name="connsiteX5" fmla="*/ 204537 w 851287"/>
              <a:gd name="connsiteY5" fmla="*/ 533981 h 906960"/>
              <a:gd name="connsiteX6" fmla="*/ 180474 w 851287"/>
              <a:gd name="connsiteY6" fmla="*/ 570075 h 906960"/>
              <a:gd name="connsiteX7" fmla="*/ 144379 w 851287"/>
              <a:gd name="connsiteY7" fmla="*/ 630233 h 906960"/>
              <a:gd name="connsiteX8" fmla="*/ 108285 w 851287"/>
              <a:gd name="connsiteY8" fmla="*/ 678360 h 906960"/>
              <a:gd name="connsiteX9" fmla="*/ 60158 w 851287"/>
              <a:gd name="connsiteY9" fmla="*/ 750549 h 906960"/>
              <a:gd name="connsiteX10" fmla="*/ 24064 w 851287"/>
              <a:gd name="connsiteY10" fmla="*/ 834770 h 906960"/>
              <a:gd name="connsiteX11" fmla="*/ 0 w 851287"/>
              <a:gd name="connsiteY11" fmla="*/ 858833 h 906960"/>
              <a:gd name="connsiteX12" fmla="*/ 72190 w 851287"/>
              <a:gd name="connsiteY12" fmla="*/ 810707 h 906960"/>
              <a:gd name="connsiteX13" fmla="*/ 120316 w 851287"/>
              <a:gd name="connsiteY13" fmla="*/ 786644 h 906960"/>
              <a:gd name="connsiteX14" fmla="*/ 192506 w 851287"/>
              <a:gd name="connsiteY14" fmla="*/ 762581 h 906960"/>
              <a:gd name="connsiteX15" fmla="*/ 336885 w 851287"/>
              <a:gd name="connsiteY15" fmla="*/ 726486 h 906960"/>
              <a:gd name="connsiteX16" fmla="*/ 445169 w 851287"/>
              <a:gd name="connsiteY16" fmla="*/ 702423 h 906960"/>
              <a:gd name="connsiteX17" fmla="*/ 481264 w 851287"/>
              <a:gd name="connsiteY17" fmla="*/ 678360 h 906960"/>
              <a:gd name="connsiteX18" fmla="*/ 541422 w 851287"/>
              <a:gd name="connsiteY18" fmla="*/ 666328 h 906960"/>
              <a:gd name="connsiteX19" fmla="*/ 577516 w 851287"/>
              <a:gd name="connsiteY19" fmla="*/ 654296 h 906960"/>
              <a:gd name="connsiteX20" fmla="*/ 637674 w 851287"/>
              <a:gd name="connsiteY20" fmla="*/ 642265 h 906960"/>
              <a:gd name="connsiteX21" fmla="*/ 685800 w 851287"/>
              <a:gd name="connsiteY21" fmla="*/ 618202 h 906960"/>
              <a:gd name="connsiteX22" fmla="*/ 721895 w 851287"/>
              <a:gd name="connsiteY22" fmla="*/ 594139 h 906960"/>
              <a:gd name="connsiteX23" fmla="*/ 757990 w 851287"/>
              <a:gd name="connsiteY23" fmla="*/ 582107 h 906960"/>
              <a:gd name="connsiteX24" fmla="*/ 830179 w 851287"/>
              <a:gd name="connsiteY24" fmla="*/ 546012 h 906960"/>
              <a:gd name="connsiteX25" fmla="*/ 709864 w 851287"/>
              <a:gd name="connsiteY25" fmla="*/ 509917 h 906960"/>
              <a:gd name="connsiteX26" fmla="*/ 625643 w 851287"/>
              <a:gd name="connsiteY26" fmla="*/ 497886 h 906960"/>
              <a:gd name="connsiteX27" fmla="*/ 505327 w 851287"/>
              <a:gd name="connsiteY27" fmla="*/ 461791 h 906960"/>
              <a:gd name="connsiteX28" fmla="*/ 469232 w 851287"/>
              <a:gd name="connsiteY28" fmla="*/ 449760 h 906960"/>
              <a:gd name="connsiteX29" fmla="*/ 372979 w 851287"/>
              <a:gd name="connsiteY29" fmla="*/ 425696 h 906960"/>
              <a:gd name="connsiteX30" fmla="*/ 300790 w 851287"/>
              <a:gd name="connsiteY30" fmla="*/ 401633 h 906960"/>
              <a:gd name="connsiteX31" fmla="*/ 204537 w 851287"/>
              <a:gd name="connsiteY31" fmla="*/ 365539 h 906960"/>
              <a:gd name="connsiteX32" fmla="*/ 84222 w 851287"/>
              <a:gd name="connsiteY32" fmla="*/ 341475 h 906960"/>
              <a:gd name="connsiteX33" fmla="*/ 48127 w 851287"/>
              <a:gd name="connsiteY33" fmla="*/ 353507 h 906960"/>
              <a:gd name="connsiteX34" fmla="*/ 84222 w 851287"/>
              <a:gd name="connsiteY34" fmla="*/ 389602 h 906960"/>
              <a:gd name="connsiteX35" fmla="*/ 108285 w 851287"/>
              <a:gd name="connsiteY35" fmla="*/ 425696 h 906960"/>
              <a:gd name="connsiteX36" fmla="*/ 156411 w 851287"/>
              <a:gd name="connsiteY36" fmla="*/ 497886 h 906960"/>
              <a:gd name="connsiteX37" fmla="*/ 168443 w 851287"/>
              <a:gd name="connsiteY37" fmla="*/ 533981 h 906960"/>
              <a:gd name="connsiteX38" fmla="*/ 228600 w 851287"/>
              <a:gd name="connsiteY38" fmla="*/ 594139 h 906960"/>
              <a:gd name="connsiteX39" fmla="*/ 252664 w 851287"/>
              <a:gd name="connsiteY39" fmla="*/ 618202 h 906960"/>
              <a:gd name="connsiteX40" fmla="*/ 288758 w 851287"/>
              <a:gd name="connsiteY40" fmla="*/ 642265 h 906960"/>
              <a:gd name="connsiteX41" fmla="*/ 372979 w 851287"/>
              <a:gd name="connsiteY41" fmla="*/ 738517 h 906960"/>
              <a:gd name="connsiteX42" fmla="*/ 397043 w 851287"/>
              <a:gd name="connsiteY42" fmla="*/ 762581 h 906960"/>
              <a:gd name="connsiteX43" fmla="*/ 445169 w 851287"/>
              <a:gd name="connsiteY43" fmla="*/ 822739 h 906960"/>
              <a:gd name="connsiteX44" fmla="*/ 481264 w 851287"/>
              <a:gd name="connsiteY44" fmla="*/ 846802 h 906960"/>
              <a:gd name="connsiteX45" fmla="*/ 541422 w 851287"/>
              <a:gd name="connsiteY45" fmla="*/ 906960 h 906960"/>
              <a:gd name="connsiteX46" fmla="*/ 517358 w 851287"/>
              <a:gd name="connsiteY46" fmla="*/ 497886 h 906960"/>
              <a:gd name="connsiteX47" fmla="*/ 505327 w 851287"/>
              <a:gd name="connsiteY47" fmla="*/ 461791 h 906960"/>
              <a:gd name="connsiteX48" fmla="*/ 493295 w 851287"/>
              <a:gd name="connsiteY48" fmla="*/ 389602 h 906960"/>
              <a:gd name="connsiteX49" fmla="*/ 469232 w 851287"/>
              <a:gd name="connsiteY49" fmla="*/ 64749 h 906960"/>
              <a:gd name="connsiteX50" fmla="*/ 469232 w 851287"/>
              <a:gd name="connsiteY50" fmla="*/ 4591 h 906960"/>
              <a:gd name="connsiteX0" fmla="*/ 442211 w 851287"/>
              <a:gd name="connsiteY0" fmla="*/ 0 h 906960"/>
              <a:gd name="connsiteX1" fmla="*/ 437001 w 851287"/>
              <a:gd name="connsiteY1" fmla="*/ 87424 h 906960"/>
              <a:gd name="connsiteX2" fmla="*/ 421110 w 851287"/>
              <a:gd name="connsiteY2" fmla="*/ 174848 h 906960"/>
              <a:gd name="connsiteX3" fmla="*/ 421106 w 851287"/>
              <a:gd name="connsiteY3" fmla="*/ 173033 h 906960"/>
              <a:gd name="connsiteX4" fmla="*/ 300790 w 851287"/>
              <a:gd name="connsiteY4" fmla="*/ 413665 h 906960"/>
              <a:gd name="connsiteX5" fmla="*/ 204537 w 851287"/>
              <a:gd name="connsiteY5" fmla="*/ 533981 h 906960"/>
              <a:gd name="connsiteX6" fmla="*/ 180474 w 851287"/>
              <a:gd name="connsiteY6" fmla="*/ 570075 h 906960"/>
              <a:gd name="connsiteX7" fmla="*/ 144379 w 851287"/>
              <a:gd name="connsiteY7" fmla="*/ 630233 h 906960"/>
              <a:gd name="connsiteX8" fmla="*/ 108285 w 851287"/>
              <a:gd name="connsiteY8" fmla="*/ 678360 h 906960"/>
              <a:gd name="connsiteX9" fmla="*/ 60158 w 851287"/>
              <a:gd name="connsiteY9" fmla="*/ 750549 h 906960"/>
              <a:gd name="connsiteX10" fmla="*/ 24064 w 851287"/>
              <a:gd name="connsiteY10" fmla="*/ 834770 h 906960"/>
              <a:gd name="connsiteX11" fmla="*/ 0 w 851287"/>
              <a:gd name="connsiteY11" fmla="*/ 858833 h 906960"/>
              <a:gd name="connsiteX12" fmla="*/ 72190 w 851287"/>
              <a:gd name="connsiteY12" fmla="*/ 810707 h 906960"/>
              <a:gd name="connsiteX13" fmla="*/ 120316 w 851287"/>
              <a:gd name="connsiteY13" fmla="*/ 786644 h 906960"/>
              <a:gd name="connsiteX14" fmla="*/ 192506 w 851287"/>
              <a:gd name="connsiteY14" fmla="*/ 762581 h 906960"/>
              <a:gd name="connsiteX15" fmla="*/ 336885 w 851287"/>
              <a:gd name="connsiteY15" fmla="*/ 726486 h 906960"/>
              <a:gd name="connsiteX16" fmla="*/ 445169 w 851287"/>
              <a:gd name="connsiteY16" fmla="*/ 702423 h 906960"/>
              <a:gd name="connsiteX17" fmla="*/ 481264 w 851287"/>
              <a:gd name="connsiteY17" fmla="*/ 678360 h 906960"/>
              <a:gd name="connsiteX18" fmla="*/ 541422 w 851287"/>
              <a:gd name="connsiteY18" fmla="*/ 666328 h 906960"/>
              <a:gd name="connsiteX19" fmla="*/ 577516 w 851287"/>
              <a:gd name="connsiteY19" fmla="*/ 654296 h 906960"/>
              <a:gd name="connsiteX20" fmla="*/ 637674 w 851287"/>
              <a:gd name="connsiteY20" fmla="*/ 642265 h 906960"/>
              <a:gd name="connsiteX21" fmla="*/ 685800 w 851287"/>
              <a:gd name="connsiteY21" fmla="*/ 618202 h 906960"/>
              <a:gd name="connsiteX22" fmla="*/ 721895 w 851287"/>
              <a:gd name="connsiteY22" fmla="*/ 594139 h 906960"/>
              <a:gd name="connsiteX23" fmla="*/ 757990 w 851287"/>
              <a:gd name="connsiteY23" fmla="*/ 582107 h 906960"/>
              <a:gd name="connsiteX24" fmla="*/ 830179 w 851287"/>
              <a:gd name="connsiteY24" fmla="*/ 546012 h 906960"/>
              <a:gd name="connsiteX25" fmla="*/ 709864 w 851287"/>
              <a:gd name="connsiteY25" fmla="*/ 509917 h 906960"/>
              <a:gd name="connsiteX26" fmla="*/ 625643 w 851287"/>
              <a:gd name="connsiteY26" fmla="*/ 497886 h 906960"/>
              <a:gd name="connsiteX27" fmla="*/ 505327 w 851287"/>
              <a:gd name="connsiteY27" fmla="*/ 461791 h 906960"/>
              <a:gd name="connsiteX28" fmla="*/ 469232 w 851287"/>
              <a:gd name="connsiteY28" fmla="*/ 449760 h 906960"/>
              <a:gd name="connsiteX29" fmla="*/ 372979 w 851287"/>
              <a:gd name="connsiteY29" fmla="*/ 425696 h 906960"/>
              <a:gd name="connsiteX30" fmla="*/ 300790 w 851287"/>
              <a:gd name="connsiteY30" fmla="*/ 401633 h 906960"/>
              <a:gd name="connsiteX31" fmla="*/ 204537 w 851287"/>
              <a:gd name="connsiteY31" fmla="*/ 365539 h 906960"/>
              <a:gd name="connsiteX32" fmla="*/ 84222 w 851287"/>
              <a:gd name="connsiteY32" fmla="*/ 341475 h 906960"/>
              <a:gd name="connsiteX33" fmla="*/ 48127 w 851287"/>
              <a:gd name="connsiteY33" fmla="*/ 353507 h 906960"/>
              <a:gd name="connsiteX34" fmla="*/ 84222 w 851287"/>
              <a:gd name="connsiteY34" fmla="*/ 389602 h 906960"/>
              <a:gd name="connsiteX35" fmla="*/ 108285 w 851287"/>
              <a:gd name="connsiteY35" fmla="*/ 425696 h 906960"/>
              <a:gd name="connsiteX36" fmla="*/ 156411 w 851287"/>
              <a:gd name="connsiteY36" fmla="*/ 497886 h 906960"/>
              <a:gd name="connsiteX37" fmla="*/ 168443 w 851287"/>
              <a:gd name="connsiteY37" fmla="*/ 533981 h 906960"/>
              <a:gd name="connsiteX38" fmla="*/ 228600 w 851287"/>
              <a:gd name="connsiteY38" fmla="*/ 594139 h 906960"/>
              <a:gd name="connsiteX39" fmla="*/ 252664 w 851287"/>
              <a:gd name="connsiteY39" fmla="*/ 618202 h 906960"/>
              <a:gd name="connsiteX40" fmla="*/ 288758 w 851287"/>
              <a:gd name="connsiteY40" fmla="*/ 642265 h 906960"/>
              <a:gd name="connsiteX41" fmla="*/ 372979 w 851287"/>
              <a:gd name="connsiteY41" fmla="*/ 738517 h 906960"/>
              <a:gd name="connsiteX42" fmla="*/ 397043 w 851287"/>
              <a:gd name="connsiteY42" fmla="*/ 762581 h 906960"/>
              <a:gd name="connsiteX43" fmla="*/ 445169 w 851287"/>
              <a:gd name="connsiteY43" fmla="*/ 822739 h 906960"/>
              <a:gd name="connsiteX44" fmla="*/ 481264 w 851287"/>
              <a:gd name="connsiteY44" fmla="*/ 846802 h 906960"/>
              <a:gd name="connsiteX45" fmla="*/ 541422 w 851287"/>
              <a:gd name="connsiteY45" fmla="*/ 906960 h 906960"/>
              <a:gd name="connsiteX46" fmla="*/ 517358 w 851287"/>
              <a:gd name="connsiteY46" fmla="*/ 497886 h 906960"/>
              <a:gd name="connsiteX47" fmla="*/ 505327 w 851287"/>
              <a:gd name="connsiteY47" fmla="*/ 461791 h 906960"/>
              <a:gd name="connsiteX48" fmla="*/ 493295 w 851287"/>
              <a:gd name="connsiteY48" fmla="*/ 389602 h 906960"/>
              <a:gd name="connsiteX49" fmla="*/ 469232 w 851287"/>
              <a:gd name="connsiteY49" fmla="*/ 64749 h 906960"/>
              <a:gd name="connsiteX50" fmla="*/ 469232 w 851287"/>
              <a:gd name="connsiteY50" fmla="*/ 4591 h 906960"/>
              <a:gd name="connsiteX0" fmla="*/ 468783 w 851287"/>
              <a:gd name="connsiteY0" fmla="*/ 0 h 906960"/>
              <a:gd name="connsiteX1" fmla="*/ 437001 w 851287"/>
              <a:gd name="connsiteY1" fmla="*/ 87424 h 906960"/>
              <a:gd name="connsiteX2" fmla="*/ 421110 w 851287"/>
              <a:gd name="connsiteY2" fmla="*/ 174848 h 906960"/>
              <a:gd name="connsiteX3" fmla="*/ 421106 w 851287"/>
              <a:gd name="connsiteY3" fmla="*/ 173033 h 906960"/>
              <a:gd name="connsiteX4" fmla="*/ 300790 w 851287"/>
              <a:gd name="connsiteY4" fmla="*/ 413665 h 906960"/>
              <a:gd name="connsiteX5" fmla="*/ 204537 w 851287"/>
              <a:gd name="connsiteY5" fmla="*/ 533981 h 906960"/>
              <a:gd name="connsiteX6" fmla="*/ 180474 w 851287"/>
              <a:gd name="connsiteY6" fmla="*/ 570075 h 906960"/>
              <a:gd name="connsiteX7" fmla="*/ 144379 w 851287"/>
              <a:gd name="connsiteY7" fmla="*/ 630233 h 906960"/>
              <a:gd name="connsiteX8" fmla="*/ 108285 w 851287"/>
              <a:gd name="connsiteY8" fmla="*/ 678360 h 906960"/>
              <a:gd name="connsiteX9" fmla="*/ 60158 w 851287"/>
              <a:gd name="connsiteY9" fmla="*/ 750549 h 906960"/>
              <a:gd name="connsiteX10" fmla="*/ 24064 w 851287"/>
              <a:gd name="connsiteY10" fmla="*/ 834770 h 906960"/>
              <a:gd name="connsiteX11" fmla="*/ 0 w 851287"/>
              <a:gd name="connsiteY11" fmla="*/ 858833 h 906960"/>
              <a:gd name="connsiteX12" fmla="*/ 72190 w 851287"/>
              <a:gd name="connsiteY12" fmla="*/ 810707 h 906960"/>
              <a:gd name="connsiteX13" fmla="*/ 120316 w 851287"/>
              <a:gd name="connsiteY13" fmla="*/ 786644 h 906960"/>
              <a:gd name="connsiteX14" fmla="*/ 192506 w 851287"/>
              <a:gd name="connsiteY14" fmla="*/ 762581 h 906960"/>
              <a:gd name="connsiteX15" fmla="*/ 336885 w 851287"/>
              <a:gd name="connsiteY15" fmla="*/ 726486 h 906960"/>
              <a:gd name="connsiteX16" fmla="*/ 445169 w 851287"/>
              <a:gd name="connsiteY16" fmla="*/ 702423 h 906960"/>
              <a:gd name="connsiteX17" fmla="*/ 481264 w 851287"/>
              <a:gd name="connsiteY17" fmla="*/ 678360 h 906960"/>
              <a:gd name="connsiteX18" fmla="*/ 541422 w 851287"/>
              <a:gd name="connsiteY18" fmla="*/ 666328 h 906960"/>
              <a:gd name="connsiteX19" fmla="*/ 577516 w 851287"/>
              <a:gd name="connsiteY19" fmla="*/ 654296 h 906960"/>
              <a:gd name="connsiteX20" fmla="*/ 637674 w 851287"/>
              <a:gd name="connsiteY20" fmla="*/ 642265 h 906960"/>
              <a:gd name="connsiteX21" fmla="*/ 685800 w 851287"/>
              <a:gd name="connsiteY21" fmla="*/ 618202 h 906960"/>
              <a:gd name="connsiteX22" fmla="*/ 721895 w 851287"/>
              <a:gd name="connsiteY22" fmla="*/ 594139 h 906960"/>
              <a:gd name="connsiteX23" fmla="*/ 757990 w 851287"/>
              <a:gd name="connsiteY23" fmla="*/ 582107 h 906960"/>
              <a:gd name="connsiteX24" fmla="*/ 830179 w 851287"/>
              <a:gd name="connsiteY24" fmla="*/ 546012 h 906960"/>
              <a:gd name="connsiteX25" fmla="*/ 709864 w 851287"/>
              <a:gd name="connsiteY25" fmla="*/ 509917 h 906960"/>
              <a:gd name="connsiteX26" fmla="*/ 625643 w 851287"/>
              <a:gd name="connsiteY26" fmla="*/ 497886 h 906960"/>
              <a:gd name="connsiteX27" fmla="*/ 505327 w 851287"/>
              <a:gd name="connsiteY27" fmla="*/ 461791 h 906960"/>
              <a:gd name="connsiteX28" fmla="*/ 469232 w 851287"/>
              <a:gd name="connsiteY28" fmla="*/ 449760 h 906960"/>
              <a:gd name="connsiteX29" fmla="*/ 372979 w 851287"/>
              <a:gd name="connsiteY29" fmla="*/ 425696 h 906960"/>
              <a:gd name="connsiteX30" fmla="*/ 300790 w 851287"/>
              <a:gd name="connsiteY30" fmla="*/ 401633 h 906960"/>
              <a:gd name="connsiteX31" fmla="*/ 204537 w 851287"/>
              <a:gd name="connsiteY31" fmla="*/ 365539 h 906960"/>
              <a:gd name="connsiteX32" fmla="*/ 84222 w 851287"/>
              <a:gd name="connsiteY32" fmla="*/ 341475 h 906960"/>
              <a:gd name="connsiteX33" fmla="*/ 48127 w 851287"/>
              <a:gd name="connsiteY33" fmla="*/ 353507 h 906960"/>
              <a:gd name="connsiteX34" fmla="*/ 84222 w 851287"/>
              <a:gd name="connsiteY34" fmla="*/ 389602 h 906960"/>
              <a:gd name="connsiteX35" fmla="*/ 108285 w 851287"/>
              <a:gd name="connsiteY35" fmla="*/ 425696 h 906960"/>
              <a:gd name="connsiteX36" fmla="*/ 156411 w 851287"/>
              <a:gd name="connsiteY36" fmla="*/ 497886 h 906960"/>
              <a:gd name="connsiteX37" fmla="*/ 168443 w 851287"/>
              <a:gd name="connsiteY37" fmla="*/ 533981 h 906960"/>
              <a:gd name="connsiteX38" fmla="*/ 228600 w 851287"/>
              <a:gd name="connsiteY38" fmla="*/ 594139 h 906960"/>
              <a:gd name="connsiteX39" fmla="*/ 252664 w 851287"/>
              <a:gd name="connsiteY39" fmla="*/ 618202 h 906960"/>
              <a:gd name="connsiteX40" fmla="*/ 288758 w 851287"/>
              <a:gd name="connsiteY40" fmla="*/ 642265 h 906960"/>
              <a:gd name="connsiteX41" fmla="*/ 372979 w 851287"/>
              <a:gd name="connsiteY41" fmla="*/ 738517 h 906960"/>
              <a:gd name="connsiteX42" fmla="*/ 397043 w 851287"/>
              <a:gd name="connsiteY42" fmla="*/ 762581 h 906960"/>
              <a:gd name="connsiteX43" fmla="*/ 445169 w 851287"/>
              <a:gd name="connsiteY43" fmla="*/ 822739 h 906960"/>
              <a:gd name="connsiteX44" fmla="*/ 481264 w 851287"/>
              <a:gd name="connsiteY44" fmla="*/ 846802 h 906960"/>
              <a:gd name="connsiteX45" fmla="*/ 541422 w 851287"/>
              <a:gd name="connsiteY45" fmla="*/ 906960 h 906960"/>
              <a:gd name="connsiteX46" fmla="*/ 517358 w 851287"/>
              <a:gd name="connsiteY46" fmla="*/ 497886 h 906960"/>
              <a:gd name="connsiteX47" fmla="*/ 505327 w 851287"/>
              <a:gd name="connsiteY47" fmla="*/ 461791 h 906960"/>
              <a:gd name="connsiteX48" fmla="*/ 493295 w 851287"/>
              <a:gd name="connsiteY48" fmla="*/ 389602 h 906960"/>
              <a:gd name="connsiteX49" fmla="*/ 469232 w 851287"/>
              <a:gd name="connsiteY49" fmla="*/ 64749 h 906960"/>
              <a:gd name="connsiteX50" fmla="*/ 469232 w 851287"/>
              <a:gd name="connsiteY50" fmla="*/ 4591 h 906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851287" h="906960">
                <a:moveTo>
                  <a:pt x="468783" y="0"/>
                </a:moveTo>
                <a:cubicBezTo>
                  <a:pt x="452741" y="24063"/>
                  <a:pt x="449934" y="61557"/>
                  <a:pt x="437001" y="87424"/>
                </a:cubicBezTo>
                <a:cubicBezTo>
                  <a:pt x="428980" y="103466"/>
                  <a:pt x="432782" y="161230"/>
                  <a:pt x="421110" y="174848"/>
                </a:cubicBezTo>
                <a:cubicBezTo>
                  <a:pt x="408060" y="190073"/>
                  <a:pt x="437148" y="161002"/>
                  <a:pt x="421106" y="173033"/>
                </a:cubicBezTo>
                <a:cubicBezTo>
                  <a:pt x="388790" y="269982"/>
                  <a:pt x="378532" y="316487"/>
                  <a:pt x="300790" y="413665"/>
                </a:cubicBezTo>
                <a:cubicBezTo>
                  <a:pt x="268706" y="453770"/>
                  <a:pt x="233027" y="491247"/>
                  <a:pt x="204537" y="533981"/>
                </a:cubicBezTo>
                <a:cubicBezTo>
                  <a:pt x="196516" y="546012"/>
                  <a:pt x="188138" y="557813"/>
                  <a:pt x="180474" y="570075"/>
                </a:cubicBezTo>
                <a:cubicBezTo>
                  <a:pt x="168080" y="589906"/>
                  <a:pt x="157351" y="610775"/>
                  <a:pt x="144379" y="630233"/>
                </a:cubicBezTo>
                <a:cubicBezTo>
                  <a:pt x="133256" y="646918"/>
                  <a:pt x="118913" y="661355"/>
                  <a:pt x="108285" y="678360"/>
                </a:cubicBezTo>
                <a:cubicBezTo>
                  <a:pt x="59729" y="756052"/>
                  <a:pt x="109187" y="701522"/>
                  <a:pt x="60158" y="750549"/>
                </a:cubicBezTo>
                <a:cubicBezTo>
                  <a:pt x="48075" y="798882"/>
                  <a:pt x="54278" y="797003"/>
                  <a:pt x="24064" y="834770"/>
                </a:cubicBezTo>
                <a:cubicBezTo>
                  <a:pt x="16978" y="843628"/>
                  <a:pt x="0" y="870177"/>
                  <a:pt x="0" y="858833"/>
                </a:cubicBezTo>
                <a:cubicBezTo>
                  <a:pt x="0" y="814651"/>
                  <a:pt x="48043" y="819762"/>
                  <a:pt x="72190" y="810707"/>
                </a:cubicBezTo>
                <a:cubicBezTo>
                  <a:pt x="88984" y="804409"/>
                  <a:pt x="103663" y="793305"/>
                  <a:pt x="120316" y="786644"/>
                </a:cubicBezTo>
                <a:cubicBezTo>
                  <a:pt x="143867" y="777224"/>
                  <a:pt x="168066" y="769370"/>
                  <a:pt x="192506" y="762581"/>
                </a:cubicBezTo>
                <a:cubicBezTo>
                  <a:pt x="240304" y="749304"/>
                  <a:pt x="288241" y="736215"/>
                  <a:pt x="336885" y="726486"/>
                </a:cubicBezTo>
                <a:cubicBezTo>
                  <a:pt x="413258" y="711211"/>
                  <a:pt x="377204" y="719414"/>
                  <a:pt x="445169" y="702423"/>
                </a:cubicBezTo>
                <a:cubicBezTo>
                  <a:pt x="457201" y="694402"/>
                  <a:pt x="467724" y="683437"/>
                  <a:pt x="481264" y="678360"/>
                </a:cubicBezTo>
                <a:cubicBezTo>
                  <a:pt x="500412" y="671180"/>
                  <a:pt x="521583" y="671288"/>
                  <a:pt x="541422" y="666328"/>
                </a:cubicBezTo>
                <a:cubicBezTo>
                  <a:pt x="553726" y="663252"/>
                  <a:pt x="565212" y="657372"/>
                  <a:pt x="577516" y="654296"/>
                </a:cubicBezTo>
                <a:cubicBezTo>
                  <a:pt x="597355" y="649336"/>
                  <a:pt x="617621" y="646275"/>
                  <a:pt x="637674" y="642265"/>
                </a:cubicBezTo>
                <a:cubicBezTo>
                  <a:pt x="653716" y="634244"/>
                  <a:pt x="670228" y="627100"/>
                  <a:pt x="685800" y="618202"/>
                </a:cubicBezTo>
                <a:cubicBezTo>
                  <a:pt x="698355" y="611028"/>
                  <a:pt x="708961" y="600606"/>
                  <a:pt x="721895" y="594139"/>
                </a:cubicBezTo>
                <a:cubicBezTo>
                  <a:pt x="733239" y="588467"/>
                  <a:pt x="746646" y="587779"/>
                  <a:pt x="757990" y="582107"/>
                </a:cubicBezTo>
                <a:cubicBezTo>
                  <a:pt x="851287" y="535458"/>
                  <a:pt x="739453" y="576256"/>
                  <a:pt x="830179" y="546012"/>
                </a:cubicBezTo>
                <a:cubicBezTo>
                  <a:pt x="792516" y="533458"/>
                  <a:pt x="749862" y="517189"/>
                  <a:pt x="709864" y="509917"/>
                </a:cubicBezTo>
                <a:cubicBezTo>
                  <a:pt x="681963" y="504844"/>
                  <a:pt x="653717" y="501896"/>
                  <a:pt x="625643" y="497886"/>
                </a:cubicBezTo>
                <a:cubicBezTo>
                  <a:pt x="454112" y="440710"/>
                  <a:pt x="632596" y="498153"/>
                  <a:pt x="505327" y="461791"/>
                </a:cubicBezTo>
                <a:cubicBezTo>
                  <a:pt x="493133" y="458307"/>
                  <a:pt x="481468" y="453097"/>
                  <a:pt x="469232" y="449760"/>
                </a:cubicBezTo>
                <a:cubicBezTo>
                  <a:pt x="437325" y="441058"/>
                  <a:pt x="404354" y="436154"/>
                  <a:pt x="372979" y="425696"/>
                </a:cubicBezTo>
                <a:cubicBezTo>
                  <a:pt x="348916" y="417675"/>
                  <a:pt x="324340" y="411053"/>
                  <a:pt x="300790" y="401633"/>
                </a:cubicBezTo>
                <a:cubicBezTo>
                  <a:pt x="268993" y="388914"/>
                  <a:pt x="237552" y="374972"/>
                  <a:pt x="204537" y="365539"/>
                </a:cubicBezTo>
                <a:cubicBezTo>
                  <a:pt x="154277" y="351179"/>
                  <a:pt x="140956" y="350931"/>
                  <a:pt x="84222" y="341475"/>
                </a:cubicBezTo>
                <a:cubicBezTo>
                  <a:pt x="72190" y="345486"/>
                  <a:pt x="48127" y="340824"/>
                  <a:pt x="48127" y="353507"/>
                </a:cubicBezTo>
                <a:cubicBezTo>
                  <a:pt x="48127" y="370522"/>
                  <a:pt x="73329" y="376530"/>
                  <a:pt x="84222" y="389602"/>
                </a:cubicBezTo>
                <a:cubicBezTo>
                  <a:pt x="93479" y="400710"/>
                  <a:pt x="100264" y="413665"/>
                  <a:pt x="108285" y="425696"/>
                </a:cubicBezTo>
                <a:cubicBezTo>
                  <a:pt x="136891" y="511518"/>
                  <a:pt x="96329" y="407764"/>
                  <a:pt x="156411" y="497886"/>
                </a:cubicBezTo>
                <a:cubicBezTo>
                  <a:pt x="163446" y="508438"/>
                  <a:pt x="160834" y="523835"/>
                  <a:pt x="168443" y="533981"/>
                </a:cubicBezTo>
                <a:cubicBezTo>
                  <a:pt x="185458" y="556668"/>
                  <a:pt x="208547" y="574086"/>
                  <a:pt x="228600" y="594139"/>
                </a:cubicBezTo>
                <a:cubicBezTo>
                  <a:pt x="236621" y="602160"/>
                  <a:pt x="243226" y="611910"/>
                  <a:pt x="252664" y="618202"/>
                </a:cubicBezTo>
                <a:cubicBezTo>
                  <a:pt x="264695" y="626223"/>
                  <a:pt x="277876" y="632743"/>
                  <a:pt x="288758" y="642265"/>
                </a:cubicBezTo>
                <a:cubicBezTo>
                  <a:pt x="387710" y="728849"/>
                  <a:pt x="318618" y="670566"/>
                  <a:pt x="372979" y="738517"/>
                </a:cubicBezTo>
                <a:cubicBezTo>
                  <a:pt x="380066" y="747375"/>
                  <a:pt x="389956" y="753723"/>
                  <a:pt x="397043" y="762581"/>
                </a:cubicBezTo>
                <a:cubicBezTo>
                  <a:pt x="424834" y="797319"/>
                  <a:pt x="412893" y="796918"/>
                  <a:pt x="445169" y="822739"/>
                </a:cubicBezTo>
                <a:cubicBezTo>
                  <a:pt x="456460" y="831772"/>
                  <a:pt x="470382" y="837280"/>
                  <a:pt x="481264" y="846802"/>
                </a:cubicBezTo>
                <a:cubicBezTo>
                  <a:pt x="502606" y="865476"/>
                  <a:pt x="541422" y="906960"/>
                  <a:pt x="541422" y="906960"/>
                </a:cubicBezTo>
                <a:cubicBezTo>
                  <a:pt x="538091" y="830339"/>
                  <a:pt x="532652" y="604944"/>
                  <a:pt x="517358" y="497886"/>
                </a:cubicBezTo>
                <a:cubicBezTo>
                  <a:pt x="515564" y="485331"/>
                  <a:pt x="508078" y="474171"/>
                  <a:pt x="505327" y="461791"/>
                </a:cubicBezTo>
                <a:cubicBezTo>
                  <a:pt x="500035" y="437977"/>
                  <a:pt x="497306" y="413665"/>
                  <a:pt x="493295" y="389602"/>
                </a:cubicBezTo>
                <a:cubicBezTo>
                  <a:pt x="483890" y="276736"/>
                  <a:pt x="474948" y="179056"/>
                  <a:pt x="469232" y="64749"/>
                </a:cubicBezTo>
                <a:cubicBezTo>
                  <a:pt x="468231" y="44721"/>
                  <a:pt x="469232" y="24644"/>
                  <a:pt x="469232" y="4591"/>
                </a:cubicBezTo>
              </a:path>
            </a:pathLst>
          </a:custGeom>
          <a:ln w="28575">
            <a:solidFill>
              <a:srgbClr val="C00000"/>
            </a:solidFill>
          </a:ln>
          <a:effectLst>
            <a:reflection blurRad="6350" stA="50000" endA="300" endPos="55500" dist="50800" dir="5400000" sy="-100000" algn="bl" rotWithShape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err="1" smtClean="0">
                <a:latin typeface="서울남산체 L" pitchFamily="18" charset="-127"/>
                <a:ea typeface="서울남산체 L" pitchFamily="18" charset="-127"/>
              </a:rPr>
              <a:t>Dahapara</a:t>
            </a:r>
            <a:r>
              <a:rPr lang="en-US" altLang="ko-KR" dirty="0" smtClean="0">
                <a:latin typeface="서울남산체 L" pitchFamily="18" charset="-127"/>
                <a:ea typeface="서울남산체 L" pitchFamily="18" charset="-127"/>
              </a:rPr>
              <a:t> NFPE activities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1173808"/>
          </a:xfrm>
        </p:spPr>
        <p:txBody>
          <a:bodyPr>
            <a:normAutofit fontScale="92500"/>
          </a:bodyPr>
          <a:lstStyle/>
          <a:p>
            <a:pPr>
              <a:buFont typeface="Arial" pitchFamily="34" charset="0"/>
              <a:buChar char="•"/>
            </a:pPr>
            <a:r>
              <a:rPr lang="en-US" altLang="ko-KR" dirty="0" smtClean="0"/>
              <a:t> 2013</a:t>
            </a:r>
            <a:r>
              <a:rPr lang="ko-KR" altLang="en-US" dirty="0" smtClean="0"/>
              <a:t>년 </a:t>
            </a:r>
            <a:r>
              <a:rPr lang="en-US" altLang="ko-KR" dirty="0" smtClean="0"/>
              <a:t>03</a:t>
            </a:r>
            <a:r>
              <a:rPr lang="ko-KR" altLang="en-US" dirty="0" smtClean="0"/>
              <a:t>월 </a:t>
            </a:r>
            <a:r>
              <a:rPr lang="en-US" altLang="ko-KR" dirty="0" smtClean="0"/>
              <a:t>21</a:t>
            </a:r>
            <a:r>
              <a:rPr lang="ko-KR" altLang="en-US" dirty="0" smtClean="0"/>
              <a:t>일</a:t>
            </a:r>
            <a:r>
              <a:rPr lang="en-US" altLang="ko-KR" dirty="0" smtClean="0"/>
              <a:t>, 25</a:t>
            </a:r>
            <a:r>
              <a:rPr lang="ko-KR" altLang="en-US" dirty="0" smtClean="0"/>
              <a:t>일</a:t>
            </a:r>
            <a:r>
              <a:rPr lang="en-US" altLang="ko-KR" dirty="0" smtClean="0"/>
              <a:t>, 28</a:t>
            </a:r>
            <a:r>
              <a:rPr lang="ko-KR" altLang="en-US" dirty="0" smtClean="0"/>
              <a:t>일 </a:t>
            </a:r>
            <a:r>
              <a:rPr lang="en-US" altLang="ko-KR" dirty="0" smtClean="0"/>
              <a:t>in </a:t>
            </a:r>
            <a:r>
              <a:rPr lang="en-US" altLang="ko-KR" dirty="0" err="1" smtClean="0">
                <a:latin typeface="서울남산체 L" pitchFamily="18" charset="-127"/>
                <a:ea typeface="서울남산체 L" pitchFamily="18" charset="-127"/>
              </a:rPr>
              <a:t>Dahapara</a:t>
            </a:r>
            <a:r>
              <a:rPr lang="en-US" altLang="ko-KR" dirty="0" smtClean="0">
                <a:latin typeface="서울남산체 L" pitchFamily="18" charset="-127"/>
                <a:ea typeface="서울남산체 L" pitchFamily="18" charset="-127"/>
              </a:rPr>
              <a:t> NFPE(Non Formal Primary Education) school </a:t>
            </a:r>
            <a:endParaRPr lang="ko-KR" altLang="en-US" dirty="0"/>
          </a:p>
        </p:txBody>
      </p:sp>
      <p:pic>
        <p:nvPicPr>
          <p:cNvPr id="10" name="내용 개체 틀 9" descr="IMG_7091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572000" y="3501008"/>
            <a:ext cx="4040188" cy="2405427"/>
          </a:xfrm>
        </p:spPr>
      </p:pic>
      <p:pic>
        <p:nvPicPr>
          <p:cNvPr id="7" name="내용 개체 틀 6" descr="IMG_7106.JPG"/>
          <p:cNvPicPr>
            <a:picLocks noGrp="1" noChangeAspect="1"/>
          </p:cNvPicPr>
          <p:nvPr>
            <p:ph sz="quarter" idx="4"/>
          </p:nvPr>
        </p:nvPicPr>
        <p:blipFill>
          <a:blip r:embed="rId3" cstate="print"/>
          <a:stretch>
            <a:fillRect/>
          </a:stretch>
        </p:blipFill>
        <p:spPr>
          <a:xfrm>
            <a:off x="4572000" y="1268760"/>
            <a:ext cx="4041775" cy="2160240"/>
          </a:xfrm>
        </p:spPr>
      </p:pic>
      <p:sp>
        <p:nvSpPr>
          <p:cNvPr id="8" name="슬라이드 번호 개체 틀 7"/>
          <p:cNvSpPr>
            <a:spLocks noGrp="1"/>
          </p:cNvSpPr>
          <p:nvPr>
            <p:ph type="sldNum" sz="quarter" idx="12"/>
          </p:nvPr>
        </p:nvSpPr>
        <p:spPr>
          <a:xfrm>
            <a:off x="6660232" y="6237312"/>
            <a:ext cx="2133600" cy="365125"/>
          </a:xfrm>
        </p:spPr>
        <p:txBody>
          <a:bodyPr/>
          <a:lstStyle/>
          <a:p>
            <a:fld id="{D721E213-D47E-4B73-BC83-C16845A1F94C}" type="slidenum">
              <a:rPr lang="ko-KR" altLang="en-US" smtClean="0"/>
              <a:pPr/>
              <a:t>12</a:t>
            </a:fld>
            <a:endParaRPr lang="ko-KR" altLang="en-US"/>
          </a:p>
        </p:txBody>
      </p:sp>
      <p:sp>
        <p:nvSpPr>
          <p:cNvPr id="11" name="자유형 10"/>
          <p:cNvSpPr/>
          <p:nvPr/>
        </p:nvSpPr>
        <p:spPr>
          <a:xfrm>
            <a:off x="539552" y="548680"/>
            <a:ext cx="792088" cy="504056"/>
          </a:xfrm>
          <a:custGeom>
            <a:avLst/>
            <a:gdLst>
              <a:gd name="connsiteX0" fmla="*/ 541422 w 851287"/>
              <a:gd name="connsiteY0" fmla="*/ 12032 h 902369"/>
              <a:gd name="connsiteX1" fmla="*/ 493295 w 851287"/>
              <a:gd name="connsiteY1" fmla="*/ 84221 h 902369"/>
              <a:gd name="connsiteX2" fmla="*/ 469232 w 851287"/>
              <a:gd name="connsiteY2" fmla="*/ 132348 h 902369"/>
              <a:gd name="connsiteX3" fmla="*/ 421106 w 851287"/>
              <a:gd name="connsiteY3" fmla="*/ 168442 h 902369"/>
              <a:gd name="connsiteX4" fmla="*/ 300790 w 851287"/>
              <a:gd name="connsiteY4" fmla="*/ 409074 h 902369"/>
              <a:gd name="connsiteX5" fmla="*/ 204537 w 851287"/>
              <a:gd name="connsiteY5" fmla="*/ 529390 h 902369"/>
              <a:gd name="connsiteX6" fmla="*/ 180474 w 851287"/>
              <a:gd name="connsiteY6" fmla="*/ 565484 h 902369"/>
              <a:gd name="connsiteX7" fmla="*/ 144379 w 851287"/>
              <a:gd name="connsiteY7" fmla="*/ 625642 h 902369"/>
              <a:gd name="connsiteX8" fmla="*/ 108285 w 851287"/>
              <a:gd name="connsiteY8" fmla="*/ 673769 h 902369"/>
              <a:gd name="connsiteX9" fmla="*/ 60158 w 851287"/>
              <a:gd name="connsiteY9" fmla="*/ 745958 h 902369"/>
              <a:gd name="connsiteX10" fmla="*/ 24064 w 851287"/>
              <a:gd name="connsiteY10" fmla="*/ 830179 h 902369"/>
              <a:gd name="connsiteX11" fmla="*/ 0 w 851287"/>
              <a:gd name="connsiteY11" fmla="*/ 854242 h 902369"/>
              <a:gd name="connsiteX12" fmla="*/ 72190 w 851287"/>
              <a:gd name="connsiteY12" fmla="*/ 806116 h 902369"/>
              <a:gd name="connsiteX13" fmla="*/ 120316 w 851287"/>
              <a:gd name="connsiteY13" fmla="*/ 782053 h 902369"/>
              <a:gd name="connsiteX14" fmla="*/ 192506 w 851287"/>
              <a:gd name="connsiteY14" fmla="*/ 757990 h 902369"/>
              <a:gd name="connsiteX15" fmla="*/ 336885 w 851287"/>
              <a:gd name="connsiteY15" fmla="*/ 721895 h 902369"/>
              <a:gd name="connsiteX16" fmla="*/ 445169 w 851287"/>
              <a:gd name="connsiteY16" fmla="*/ 697832 h 902369"/>
              <a:gd name="connsiteX17" fmla="*/ 481264 w 851287"/>
              <a:gd name="connsiteY17" fmla="*/ 673769 h 902369"/>
              <a:gd name="connsiteX18" fmla="*/ 541422 w 851287"/>
              <a:gd name="connsiteY18" fmla="*/ 661737 h 902369"/>
              <a:gd name="connsiteX19" fmla="*/ 577516 w 851287"/>
              <a:gd name="connsiteY19" fmla="*/ 649705 h 902369"/>
              <a:gd name="connsiteX20" fmla="*/ 637674 w 851287"/>
              <a:gd name="connsiteY20" fmla="*/ 637674 h 902369"/>
              <a:gd name="connsiteX21" fmla="*/ 685800 w 851287"/>
              <a:gd name="connsiteY21" fmla="*/ 613611 h 902369"/>
              <a:gd name="connsiteX22" fmla="*/ 721895 w 851287"/>
              <a:gd name="connsiteY22" fmla="*/ 589548 h 902369"/>
              <a:gd name="connsiteX23" fmla="*/ 757990 w 851287"/>
              <a:gd name="connsiteY23" fmla="*/ 577516 h 902369"/>
              <a:gd name="connsiteX24" fmla="*/ 830179 w 851287"/>
              <a:gd name="connsiteY24" fmla="*/ 541421 h 902369"/>
              <a:gd name="connsiteX25" fmla="*/ 709864 w 851287"/>
              <a:gd name="connsiteY25" fmla="*/ 505326 h 902369"/>
              <a:gd name="connsiteX26" fmla="*/ 625643 w 851287"/>
              <a:gd name="connsiteY26" fmla="*/ 493295 h 902369"/>
              <a:gd name="connsiteX27" fmla="*/ 505327 w 851287"/>
              <a:gd name="connsiteY27" fmla="*/ 457200 h 902369"/>
              <a:gd name="connsiteX28" fmla="*/ 469232 w 851287"/>
              <a:gd name="connsiteY28" fmla="*/ 445169 h 902369"/>
              <a:gd name="connsiteX29" fmla="*/ 372979 w 851287"/>
              <a:gd name="connsiteY29" fmla="*/ 421105 h 902369"/>
              <a:gd name="connsiteX30" fmla="*/ 300790 w 851287"/>
              <a:gd name="connsiteY30" fmla="*/ 397042 h 902369"/>
              <a:gd name="connsiteX31" fmla="*/ 204537 w 851287"/>
              <a:gd name="connsiteY31" fmla="*/ 360948 h 902369"/>
              <a:gd name="connsiteX32" fmla="*/ 84222 w 851287"/>
              <a:gd name="connsiteY32" fmla="*/ 336884 h 902369"/>
              <a:gd name="connsiteX33" fmla="*/ 48127 w 851287"/>
              <a:gd name="connsiteY33" fmla="*/ 348916 h 902369"/>
              <a:gd name="connsiteX34" fmla="*/ 84222 w 851287"/>
              <a:gd name="connsiteY34" fmla="*/ 385011 h 902369"/>
              <a:gd name="connsiteX35" fmla="*/ 108285 w 851287"/>
              <a:gd name="connsiteY35" fmla="*/ 421105 h 902369"/>
              <a:gd name="connsiteX36" fmla="*/ 156411 w 851287"/>
              <a:gd name="connsiteY36" fmla="*/ 493295 h 902369"/>
              <a:gd name="connsiteX37" fmla="*/ 168443 w 851287"/>
              <a:gd name="connsiteY37" fmla="*/ 529390 h 902369"/>
              <a:gd name="connsiteX38" fmla="*/ 228600 w 851287"/>
              <a:gd name="connsiteY38" fmla="*/ 589548 h 902369"/>
              <a:gd name="connsiteX39" fmla="*/ 252664 w 851287"/>
              <a:gd name="connsiteY39" fmla="*/ 613611 h 902369"/>
              <a:gd name="connsiteX40" fmla="*/ 288758 w 851287"/>
              <a:gd name="connsiteY40" fmla="*/ 637674 h 902369"/>
              <a:gd name="connsiteX41" fmla="*/ 372979 w 851287"/>
              <a:gd name="connsiteY41" fmla="*/ 733926 h 902369"/>
              <a:gd name="connsiteX42" fmla="*/ 397043 w 851287"/>
              <a:gd name="connsiteY42" fmla="*/ 757990 h 902369"/>
              <a:gd name="connsiteX43" fmla="*/ 445169 w 851287"/>
              <a:gd name="connsiteY43" fmla="*/ 818148 h 902369"/>
              <a:gd name="connsiteX44" fmla="*/ 481264 w 851287"/>
              <a:gd name="connsiteY44" fmla="*/ 842211 h 902369"/>
              <a:gd name="connsiteX45" fmla="*/ 541422 w 851287"/>
              <a:gd name="connsiteY45" fmla="*/ 902369 h 902369"/>
              <a:gd name="connsiteX46" fmla="*/ 517358 w 851287"/>
              <a:gd name="connsiteY46" fmla="*/ 493295 h 902369"/>
              <a:gd name="connsiteX47" fmla="*/ 505327 w 851287"/>
              <a:gd name="connsiteY47" fmla="*/ 457200 h 902369"/>
              <a:gd name="connsiteX48" fmla="*/ 493295 w 851287"/>
              <a:gd name="connsiteY48" fmla="*/ 385011 h 902369"/>
              <a:gd name="connsiteX49" fmla="*/ 469232 w 851287"/>
              <a:gd name="connsiteY49" fmla="*/ 60158 h 902369"/>
              <a:gd name="connsiteX50" fmla="*/ 469232 w 851287"/>
              <a:gd name="connsiteY50" fmla="*/ 0 h 902369"/>
              <a:gd name="connsiteX0" fmla="*/ 442211 w 851287"/>
              <a:gd name="connsiteY0" fmla="*/ 0 h 906960"/>
              <a:gd name="connsiteX1" fmla="*/ 493295 w 851287"/>
              <a:gd name="connsiteY1" fmla="*/ 88812 h 906960"/>
              <a:gd name="connsiteX2" fmla="*/ 469232 w 851287"/>
              <a:gd name="connsiteY2" fmla="*/ 136939 h 906960"/>
              <a:gd name="connsiteX3" fmla="*/ 421106 w 851287"/>
              <a:gd name="connsiteY3" fmla="*/ 173033 h 906960"/>
              <a:gd name="connsiteX4" fmla="*/ 300790 w 851287"/>
              <a:gd name="connsiteY4" fmla="*/ 413665 h 906960"/>
              <a:gd name="connsiteX5" fmla="*/ 204537 w 851287"/>
              <a:gd name="connsiteY5" fmla="*/ 533981 h 906960"/>
              <a:gd name="connsiteX6" fmla="*/ 180474 w 851287"/>
              <a:gd name="connsiteY6" fmla="*/ 570075 h 906960"/>
              <a:gd name="connsiteX7" fmla="*/ 144379 w 851287"/>
              <a:gd name="connsiteY7" fmla="*/ 630233 h 906960"/>
              <a:gd name="connsiteX8" fmla="*/ 108285 w 851287"/>
              <a:gd name="connsiteY8" fmla="*/ 678360 h 906960"/>
              <a:gd name="connsiteX9" fmla="*/ 60158 w 851287"/>
              <a:gd name="connsiteY9" fmla="*/ 750549 h 906960"/>
              <a:gd name="connsiteX10" fmla="*/ 24064 w 851287"/>
              <a:gd name="connsiteY10" fmla="*/ 834770 h 906960"/>
              <a:gd name="connsiteX11" fmla="*/ 0 w 851287"/>
              <a:gd name="connsiteY11" fmla="*/ 858833 h 906960"/>
              <a:gd name="connsiteX12" fmla="*/ 72190 w 851287"/>
              <a:gd name="connsiteY12" fmla="*/ 810707 h 906960"/>
              <a:gd name="connsiteX13" fmla="*/ 120316 w 851287"/>
              <a:gd name="connsiteY13" fmla="*/ 786644 h 906960"/>
              <a:gd name="connsiteX14" fmla="*/ 192506 w 851287"/>
              <a:gd name="connsiteY14" fmla="*/ 762581 h 906960"/>
              <a:gd name="connsiteX15" fmla="*/ 336885 w 851287"/>
              <a:gd name="connsiteY15" fmla="*/ 726486 h 906960"/>
              <a:gd name="connsiteX16" fmla="*/ 445169 w 851287"/>
              <a:gd name="connsiteY16" fmla="*/ 702423 h 906960"/>
              <a:gd name="connsiteX17" fmla="*/ 481264 w 851287"/>
              <a:gd name="connsiteY17" fmla="*/ 678360 h 906960"/>
              <a:gd name="connsiteX18" fmla="*/ 541422 w 851287"/>
              <a:gd name="connsiteY18" fmla="*/ 666328 h 906960"/>
              <a:gd name="connsiteX19" fmla="*/ 577516 w 851287"/>
              <a:gd name="connsiteY19" fmla="*/ 654296 h 906960"/>
              <a:gd name="connsiteX20" fmla="*/ 637674 w 851287"/>
              <a:gd name="connsiteY20" fmla="*/ 642265 h 906960"/>
              <a:gd name="connsiteX21" fmla="*/ 685800 w 851287"/>
              <a:gd name="connsiteY21" fmla="*/ 618202 h 906960"/>
              <a:gd name="connsiteX22" fmla="*/ 721895 w 851287"/>
              <a:gd name="connsiteY22" fmla="*/ 594139 h 906960"/>
              <a:gd name="connsiteX23" fmla="*/ 757990 w 851287"/>
              <a:gd name="connsiteY23" fmla="*/ 582107 h 906960"/>
              <a:gd name="connsiteX24" fmla="*/ 830179 w 851287"/>
              <a:gd name="connsiteY24" fmla="*/ 546012 h 906960"/>
              <a:gd name="connsiteX25" fmla="*/ 709864 w 851287"/>
              <a:gd name="connsiteY25" fmla="*/ 509917 h 906960"/>
              <a:gd name="connsiteX26" fmla="*/ 625643 w 851287"/>
              <a:gd name="connsiteY26" fmla="*/ 497886 h 906960"/>
              <a:gd name="connsiteX27" fmla="*/ 505327 w 851287"/>
              <a:gd name="connsiteY27" fmla="*/ 461791 h 906960"/>
              <a:gd name="connsiteX28" fmla="*/ 469232 w 851287"/>
              <a:gd name="connsiteY28" fmla="*/ 449760 h 906960"/>
              <a:gd name="connsiteX29" fmla="*/ 372979 w 851287"/>
              <a:gd name="connsiteY29" fmla="*/ 425696 h 906960"/>
              <a:gd name="connsiteX30" fmla="*/ 300790 w 851287"/>
              <a:gd name="connsiteY30" fmla="*/ 401633 h 906960"/>
              <a:gd name="connsiteX31" fmla="*/ 204537 w 851287"/>
              <a:gd name="connsiteY31" fmla="*/ 365539 h 906960"/>
              <a:gd name="connsiteX32" fmla="*/ 84222 w 851287"/>
              <a:gd name="connsiteY32" fmla="*/ 341475 h 906960"/>
              <a:gd name="connsiteX33" fmla="*/ 48127 w 851287"/>
              <a:gd name="connsiteY33" fmla="*/ 353507 h 906960"/>
              <a:gd name="connsiteX34" fmla="*/ 84222 w 851287"/>
              <a:gd name="connsiteY34" fmla="*/ 389602 h 906960"/>
              <a:gd name="connsiteX35" fmla="*/ 108285 w 851287"/>
              <a:gd name="connsiteY35" fmla="*/ 425696 h 906960"/>
              <a:gd name="connsiteX36" fmla="*/ 156411 w 851287"/>
              <a:gd name="connsiteY36" fmla="*/ 497886 h 906960"/>
              <a:gd name="connsiteX37" fmla="*/ 168443 w 851287"/>
              <a:gd name="connsiteY37" fmla="*/ 533981 h 906960"/>
              <a:gd name="connsiteX38" fmla="*/ 228600 w 851287"/>
              <a:gd name="connsiteY38" fmla="*/ 594139 h 906960"/>
              <a:gd name="connsiteX39" fmla="*/ 252664 w 851287"/>
              <a:gd name="connsiteY39" fmla="*/ 618202 h 906960"/>
              <a:gd name="connsiteX40" fmla="*/ 288758 w 851287"/>
              <a:gd name="connsiteY40" fmla="*/ 642265 h 906960"/>
              <a:gd name="connsiteX41" fmla="*/ 372979 w 851287"/>
              <a:gd name="connsiteY41" fmla="*/ 738517 h 906960"/>
              <a:gd name="connsiteX42" fmla="*/ 397043 w 851287"/>
              <a:gd name="connsiteY42" fmla="*/ 762581 h 906960"/>
              <a:gd name="connsiteX43" fmla="*/ 445169 w 851287"/>
              <a:gd name="connsiteY43" fmla="*/ 822739 h 906960"/>
              <a:gd name="connsiteX44" fmla="*/ 481264 w 851287"/>
              <a:gd name="connsiteY44" fmla="*/ 846802 h 906960"/>
              <a:gd name="connsiteX45" fmla="*/ 541422 w 851287"/>
              <a:gd name="connsiteY45" fmla="*/ 906960 h 906960"/>
              <a:gd name="connsiteX46" fmla="*/ 517358 w 851287"/>
              <a:gd name="connsiteY46" fmla="*/ 497886 h 906960"/>
              <a:gd name="connsiteX47" fmla="*/ 505327 w 851287"/>
              <a:gd name="connsiteY47" fmla="*/ 461791 h 906960"/>
              <a:gd name="connsiteX48" fmla="*/ 493295 w 851287"/>
              <a:gd name="connsiteY48" fmla="*/ 389602 h 906960"/>
              <a:gd name="connsiteX49" fmla="*/ 469232 w 851287"/>
              <a:gd name="connsiteY49" fmla="*/ 64749 h 906960"/>
              <a:gd name="connsiteX50" fmla="*/ 469232 w 851287"/>
              <a:gd name="connsiteY50" fmla="*/ 4591 h 906960"/>
              <a:gd name="connsiteX0" fmla="*/ 442211 w 851287"/>
              <a:gd name="connsiteY0" fmla="*/ 0 h 906960"/>
              <a:gd name="connsiteX1" fmla="*/ 437001 w 851287"/>
              <a:gd name="connsiteY1" fmla="*/ 87424 h 906960"/>
              <a:gd name="connsiteX2" fmla="*/ 469232 w 851287"/>
              <a:gd name="connsiteY2" fmla="*/ 136939 h 906960"/>
              <a:gd name="connsiteX3" fmla="*/ 421106 w 851287"/>
              <a:gd name="connsiteY3" fmla="*/ 173033 h 906960"/>
              <a:gd name="connsiteX4" fmla="*/ 300790 w 851287"/>
              <a:gd name="connsiteY4" fmla="*/ 413665 h 906960"/>
              <a:gd name="connsiteX5" fmla="*/ 204537 w 851287"/>
              <a:gd name="connsiteY5" fmla="*/ 533981 h 906960"/>
              <a:gd name="connsiteX6" fmla="*/ 180474 w 851287"/>
              <a:gd name="connsiteY6" fmla="*/ 570075 h 906960"/>
              <a:gd name="connsiteX7" fmla="*/ 144379 w 851287"/>
              <a:gd name="connsiteY7" fmla="*/ 630233 h 906960"/>
              <a:gd name="connsiteX8" fmla="*/ 108285 w 851287"/>
              <a:gd name="connsiteY8" fmla="*/ 678360 h 906960"/>
              <a:gd name="connsiteX9" fmla="*/ 60158 w 851287"/>
              <a:gd name="connsiteY9" fmla="*/ 750549 h 906960"/>
              <a:gd name="connsiteX10" fmla="*/ 24064 w 851287"/>
              <a:gd name="connsiteY10" fmla="*/ 834770 h 906960"/>
              <a:gd name="connsiteX11" fmla="*/ 0 w 851287"/>
              <a:gd name="connsiteY11" fmla="*/ 858833 h 906960"/>
              <a:gd name="connsiteX12" fmla="*/ 72190 w 851287"/>
              <a:gd name="connsiteY12" fmla="*/ 810707 h 906960"/>
              <a:gd name="connsiteX13" fmla="*/ 120316 w 851287"/>
              <a:gd name="connsiteY13" fmla="*/ 786644 h 906960"/>
              <a:gd name="connsiteX14" fmla="*/ 192506 w 851287"/>
              <a:gd name="connsiteY14" fmla="*/ 762581 h 906960"/>
              <a:gd name="connsiteX15" fmla="*/ 336885 w 851287"/>
              <a:gd name="connsiteY15" fmla="*/ 726486 h 906960"/>
              <a:gd name="connsiteX16" fmla="*/ 445169 w 851287"/>
              <a:gd name="connsiteY16" fmla="*/ 702423 h 906960"/>
              <a:gd name="connsiteX17" fmla="*/ 481264 w 851287"/>
              <a:gd name="connsiteY17" fmla="*/ 678360 h 906960"/>
              <a:gd name="connsiteX18" fmla="*/ 541422 w 851287"/>
              <a:gd name="connsiteY18" fmla="*/ 666328 h 906960"/>
              <a:gd name="connsiteX19" fmla="*/ 577516 w 851287"/>
              <a:gd name="connsiteY19" fmla="*/ 654296 h 906960"/>
              <a:gd name="connsiteX20" fmla="*/ 637674 w 851287"/>
              <a:gd name="connsiteY20" fmla="*/ 642265 h 906960"/>
              <a:gd name="connsiteX21" fmla="*/ 685800 w 851287"/>
              <a:gd name="connsiteY21" fmla="*/ 618202 h 906960"/>
              <a:gd name="connsiteX22" fmla="*/ 721895 w 851287"/>
              <a:gd name="connsiteY22" fmla="*/ 594139 h 906960"/>
              <a:gd name="connsiteX23" fmla="*/ 757990 w 851287"/>
              <a:gd name="connsiteY23" fmla="*/ 582107 h 906960"/>
              <a:gd name="connsiteX24" fmla="*/ 830179 w 851287"/>
              <a:gd name="connsiteY24" fmla="*/ 546012 h 906960"/>
              <a:gd name="connsiteX25" fmla="*/ 709864 w 851287"/>
              <a:gd name="connsiteY25" fmla="*/ 509917 h 906960"/>
              <a:gd name="connsiteX26" fmla="*/ 625643 w 851287"/>
              <a:gd name="connsiteY26" fmla="*/ 497886 h 906960"/>
              <a:gd name="connsiteX27" fmla="*/ 505327 w 851287"/>
              <a:gd name="connsiteY27" fmla="*/ 461791 h 906960"/>
              <a:gd name="connsiteX28" fmla="*/ 469232 w 851287"/>
              <a:gd name="connsiteY28" fmla="*/ 449760 h 906960"/>
              <a:gd name="connsiteX29" fmla="*/ 372979 w 851287"/>
              <a:gd name="connsiteY29" fmla="*/ 425696 h 906960"/>
              <a:gd name="connsiteX30" fmla="*/ 300790 w 851287"/>
              <a:gd name="connsiteY30" fmla="*/ 401633 h 906960"/>
              <a:gd name="connsiteX31" fmla="*/ 204537 w 851287"/>
              <a:gd name="connsiteY31" fmla="*/ 365539 h 906960"/>
              <a:gd name="connsiteX32" fmla="*/ 84222 w 851287"/>
              <a:gd name="connsiteY32" fmla="*/ 341475 h 906960"/>
              <a:gd name="connsiteX33" fmla="*/ 48127 w 851287"/>
              <a:gd name="connsiteY33" fmla="*/ 353507 h 906960"/>
              <a:gd name="connsiteX34" fmla="*/ 84222 w 851287"/>
              <a:gd name="connsiteY34" fmla="*/ 389602 h 906960"/>
              <a:gd name="connsiteX35" fmla="*/ 108285 w 851287"/>
              <a:gd name="connsiteY35" fmla="*/ 425696 h 906960"/>
              <a:gd name="connsiteX36" fmla="*/ 156411 w 851287"/>
              <a:gd name="connsiteY36" fmla="*/ 497886 h 906960"/>
              <a:gd name="connsiteX37" fmla="*/ 168443 w 851287"/>
              <a:gd name="connsiteY37" fmla="*/ 533981 h 906960"/>
              <a:gd name="connsiteX38" fmla="*/ 228600 w 851287"/>
              <a:gd name="connsiteY38" fmla="*/ 594139 h 906960"/>
              <a:gd name="connsiteX39" fmla="*/ 252664 w 851287"/>
              <a:gd name="connsiteY39" fmla="*/ 618202 h 906960"/>
              <a:gd name="connsiteX40" fmla="*/ 288758 w 851287"/>
              <a:gd name="connsiteY40" fmla="*/ 642265 h 906960"/>
              <a:gd name="connsiteX41" fmla="*/ 372979 w 851287"/>
              <a:gd name="connsiteY41" fmla="*/ 738517 h 906960"/>
              <a:gd name="connsiteX42" fmla="*/ 397043 w 851287"/>
              <a:gd name="connsiteY42" fmla="*/ 762581 h 906960"/>
              <a:gd name="connsiteX43" fmla="*/ 445169 w 851287"/>
              <a:gd name="connsiteY43" fmla="*/ 822739 h 906960"/>
              <a:gd name="connsiteX44" fmla="*/ 481264 w 851287"/>
              <a:gd name="connsiteY44" fmla="*/ 846802 h 906960"/>
              <a:gd name="connsiteX45" fmla="*/ 541422 w 851287"/>
              <a:gd name="connsiteY45" fmla="*/ 906960 h 906960"/>
              <a:gd name="connsiteX46" fmla="*/ 517358 w 851287"/>
              <a:gd name="connsiteY46" fmla="*/ 497886 h 906960"/>
              <a:gd name="connsiteX47" fmla="*/ 505327 w 851287"/>
              <a:gd name="connsiteY47" fmla="*/ 461791 h 906960"/>
              <a:gd name="connsiteX48" fmla="*/ 493295 w 851287"/>
              <a:gd name="connsiteY48" fmla="*/ 389602 h 906960"/>
              <a:gd name="connsiteX49" fmla="*/ 469232 w 851287"/>
              <a:gd name="connsiteY49" fmla="*/ 64749 h 906960"/>
              <a:gd name="connsiteX50" fmla="*/ 469232 w 851287"/>
              <a:gd name="connsiteY50" fmla="*/ 4591 h 906960"/>
              <a:gd name="connsiteX0" fmla="*/ 442211 w 851287"/>
              <a:gd name="connsiteY0" fmla="*/ 0 h 906960"/>
              <a:gd name="connsiteX1" fmla="*/ 437001 w 851287"/>
              <a:gd name="connsiteY1" fmla="*/ 87424 h 906960"/>
              <a:gd name="connsiteX2" fmla="*/ 421110 w 851287"/>
              <a:gd name="connsiteY2" fmla="*/ 174848 h 906960"/>
              <a:gd name="connsiteX3" fmla="*/ 421106 w 851287"/>
              <a:gd name="connsiteY3" fmla="*/ 173033 h 906960"/>
              <a:gd name="connsiteX4" fmla="*/ 300790 w 851287"/>
              <a:gd name="connsiteY4" fmla="*/ 413665 h 906960"/>
              <a:gd name="connsiteX5" fmla="*/ 204537 w 851287"/>
              <a:gd name="connsiteY5" fmla="*/ 533981 h 906960"/>
              <a:gd name="connsiteX6" fmla="*/ 180474 w 851287"/>
              <a:gd name="connsiteY6" fmla="*/ 570075 h 906960"/>
              <a:gd name="connsiteX7" fmla="*/ 144379 w 851287"/>
              <a:gd name="connsiteY7" fmla="*/ 630233 h 906960"/>
              <a:gd name="connsiteX8" fmla="*/ 108285 w 851287"/>
              <a:gd name="connsiteY8" fmla="*/ 678360 h 906960"/>
              <a:gd name="connsiteX9" fmla="*/ 60158 w 851287"/>
              <a:gd name="connsiteY9" fmla="*/ 750549 h 906960"/>
              <a:gd name="connsiteX10" fmla="*/ 24064 w 851287"/>
              <a:gd name="connsiteY10" fmla="*/ 834770 h 906960"/>
              <a:gd name="connsiteX11" fmla="*/ 0 w 851287"/>
              <a:gd name="connsiteY11" fmla="*/ 858833 h 906960"/>
              <a:gd name="connsiteX12" fmla="*/ 72190 w 851287"/>
              <a:gd name="connsiteY12" fmla="*/ 810707 h 906960"/>
              <a:gd name="connsiteX13" fmla="*/ 120316 w 851287"/>
              <a:gd name="connsiteY13" fmla="*/ 786644 h 906960"/>
              <a:gd name="connsiteX14" fmla="*/ 192506 w 851287"/>
              <a:gd name="connsiteY14" fmla="*/ 762581 h 906960"/>
              <a:gd name="connsiteX15" fmla="*/ 336885 w 851287"/>
              <a:gd name="connsiteY15" fmla="*/ 726486 h 906960"/>
              <a:gd name="connsiteX16" fmla="*/ 445169 w 851287"/>
              <a:gd name="connsiteY16" fmla="*/ 702423 h 906960"/>
              <a:gd name="connsiteX17" fmla="*/ 481264 w 851287"/>
              <a:gd name="connsiteY17" fmla="*/ 678360 h 906960"/>
              <a:gd name="connsiteX18" fmla="*/ 541422 w 851287"/>
              <a:gd name="connsiteY18" fmla="*/ 666328 h 906960"/>
              <a:gd name="connsiteX19" fmla="*/ 577516 w 851287"/>
              <a:gd name="connsiteY19" fmla="*/ 654296 h 906960"/>
              <a:gd name="connsiteX20" fmla="*/ 637674 w 851287"/>
              <a:gd name="connsiteY20" fmla="*/ 642265 h 906960"/>
              <a:gd name="connsiteX21" fmla="*/ 685800 w 851287"/>
              <a:gd name="connsiteY21" fmla="*/ 618202 h 906960"/>
              <a:gd name="connsiteX22" fmla="*/ 721895 w 851287"/>
              <a:gd name="connsiteY22" fmla="*/ 594139 h 906960"/>
              <a:gd name="connsiteX23" fmla="*/ 757990 w 851287"/>
              <a:gd name="connsiteY23" fmla="*/ 582107 h 906960"/>
              <a:gd name="connsiteX24" fmla="*/ 830179 w 851287"/>
              <a:gd name="connsiteY24" fmla="*/ 546012 h 906960"/>
              <a:gd name="connsiteX25" fmla="*/ 709864 w 851287"/>
              <a:gd name="connsiteY25" fmla="*/ 509917 h 906960"/>
              <a:gd name="connsiteX26" fmla="*/ 625643 w 851287"/>
              <a:gd name="connsiteY26" fmla="*/ 497886 h 906960"/>
              <a:gd name="connsiteX27" fmla="*/ 505327 w 851287"/>
              <a:gd name="connsiteY27" fmla="*/ 461791 h 906960"/>
              <a:gd name="connsiteX28" fmla="*/ 469232 w 851287"/>
              <a:gd name="connsiteY28" fmla="*/ 449760 h 906960"/>
              <a:gd name="connsiteX29" fmla="*/ 372979 w 851287"/>
              <a:gd name="connsiteY29" fmla="*/ 425696 h 906960"/>
              <a:gd name="connsiteX30" fmla="*/ 300790 w 851287"/>
              <a:gd name="connsiteY30" fmla="*/ 401633 h 906960"/>
              <a:gd name="connsiteX31" fmla="*/ 204537 w 851287"/>
              <a:gd name="connsiteY31" fmla="*/ 365539 h 906960"/>
              <a:gd name="connsiteX32" fmla="*/ 84222 w 851287"/>
              <a:gd name="connsiteY32" fmla="*/ 341475 h 906960"/>
              <a:gd name="connsiteX33" fmla="*/ 48127 w 851287"/>
              <a:gd name="connsiteY33" fmla="*/ 353507 h 906960"/>
              <a:gd name="connsiteX34" fmla="*/ 84222 w 851287"/>
              <a:gd name="connsiteY34" fmla="*/ 389602 h 906960"/>
              <a:gd name="connsiteX35" fmla="*/ 108285 w 851287"/>
              <a:gd name="connsiteY35" fmla="*/ 425696 h 906960"/>
              <a:gd name="connsiteX36" fmla="*/ 156411 w 851287"/>
              <a:gd name="connsiteY36" fmla="*/ 497886 h 906960"/>
              <a:gd name="connsiteX37" fmla="*/ 168443 w 851287"/>
              <a:gd name="connsiteY37" fmla="*/ 533981 h 906960"/>
              <a:gd name="connsiteX38" fmla="*/ 228600 w 851287"/>
              <a:gd name="connsiteY38" fmla="*/ 594139 h 906960"/>
              <a:gd name="connsiteX39" fmla="*/ 252664 w 851287"/>
              <a:gd name="connsiteY39" fmla="*/ 618202 h 906960"/>
              <a:gd name="connsiteX40" fmla="*/ 288758 w 851287"/>
              <a:gd name="connsiteY40" fmla="*/ 642265 h 906960"/>
              <a:gd name="connsiteX41" fmla="*/ 372979 w 851287"/>
              <a:gd name="connsiteY41" fmla="*/ 738517 h 906960"/>
              <a:gd name="connsiteX42" fmla="*/ 397043 w 851287"/>
              <a:gd name="connsiteY42" fmla="*/ 762581 h 906960"/>
              <a:gd name="connsiteX43" fmla="*/ 445169 w 851287"/>
              <a:gd name="connsiteY43" fmla="*/ 822739 h 906960"/>
              <a:gd name="connsiteX44" fmla="*/ 481264 w 851287"/>
              <a:gd name="connsiteY44" fmla="*/ 846802 h 906960"/>
              <a:gd name="connsiteX45" fmla="*/ 541422 w 851287"/>
              <a:gd name="connsiteY45" fmla="*/ 906960 h 906960"/>
              <a:gd name="connsiteX46" fmla="*/ 517358 w 851287"/>
              <a:gd name="connsiteY46" fmla="*/ 497886 h 906960"/>
              <a:gd name="connsiteX47" fmla="*/ 505327 w 851287"/>
              <a:gd name="connsiteY47" fmla="*/ 461791 h 906960"/>
              <a:gd name="connsiteX48" fmla="*/ 493295 w 851287"/>
              <a:gd name="connsiteY48" fmla="*/ 389602 h 906960"/>
              <a:gd name="connsiteX49" fmla="*/ 469232 w 851287"/>
              <a:gd name="connsiteY49" fmla="*/ 64749 h 906960"/>
              <a:gd name="connsiteX50" fmla="*/ 469232 w 851287"/>
              <a:gd name="connsiteY50" fmla="*/ 4591 h 906960"/>
              <a:gd name="connsiteX0" fmla="*/ 468783 w 851287"/>
              <a:gd name="connsiteY0" fmla="*/ 0 h 906960"/>
              <a:gd name="connsiteX1" fmla="*/ 437001 w 851287"/>
              <a:gd name="connsiteY1" fmla="*/ 87424 h 906960"/>
              <a:gd name="connsiteX2" fmla="*/ 421110 w 851287"/>
              <a:gd name="connsiteY2" fmla="*/ 174848 h 906960"/>
              <a:gd name="connsiteX3" fmla="*/ 421106 w 851287"/>
              <a:gd name="connsiteY3" fmla="*/ 173033 h 906960"/>
              <a:gd name="connsiteX4" fmla="*/ 300790 w 851287"/>
              <a:gd name="connsiteY4" fmla="*/ 413665 h 906960"/>
              <a:gd name="connsiteX5" fmla="*/ 204537 w 851287"/>
              <a:gd name="connsiteY5" fmla="*/ 533981 h 906960"/>
              <a:gd name="connsiteX6" fmla="*/ 180474 w 851287"/>
              <a:gd name="connsiteY6" fmla="*/ 570075 h 906960"/>
              <a:gd name="connsiteX7" fmla="*/ 144379 w 851287"/>
              <a:gd name="connsiteY7" fmla="*/ 630233 h 906960"/>
              <a:gd name="connsiteX8" fmla="*/ 108285 w 851287"/>
              <a:gd name="connsiteY8" fmla="*/ 678360 h 906960"/>
              <a:gd name="connsiteX9" fmla="*/ 60158 w 851287"/>
              <a:gd name="connsiteY9" fmla="*/ 750549 h 906960"/>
              <a:gd name="connsiteX10" fmla="*/ 24064 w 851287"/>
              <a:gd name="connsiteY10" fmla="*/ 834770 h 906960"/>
              <a:gd name="connsiteX11" fmla="*/ 0 w 851287"/>
              <a:gd name="connsiteY11" fmla="*/ 858833 h 906960"/>
              <a:gd name="connsiteX12" fmla="*/ 72190 w 851287"/>
              <a:gd name="connsiteY12" fmla="*/ 810707 h 906960"/>
              <a:gd name="connsiteX13" fmla="*/ 120316 w 851287"/>
              <a:gd name="connsiteY13" fmla="*/ 786644 h 906960"/>
              <a:gd name="connsiteX14" fmla="*/ 192506 w 851287"/>
              <a:gd name="connsiteY14" fmla="*/ 762581 h 906960"/>
              <a:gd name="connsiteX15" fmla="*/ 336885 w 851287"/>
              <a:gd name="connsiteY15" fmla="*/ 726486 h 906960"/>
              <a:gd name="connsiteX16" fmla="*/ 445169 w 851287"/>
              <a:gd name="connsiteY16" fmla="*/ 702423 h 906960"/>
              <a:gd name="connsiteX17" fmla="*/ 481264 w 851287"/>
              <a:gd name="connsiteY17" fmla="*/ 678360 h 906960"/>
              <a:gd name="connsiteX18" fmla="*/ 541422 w 851287"/>
              <a:gd name="connsiteY18" fmla="*/ 666328 h 906960"/>
              <a:gd name="connsiteX19" fmla="*/ 577516 w 851287"/>
              <a:gd name="connsiteY19" fmla="*/ 654296 h 906960"/>
              <a:gd name="connsiteX20" fmla="*/ 637674 w 851287"/>
              <a:gd name="connsiteY20" fmla="*/ 642265 h 906960"/>
              <a:gd name="connsiteX21" fmla="*/ 685800 w 851287"/>
              <a:gd name="connsiteY21" fmla="*/ 618202 h 906960"/>
              <a:gd name="connsiteX22" fmla="*/ 721895 w 851287"/>
              <a:gd name="connsiteY22" fmla="*/ 594139 h 906960"/>
              <a:gd name="connsiteX23" fmla="*/ 757990 w 851287"/>
              <a:gd name="connsiteY23" fmla="*/ 582107 h 906960"/>
              <a:gd name="connsiteX24" fmla="*/ 830179 w 851287"/>
              <a:gd name="connsiteY24" fmla="*/ 546012 h 906960"/>
              <a:gd name="connsiteX25" fmla="*/ 709864 w 851287"/>
              <a:gd name="connsiteY25" fmla="*/ 509917 h 906960"/>
              <a:gd name="connsiteX26" fmla="*/ 625643 w 851287"/>
              <a:gd name="connsiteY26" fmla="*/ 497886 h 906960"/>
              <a:gd name="connsiteX27" fmla="*/ 505327 w 851287"/>
              <a:gd name="connsiteY27" fmla="*/ 461791 h 906960"/>
              <a:gd name="connsiteX28" fmla="*/ 469232 w 851287"/>
              <a:gd name="connsiteY28" fmla="*/ 449760 h 906960"/>
              <a:gd name="connsiteX29" fmla="*/ 372979 w 851287"/>
              <a:gd name="connsiteY29" fmla="*/ 425696 h 906960"/>
              <a:gd name="connsiteX30" fmla="*/ 300790 w 851287"/>
              <a:gd name="connsiteY30" fmla="*/ 401633 h 906960"/>
              <a:gd name="connsiteX31" fmla="*/ 204537 w 851287"/>
              <a:gd name="connsiteY31" fmla="*/ 365539 h 906960"/>
              <a:gd name="connsiteX32" fmla="*/ 84222 w 851287"/>
              <a:gd name="connsiteY32" fmla="*/ 341475 h 906960"/>
              <a:gd name="connsiteX33" fmla="*/ 48127 w 851287"/>
              <a:gd name="connsiteY33" fmla="*/ 353507 h 906960"/>
              <a:gd name="connsiteX34" fmla="*/ 84222 w 851287"/>
              <a:gd name="connsiteY34" fmla="*/ 389602 h 906960"/>
              <a:gd name="connsiteX35" fmla="*/ 108285 w 851287"/>
              <a:gd name="connsiteY35" fmla="*/ 425696 h 906960"/>
              <a:gd name="connsiteX36" fmla="*/ 156411 w 851287"/>
              <a:gd name="connsiteY36" fmla="*/ 497886 h 906960"/>
              <a:gd name="connsiteX37" fmla="*/ 168443 w 851287"/>
              <a:gd name="connsiteY37" fmla="*/ 533981 h 906960"/>
              <a:gd name="connsiteX38" fmla="*/ 228600 w 851287"/>
              <a:gd name="connsiteY38" fmla="*/ 594139 h 906960"/>
              <a:gd name="connsiteX39" fmla="*/ 252664 w 851287"/>
              <a:gd name="connsiteY39" fmla="*/ 618202 h 906960"/>
              <a:gd name="connsiteX40" fmla="*/ 288758 w 851287"/>
              <a:gd name="connsiteY40" fmla="*/ 642265 h 906960"/>
              <a:gd name="connsiteX41" fmla="*/ 372979 w 851287"/>
              <a:gd name="connsiteY41" fmla="*/ 738517 h 906960"/>
              <a:gd name="connsiteX42" fmla="*/ 397043 w 851287"/>
              <a:gd name="connsiteY42" fmla="*/ 762581 h 906960"/>
              <a:gd name="connsiteX43" fmla="*/ 445169 w 851287"/>
              <a:gd name="connsiteY43" fmla="*/ 822739 h 906960"/>
              <a:gd name="connsiteX44" fmla="*/ 481264 w 851287"/>
              <a:gd name="connsiteY44" fmla="*/ 846802 h 906960"/>
              <a:gd name="connsiteX45" fmla="*/ 541422 w 851287"/>
              <a:gd name="connsiteY45" fmla="*/ 906960 h 906960"/>
              <a:gd name="connsiteX46" fmla="*/ 517358 w 851287"/>
              <a:gd name="connsiteY46" fmla="*/ 497886 h 906960"/>
              <a:gd name="connsiteX47" fmla="*/ 505327 w 851287"/>
              <a:gd name="connsiteY47" fmla="*/ 461791 h 906960"/>
              <a:gd name="connsiteX48" fmla="*/ 493295 w 851287"/>
              <a:gd name="connsiteY48" fmla="*/ 389602 h 906960"/>
              <a:gd name="connsiteX49" fmla="*/ 469232 w 851287"/>
              <a:gd name="connsiteY49" fmla="*/ 64749 h 906960"/>
              <a:gd name="connsiteX50" fmla="*/ 469232 w 851287"/>
              <a:gd name="connsiteY50" fmla="*/ 4591 h 906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851287" h="906960">
                <a:moveTo>
                  <a:pt x="468783" y="0"/>
                </a:moveTo>
                <a:cubicBezTo>
                  <a:pt x="452741" y="24063"/>
                  <a:pt x="449934" y="61557"/>
                  <a:pt x="437001" y="87424"/>
                </a:cubicBezTo>
                <a:cubicBezTo>
                  <a:pt x="428980" y="103466"/>
                  <a:pt x="432782" y="161230"/>
                  <a:pt x="421110" y="174848"/>
                </a:cubicBezTo>
                <a:cubicBezTo>
                  <a:pt x="408060" y="190073"/>
                  <a:pt x="437148" y="161002"/>
                  <a:pt x="421106" y="173033"/>
                </a:cubicBezTo>
                <a:cubicBezTo>
                  <a:pt x="388790" y="269982"/>
                  <a:pt x="378532" y="316487"/>
                  <a:pt x="300790" y="413665"/>
                </a:cubicBezTo>
                <a:cubicBezTo>
                  <a:pt x="268706" y="453770"/>
                  <a:pt x="233027" y="491247"/>
                  <a:pt x="204537" y="533981"/>
                </a:cubicBezTo>
                <a:cubicBezTo>
                  <a:pt x="196516" y="546012"/>
                  <a:pt x="188138" y="557813"/>
                  <a:pt x="180474" y="570075"/>
                </a:cubicBezTo>
                <a:cubicBezTo>
                  <a:pt x="168080" y="589906"/>
                  <a:pt x="157351" y="610775"/>
                  <a:pt x="144379" y="630233"/>
                </a:cubicBezTo>
                <a:cubicBezTo>
                  <a:pt x="133256" y="646918"/>
                  <a:pt x="118913" y="661355"/>
                  <a:pt x="108285" y="678360"/>
                </a:cubicBezTo>
                <a:cubicBezTo>
                  <a:pt x="59729" y="756052"/>
                  <a:pt x="109187" y="701522"/>
                  <a:pt x="60158" y="750549"/>
                </a:cubicBezTo>
                <a:cubicBezTo>
                  <a:pt x="48075" y="798882"/>
                  <a:pt x="54278" y="797003"/>
                  <a:pt x="24064" y="834770"/>
                </a:cubicBezTo>
                <a:cubicBezTo>
                  <a:pt x="16978" y="843628"/>
                  <a:pt x="0" y="870177"/>
                  <a:pt x="0" y="858833"/>
                </a:cubicBezTo>
                <a:cubicBezTo>
                  <a:pt x="0" y="814651"/>
                  <a:pt x="48043" y="819762"/>
                  <a:pt x="72190" y="810707"/>
                </a:cubicBezTo>
                <a:cubicBezTo>
                  <a:pt x="88984" y="804409"/>
                  <a:pt x="103663" y="793305"/>
                  <a:pt x="120316" y="786644"/>
                </a:cubicBezTo>
                <a:cubicBezTo>
                  <a:pt x="143867" y="777224"/>
                  <a:pt x="168066" y="769370"/>
                  <a:pt x="192506" y="762581"/>
                </a:cubicBezTo>
                <a:cubicBezTo>
                  <a:pt x="240304" y="749304"/>
                  <a:pt x="288241" y="736215"/>
                  <a:pt x="336885" y="726486"/>
                </a:cubicBezTo>
                <a:cubicBezTo>
                  <a:pt x="413258" y="711211"/>
                  <a:pt x="377204" y="719414"/>
                  <a:pt x="445169" y="702423"/>
                </a:cubicBezTo>
                <a:cubicBezTo>
                  <a:pt x="457201" y="694402"/>
                  <a:pt x="467724" y="683437"/>
                  <a:pt x="481264" y="678360"/>
                </a:cubicBezTo>
                <a:cubicBezTo>
                  <a:pt x="500412" y="671180"/>
                  <a:pt x="521583" y="671288"/>
                  <a:pt x="541422" y="666328"/>
                </a:cubicBezTo>
                <a:cubicBezTo>
                  <a:pt x="553726" y="663252"/>
                  <a:pt x="565212" y="657372"/>
                  <a:pt x="577516" y="654296"/>
                </a:cubicBezTo>
                <a:cubicBezTo>
                  <a:pt x="597355" y="649336"/>
                  <a:pt x="617621" y="646275"/>
                  <a:pt x="637674" y="642265"/>
                </a:cubicBezTo>
                <a:cubicBezTo>
                  <a:pt x="653716" y="634244"/>
                  <a:pt x="670228" y="627100"/>
                  <a:pt x="685800" y="618202"/>
                </a:cubicBezTo>
                <a:cubicBezTo>
                  <a:pt x="698355" y="611028"/>
                  <a:pt x="708961" y="600606"/>
                  <a:pt x="721895" y="594139"/>
                </a:cubicBezTo>
                <a:cubicBezTo>
                  <a:pt x="733239" y="588467"/>
                  <a:pt x="746646" y="587779"/>
                  <a:pt x="757990" y="582107"/>
                </a:cubicBezTo>
                <a:cubicBezTo>
                  <a:pt x="851287" y="535458"/>
                  <a:pt x="739453" y="576256"/>
                  <a:pt x="830179" y="546012"/>
                </a:cubicBezTo>
                <a:cubicBezTo>
                  <a:pt x="792516" y="533458"/>
                  <a:pt x="749862" y="517189"/>
                  <a:pt x="709864" y="509917"/>
                </a:cubicBezTo>
                <a:cubicBezTo>
                  <a:pt x="681963" y="504844"/>
                  <a:pt x="653717" y="501896"/>
                  <a:pt x="625643" y="497886"/>
                </a:cubicBezTo>
                <a:cubicBezTo>
                  <a:pt x="454112" y="440710"/>
                  <a:pt x="632596" y="498153"/>
                  <a:pt x="505327" y="461791"/>
                </a:cubicBezTo>
                <a:cubicBezTo>
                  <a:pt x="493133" y="458307"/>
                  <a:pt x="481468" y="453097"/>
                  <a:pt x="469232" y="449760"/>
                </a:cubicBezTo>
                <a:cubicBezTo>
                  <a:pt x="437325" y="441058"/>
                  <a:pt x="404354" y="436154"/>
                  <a:pt x="372979" y="425696"/>
                </a:cubicBezTo>
                <a:cubicBezTo>
                  <a:pt x="348916" y="417675"/>
                  <a:pt x="324340" y="411053"/>
                  <a:pt x="300790" y="401633"/>
                </a:cubicBezTo>
                <a:cubicBezTo>
                  <a:pt x="268993" y="388914"/>
                  <a:pt x="237552" y="374972"/>
                  <a:pt x="204537" y="365539"/>
                </a:cubicBezTo>
                <a:cubicBezTo>
                  <a:pt x="154277" y="351179"/>
                  <a:pt x="140956" y="350931"/>
                  <a:pt x="84222" y="341475"/>
                </a:cubicBezTo>
                <a:cubicBezTo>
                  <a:pt x="72190" y="345486"/>
                  <a:pt x="48127" y="340824"/>
                  <a:pt x="48127" y="353507"/>
                </a:cubicBezTo>
                <a:cubicBezTo>
                  <a:pt x="48127" y="370522"/>
                  <a:pt x="73329" y="376530"/>
                  <a:pt x="84222" y="389602"/>
                </a:cubicBezTo>
                <a:cubicBezTo>
                  <a:pt x="93479" y="400710"/>
                  <a:pt x="100264" y="413665"/>
                  <a:pt x="108285" y="425696"/>
                </a:cubicBezTo>
                <a:cubicBezTo>
                  <a:pt x="136891" y="511518"/>
                  <a:pt x="96329" y="407764"/>
                  <a:pt x="156411" y="497886"/>
                </a:cubicBezTo>
                <a:cubicBezTo>
                  <a:pt x="163446" y="508438"/>
                  <a:pt x="160834" y="523835"/>
                  <a:pt x="168443" y="533981"/>
                </a:cubicBezTo>
                <a:cubicBezTo>
                  <a:pt x="185458" y="556668"/>
                  <a:pt x="208547" y="574086"/>
                  <a:pt x="228600" y="594139"/>
                </a:cubicBezTo>
                <a:cubicBezTo>
                  <a:pt x="236621" y="602160"/>
                  <a:pt x="243226" y="611910"/>
                  <a:pt x="252664" y="618202"/>
                </a:cubicBezTo>
                <a:cubicBezTo>
                  <a:pt x="264695" y="626223"/>
                  <a:pt x="277876" y="632743"/>
                  <a:pt x="288758" y="642265"/>
                </a:cubicBezTo>
                <a:cubicBezTo>
                  <a:pt x="387710" y="728849"/>
                  <a:pt x="318618" y="670566"/>
                  <a:pt x="372979" y="738517"/>
                </a:cubicBezTo>
                <a:cubicBezTo>
                  <a:pt x="380066" y="747375"/>
                  <a:pt x="389956" y="753723"/>
                  <a:pt x="397043" y="762581"/>
                </a:cubicBezTo>
                <a:cubicBezTo>
                  <a:pt x="424834" y="797319"/>
                  <a:pt x="412893" y="796918"/>
                  <a:pt x="445169" y="822739"/>
                </a:cubicBezTo>
                <a:cubicBezTo>
                  <a:pt x="456460" y="831772"/>
                  <a:pt x="470382" y="837280"/>
                  <a:pt x="481264" y="846802"/>
                </a:cubicBezTo>
                <a:cubicBezTo>
                  <a:pt x="502606" y="865476"/>
                  <a:pt x="541422" y="906960"/>
                  <a:pt x="541422" y="906960"/>
                </a:cubicBezTo>
                <a:cubicBezTo>
                  <a:pt x="538091" y="830339"/>
                  <a:pt x="532652" y="604944"/>
                  <a:pt x="517358" y="497886"/>
                </a:cubicBezTo>
                <a:cubicBezTo>
                  <a:pt x="515564" y="485331"/>
                  <a:pt x="508078" y="474171"/>
                  <a:pt x="505327" y="461791"/>
                </a:cubicBezTo>
                <a:cubicBezTo>
                  <a:pt x="500035" y="437977"/>
                  <a:pt x="497306" y="413665"/>
                  <a:pt x="493295" y="389602"/>
                </a:cubicBezTo>
                <a:cubicBezTo>
                  <a:pt x="483890" y="276736"/>
                  <a:pt x="474948" y="179056"/>
                  <a:pt x="469232" y="64749"/>
                </a:cubicBezTo>
                <a:cubicBezTo>
                  <a:pt x="468231" y="44721"/>
                  <a:pt x="469232" y="24644"/>
                  <a:pt x="469232" y="4591"/>
                </a:cubicBezTo>
              </a:path>
            </a:pathLst>
          </a:custGeom>
          <a:ln w="28575">
            <a:solidFill>
              <a:srgbClr val="C00000"/>
            </a:solidFill>
          </a:ln>
          <a:effectLst>
            <a:reflection blurRad="6350" stA="50000" endA="300" endPos="55500" dist="50800" dir="5400000" sy="-100000" algn="bl" rotWithShape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TextBox 8"/>
          <p:cNvSpPr txBox="1"/>
          <p:nvPr/>
        </p:nvSpPr>
        <p:spPr>
          <a:xfrm>
            <a:off x="467544" y="2851189"/>
            <a:ext cx="4032448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altLang="ko-KR" sz="2000" dirty="0" smtClean="0">
                <a:latin typeface="서울한강체 L" pitchFamily="18" charset="-127"/>
                <a:ea typeface="서울한강체 L" pitchFamily="18" charset="-127"/>
              </a:rPr>
              <a:t> </a:t>
            </a:r>
            <a:r>
              <a:rPr lang="en-US" altLang="ko-KR" sz="2000" dirty="0" err="1" smtClean="0">
                <a:latin typeface="서울한강체 L" pitchFamily="18" charset="-127"/>
                <a:ea typeface="서울한강체 L" pitchFamily="18" charset="-127"/>
              </a:rPr>
              <a:t>Dahapara</a:t>
            </a:r>
            <a:r>
              <a:rPr lang="en-US" altLang="ko-KR" sz="2000" dirty="0" smtClean="0">
                <a:latin typeface="서울한강체 L" pitchFamily="18" charset="-127"/>
                <a:ea typeface="서울한강체 L" pitchFamily="18" charset="-127"/>
              </a:rPr>
              <a:t> </a:t>
            </a:r>
            <a:r>
              <a:rPr lang="ko-KR" altLang="en-US" sz="2000" dirty="0" smtClean="0">
                <a:latin typeface="서울한강체 L" pitchFamily="18" charset="-127"/>
                <a:ea typeface="서울한강체 L" pitchFamily="18" charset="-127"/>
              </a:rPr>
              <a:t>학교에 방문해 영어</a:t>
            </a:r>
            <a:r>
              <a:rPr lang="en-US" altLang="ko-KR" sz="2000" dirty="0" smtClean="0">
                <a:latin typeface="서울한강체 L" pitchFamily="18" charset="-127"/>
                <a:ea typeface="서울한강체 L" pitchFamily="18" charset="-127"/>
              </a:rPr>
              <a:t>, </a:t>
            </a:r>
            <a:r>
              <a:rPr lang="ko-KR" altLang="en-US" sz="2000" dirty="0" smtClean="0">
                <a:latin typeface="서울한강체 L" pitchFamily="18" charset="-127"/>
                <a:ea typeface="서울한강체 L" pitchFamily="18" charset="-127"/>
              </a:rPr>
              <a:t>수학</a:t>
            </a:r>
            <a:r>
              <a:rPr lang="en-US" altLang="ko-KR" sz="2000" dirty="0" smtClean="0">
                <a:latin typeface="서울한강체 L" pitchFamily="18" charset="-127"/>
                <a:ea typeface="서울한강체 L" pitchFamily="18" charset="-127"/>
              </a:rPr>
              <a:t>,    </a:t>
            </a:r>
            <a:r>
              <a:rPr lang="ko-KR" altLang="en-US" sz="2000" dirty="0" smtClean="0">
                <a:latin typeface="서울한강체 L" pitchFamily="18" charset="-127"/>
                <a:ea typeface="서울한강체 L" pitchFamily="18" charset="-127"/>
              </a:rPr>
              <a:t>음악</a:t>
            </a:r>
            <a:r>
              <a:rPr lang="en-US" altLang="ko-KR" sz="2000" dirty="0" smtClean="0">
                <a:latin typeface="서울한강체 L" pitchFamily="18" charset="-127"/>
                <a:ea typeface="서울한강체 L" pitchFamily="18" charset="-127"/>
              </a:rPr>
              <a:t>, </a:t>
            </a:r>
            <a:r>
              <a:rPr lang="ko-KR" altLang="en-US" sz="2000" dirty="0" smtClean="0">
                <a:latin typeface="서울한강체 L" pitchFamily="18" charset="-127"/>
                <a:ea typeface="서울한강체 L" pitchFamily="18" charset="-127"/>
              </a:rPr>
              <a:t>체육 수업을 총 </a:t>
            </a:r>
            <a:r>
              <a:rPr lang="en-US" altLang="ko-KR" sz="2000" dirty="0" smtClean="0">
                <a:latin typeface="서울한강체 L" pitchFamily="18" charset="-127"/>
                <a:ea typeface="서울한강체 L" pitchFamily="18" charset="-127"/>
              </a:rPr>
              <a:t>2</a:t>
            </a:r>
            <a:r>
              <a:rPr lang="ko-KR" altLang="en-US" sz="2000" dirty="0" smtClean="0">
                <a:latin typeface="서울한강체 L" pitchFamily="18" charset="-127"/>
                <a:ea typeface="서울한강체 L" pitchFamily="18" charset="-127"/>
              </a:rPr>
              <a:t>회 진행했다</a:t>
            </a:r>
            <a:r>
              <a:rPr lang="en-US" altLang="ko-KR" sz="2000" dirty="0" smtClean="0">
                <a:latin typeface="서울한강체 L" pitchFamily="18" charset="-127"/>
                <a:ea typeface="서울한강체 L" pitchFamily="18" charset="-127"/>
              </a:rPr>
              <a:t>.  </a:t>
            </a:r>
            <a:r>
              <a:rPr lang="ko-KR" altLang="en-US" sz="2000" dirty="0" smtClean="0">
                <a:latin typeface="서울한강체 L" pitchFamily="18" charset="-127"/>
                <a:ea typeface="서울한강체 L" pitchFamily="18" charset="-127"/>
              </a:rPr>
              <a:t>영어와 수학은 </a:t>
            </a:r>
            <a:r>
              <a:rPr lang="en-US" altLang="ko-KR" sz="2000" dirty="0" err="1" smtClean="0">
                <a:latin typeface="서울한강체 L" pitchFamily="18" charset="-127"/>
                <a:ea typeface="서울한강체 L" pitchFamily="18" charset="-127"/>
              </a:rPr>
              <a:t>Dahapara</a:t>
            </a:r>
            <a:r>
              <a:rPr lang="en-US" altLang="ko-KR" sz="2000" dirty="0" smtClean="0">
                <a:latin typeface="서울한강체 L" pitchFamily="18" charset="-127"/>
                <a:ea typeface="서울한강체 L" pitchFamily="18" charset="-127"/>
              </a:rPr>
              <a:t> </a:t>
            </a:r>
            <a:r>
              <a:rPr lang="ko-KR" altLang="en-US" sz="2000" dirty="0" smtClean="0">
                <a:latin typeface="서울한강체 L" pitchFamily="18" charset="-127"/>
                <a:ea typeface="서울한강체 L" pitchFamily="18" charset="-127"/>
              </a:rPr>
              <a:t>학교 선생님께서 주신 커리큘럼을 바탕으로 영어는 클래스 </a:t>
            </a:r>
            <a:r>
              <a:rPr lang="en-US" altLang="ko-KR" sz="2000" dirty="0" smtClean="0">
                <a:latin typeface="서울한강체 L" pitchFamily="18" charset="-127"/>
                <a:ea typeface="서울한강체 L" pitchFamily="18" charset="-127"/>
              </a:rPr>
              <a:t>1,2,3 </a:t>
            </a:r>
            <a:r>
              <a:rPr lang="ko-KR" altLang="en-US" sz="2000" dirty="0" smtClean="0">
                <a:latin typeface="서울한강체 L" pitchFamily="18" charset="-127"/>
                <a:ea typeface="서울한강체 L" pitchFamily="18" charset="-127"/>
              </a:rPr>
              <a:t>수학은 클래스 </a:t>
            </a:r>
            <a:r>
              <a:rPr lang="en-US" altLang="ko-KR" sz="2000" dirty="0" smtClean="0">
                <a:latin typeface="서울한강체 L" pitchFamily="18" charset="-127"/>
                <a:ea typeface="서울한강체 L" pitchFamily="18" charset="-127"/>
              </a:rPr>
              <a:t>1,2</a:t>
            </a:r>
            <a:r>
              <a:rPr lang="ko-KR" altLang="en-US" sz="2000" dirty="0" smtClean="0">
                <a:latin typeface="서울한강체 L" pitchFamily="18" charset="-127"/>
                <a:ea typeface="서울한강체 L" pitchFamily="18" charset="-127"/>
              </a:rPr>
              <a:t>를 맡아 나누어 수업을 진행했고</a:t>
            </a:r>
            <a:r>
              <a:rPr lang="en-US" altLang="ko-KR" sz="2000" dirty="0" smtClean="0">
                <a:latin typeface="서울한강체 L" pitchFamily="18" charset="-127"/>
                <a:ea typeface="서울한강체 L" pitchFamily="18" charset="-127"/>
              </a:rPr>
              <a:t>, </a:t>
            </a:r>
            <a:r>
              <a:rPr lang="ko-KR" altLang="en-US" sz="2000" dirty="0" smtClean="0">
                <a:latin typeface="서울한강체 L" pitchFamily="18" charset="-127"/>
                <a:ea typeface="서울한강체 L" pitchFamily="18" charset="-127"/>
              </a:rPr>
              <a:t>음악과 체육 또한 클래스를 나누어 수업을 진행했다</a:t>
            </a:r>
            <a:r>
              <a:rPr lang="en-US" altLang="ko-KR" sz="2000" dirty="0" smtClean="0">
                <a:latin typeface="서울한강체 L" pitchFamily="18" charset="-127"/>
                <a:ea typeface="서울한강체 L" pitchFamily="18" charset="-127"/>
              </a:rPr>
              <a:t>. </a:t>
            </a:r>
            <a:r>
              <a:rPr lang="ko-KR" altLang="en-US" sz="2000" dirty="0" smtClean="0">
                <a:latin typeface="서울한강체 L" pitchFamily="18" charset="-127"/>
                <a:ea typeface="서울한강체 L" pitchFamily="18" charset="-127"/>
              </a:rPr>
              <a:t>음악과 체육의 경우 프로그램 활동 위주로 계획하고 진행했다</a:t>
            </a:r>
            <a:r>
              <a:rPr lang="en-US" altLang="ko-KR" sz="2000" dirty="0" smtClean="0">
                <a:latin typeface="서울한강체 L" pitchFamily="18" charset="-127"/>
                <a:ea typeface="서울한강체 L" pitchFamily="18" charset="-127"/>
              </a:rPr>
              <a:t>. </a:t>
            </a:r>
            <a:endParaRPr lang="ko-KR" altLang="en-US" sz="2000" dirty="0">
              <a:latin typeface="서울한강체 L" pitchFamily="18" charset="-127"/>
              <a:ea typeface="서울한강체 L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197768"/>
            <a:ext cx="8229600" cy="1143000"/>
          </a:xfrm>
        </p:spPr>
        <p:txBody>
          <a:bodyPr>
            <a:noAutofit/>
          </a:bodyPr>
          <a:lstStyle/>
          <a:p>
            <a:r>
              <a:rPr lang="en-US" altLang="ko-KR" dirty="0" smtClean="0">
                <a:latin typeface="서울남산체 L" pitchFamily="18" charset="-127"/>
                <a:ea typeface="서울남산체 L" pitchFamily="18" charset="-127"/>
              </a:rPr>
              <a:t>Visit village</a:t>
            </a:r>
            <a:endParaRPr lang="ko-KR" altLang="en-US" dirty="0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755576" y="5805264"/>
            <a:ext cx="7776864" cy="720080"/>
          </a:xfrm>
        </p:spPr>
        <p:txBody>
          <a:bodyPr>
            <a:normAutofit/>
          </a:bodyPr>
          <a:lstStyle/>
          <a:p>
            <a:r>
              <a:rPr lang="en-US" altLang="ko-KR" b="1" dirty="0" smtClean="0"/>
              <a:t>2013</a:t>
            </a:r>
            <a:r>
              <a:rPr lang="ko-KR" altLang="en-US" b="1" dirty="0" smtClean="0"/>
              <a:t>년 </a:t>
            </a:r>
            <a:r>
              <a:rPr lang="en-US" altLang="ko-KR" b="1" dirty="0" smtClean="0"/>
              <a:t>03</a:t>
            </a:r>
            <a:r>
              <a:rPr lang="ko-KR" altLang="en-US" b="1" dirty="0" smtClean="0"/>
              <a:t>월</a:t>
            </a:r>
            <a:r>
              <a:rPr lang="en-US" altLang="ko-KR" b="1" dirty="0" smtClean="0"/>
              <a:t>19</a:t>
            </a:r>
            <a:r>
              <a:rPr lang="ko-KR" altLang="en-US" b="1" dirty="0" smtClean="0"/>
              <a:t>일</a:t>
            </a:r>
            <a:r>
              <a:rPr lang="en-US" altLang="ko-KR" b="1" dirty="0" smtClean="0"/>
              <a:t>~20</a:t>
            </a:r>
            <a:r>
              <a:rPr lang="ko-KR" altLang="en-US" b="1" dirty="0" smtClean="0"/>
              <a:t>일 </a:t>
            </a:r>
            <a:r>
              <a:rPr lang="en-US" altLang="ko-KR" b="1" dirty="0" smtClean="0"/>
              <a:t>   in East, West  </a:t>
            </a:r>
            <a:r>
              <a:rPr lang="en-US" altLang="ko-KR" b="1" dirty="0" err="1" smtClean="0"/>
              <a:t>Utrail</a:t>
            </a:r>
            <a:r>
              <a:rPr lang="en-US" altLang="ko-KR" b="1" dirty="0" smtClean="0"/>
              <a:t> village</a:t>
            </a:r>
            <a:endParaRPr lang="ko-KR" altLang="en-US" b="1" dirty="0"/>
          </a:p>
        </p:txBody>
      </p:sp>
      <p:pic>
        <p:nvPicPr>
          <p:cNvPr id="7" name="내용 개체 틀 6" descr="IMG_7668.JPG"/>
          <p:cNvPicPr>
            <a:picLocks noGrp="1" noChangeAspect="1"/>
          </p:cNvPicPr>
          <p:nvPr>
            <p:ph sz="quarter" idx="4"/>
          </p:nvPr>
        </p:nvPicPr>
        <p:blipFill>
          <a:blip r:embed="rId2" cstate="print"/>
          <a:stretch>
            <a:fillRect/>
          </a:stretch>
        </p:blipFill>
        <p:spPr>
          <a:xfrm>
            <a:off x="1322313" y="1286544"/>
            <a:ext cx="6562055" cy="4374704"/>
          </a:xfrm>
        </p:spPr>
      </p:pic>
      <p:sp>
        <p:nvSpPr>
          <p:cNvPr id="8" name="슬라이드 번호 개체 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21E213-D47E-4B73-BC83-C16845A1F94C}" type="slidenum">
              <a:rPr lang="ko-KR" altLang="en-US" b="1" smtClean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/>
              </a:rPr>
              <a:pPr/>
              <a:t>13</a:t>
            </a:fld>
            <a:endParaRPr lang="ko-KR" altLang="en-US" b="1" dirty="0">
              <a:ln w="12700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0" name="자유형 9"/>
          <p:cNvSpPr/>
          <p:nvPr/>
        </p:nvSpPr>
        <p:spPr>
          <a:xfrm>
            <a:off x="1907704" y="476672"/>
            <a:ext cx="792088" cy="504056"/>
          </a:xfrm>
          <a:custGeom>
            <a:avLst/>
            <a:gdLst>
              <a:gd name="connsiteX0" fmla="*/ 541422 w 851287"/>
              <a:gd name="connsiteY0" fmla="*/ 12032 h 902369"/>
              <a:gd name="connsiteX1" fmla="*/ 493295 w 851287"/>
              <a:gd name="connsiteY1" fmla="*/ 84221 h 902369"/>
              <a:gd name="connsiteX2" fmla="*/ 469232 w 851287"/>
              <a:gd name="connsiteY2" fmla="*/ 132348 h 902369"/>
              <a:gd name="connsiteX3" fmla="*/ 421106 w 851287"/>
              <a:gd name="connsiteY3" fmla="*/ 168442 h 902369"/>
              <a:gd name="connsiteX4" fmla="*/ 300790 w 851287"/>
              <a:gd name="connsiteY4" fmla="*/ 409074 h 902369"/>
              <a:gd name="connsiteX5" fmla="*/ 204537 w 851287"/>
              <a:gd name="connsiteY5" fmla="*/ 529390 h 902369"/>
              <a:gd name="connsiteX6" fmla="*/ 180474 w 851287"/>
              <a:gd name="connsiteY6" fmla="*/ 565484 h 902369"/>
              <a:gd name="connsiteX7" fmla="*/ 144379 w 851287"/>
              <a:gd name="connsiteY7" fmla="*/ 625642 h 902369"/>
              <a:gd name="connsiteX8" fmla="*/ 108285 w 851287"/>
              <a:gd name="connsiteY8" fmla="*/ 673769 h 902369"/>
              <a:gd name="connsiteX9" fmla="*/ 60158 w 851287"/>
              <a:gd name="connsiteY9" fmla="*/ 745958 h 902369"/>
              <a:gd name="connsiteX10" fmla="*/ 24064 w 851287"/>
              <a:gd name="connsiteY10" fmla="*/ 830179 h 902369"/>
              <a:gd name="connsiteX11" fmla="*/ 0 w 851287"/>
              <a:gd name="connsiteY11" fmla="*/ 854242 h 902369"/>
              <a:gd name="connsiteX12" fmla="*/ 72190 w 851287"/>
              <a:gd name="connsiteY12" fmla="*/ 806116 h 902369"/>
              <a:gd name="connsiteX13" fmla="*/ 120316 w 851287"/>
              <a:gd name="connsiteY13" fmla="*/ 782053 h 902369"/>
              <a:gd name="connsiteX14" fmla="*/ 192506 w 851287"/>
              <a:gd name="connsiteY14" fmla="*/ 757990 h 902369"/>
              <a:gd name="connsiteX15" fmla="*/ 336885 w 851287"/>
              <a:gd name="connsiteY15" fmla="*/ 721895 h 902369"/>
              <a:gd name="connsiteX16" fmla="*/ 445169 w 851287"/>
              <a:gd name="connsiteY16" fmla="*/ 697832 h 902369"/>
              <a:gd name="connsiteX17" fmla="*/ 481264 w 851287"/>
              <a:gd name="connsiteY17" fmla="*/ 673769 h 902369"/>
              <a:gd name="connsiteX18" fmla="*/ 541422 w 851287"/>
              <a:gd name="connsiteY18" fmla="*/ 661737 h 902369"/>
              <a:gd name="connsiteX19" fmla="*/ 577516 w 851287"/>
              <a:gd name="connsiteY19" fmla="*/ 649705 h 902369"/>
              <a:gd name="connsiteX20" fmla="*/ 637674 w 851287"/>
              <a:gd name="connsiteY20" fmla="*/ 637674 h 902369"/>
              <a:gd name="connsiteX21" fmla="*/ 685800 w 851287"/>
              <a:gd name="connsiteY21" fmla="*/ 613611 h 902369"/>
              <a:gd name="connsiteX22" fmla="*/ 721895 w 851287"/>
              <a:gd name="connsiteY22" fmla="*/ 589548 h 902369"/>
              <a:gd name="connsiteX23" fmla="*/ 757990 w 851287"/>
              <a:gd name="connsiteY23" fmla="*/ 577516 h 902369"/>
              <a:gd name="connsiteX24" fmla="*/ 830179 w 851287"/>
              <a:gd name="connsiteY24" fmla="*/ 541421 h 902369"/>
              <a:gd name="connsiteX25" fmla="*/ 709864 w 851287"/>
              <a:gd name="connsiteY25" fmla="*/ 505326 h 902369"/>
              <a:gd name="connsiteX26" fmla="*/ 625643 w 851287"/>
              <a:gd name="connsiteY26" fmla="*/ 493295 h 902369"/>
              <a:gd name="connsiteX27" fmla="*/ 505327 w 851287"/>
              <a:gd name="connsiteY27" fmla="*/ 457200 h 902369"/>
              <a:gd name="connsiteX28" fmla="*/ 469232 w 851287"/>
              <a:gd name="connsiteY28" fmla="*/ 445169 h 902369"/>
              <a:gd name="connsiteX29" fmla="*/ 372979 w 851287"/>
              <a:gd name="connsiteY29" fmla="*/ 421105 h 902369"/>
              <a:gd name="connsiteX30" fmla="*/ 300790 w 851287"/>
              <a:gd name="connsiteY30" fmla="*/ 397042 h 902369"/>
              <a:gd name="connsiteX31" fmla="*/ 204537 w 851287"/>
              <a:gd name="connsiteY31" fmla="*/ 360948 h 902369"/>
              <a:gd name="connsiteX32" fmla="*/ 84222 w 851287"/>
              <a:gd name="connsiteY32" fmla="*/ 336884 h 902369"/>
              <a:gd name="connsiteX33" fmla="*/ 48127 w 851287"/>
              <a:gd name="connsiteY33" fmla="*/ 348916 h 902369"/>
              <a:gd name="connsiteX34" fmla="*/ 84222 w 851287"/>
              <a:gd name="connsiteY34" fmla="*/ 385011 h 902369"/>
              <a:gd name="connsiteX35" fmla="*/ 108285 w 851287"/>
              <a:gd name="connsiteY35" fmla="*/ 421105 h 902369"/>
              <a:gd name="connsiteX36" fmla="*/ 156411 w 851287"/>
              <a:gd name="connsiteY36" fmla="*/ 493295 h 902369"/>
              <a:gd name="connsiteX37" fmla="*/ 168443 w 851287"/>
              <a:gd name="connsiteY37" fmla="*/ 529390 h 902369"/>
              <a:gd name="connsiteX38" fmla="*/ 228600 w 851287"/>
              <a:gd name="connsiteY38" fmla="*/ 589548 h 902369"/>
              <a:gd name="connsiteX39" fmla="*/ 252664 w 851287"/>
              <a:gd name="connsiteY39" fmla="*/ 613611 h 902369"/>
              <a:gd name="connsiteX40" fmla="*/ 288758 w 851287"/>
              <a:gd name="connsiteY40" fmla="*/ 637674 h 902369"/>
              <a:gd name="connsiteX41" fmla="*/ 372979 w 851287"/>
              <a:gd name="connsiteY41" fmla="*/ 733926 h 902369"/>
              <a:gd name="connsiteX42" fmla="*/ 397043 w 851287"/>
              <a:gd name="connsiteY42" fmla="*/ 757990 h 902369"/>
              <a:gd name="connsiteX43" fmla="*/ 445169 w 851287"/>
              <a:gd name="connsiteY43" fmla="*/ 818148 h 902369"/>
              <a:gd name="connsiteX44" fmla="*/ 481264 w 851287"/>
              <a:gd name="connsiteY44" fmla="*/ 842211 h 902369"/>
              <a:gd name="connsiteX45" fmla="*/ 541422 w 851287"/>
              <a:gd name="connsiteY45" fmla="*/ 902369 h 902369"/>
              <a:gd name="connsiteX46" fmla="*/ 517358 w 851287"/>
              <a:gd name="connsiteY46" fmla="*/ 493295 h 902369"/>
              <a:gd name="connsiteX47" fmla="*/ 505327 w 851287"/>
              <a:gd name="connsiteY47" fmla="*/ 457200 h 902369"/>
              <a:gd name="connsiteX48" fmla="*/ 493295 w 851287"/>
              <a:gd name="connsiteY48" fmla="*/ 385011 h 902369"/>
              <a:gd name="connsiteX49" fmla="*/ 469232 w 851287"/>
              <a:gd name="connsiteY49" fmla="*/ 60158 h 902369"/>
              <a:gd name="connsiteX50" fmla="*/ 469232 w 851287"/>
              <a:gd name="connsiteY50" fmla="*/ 0 h 902369"/>
              <a:gd name="connsiteX0" fmla="*/ 442211 w 851287"/>
              <a:gd name="connsiteY0" fmla="*/ 0 h 906960"/>
              <a:gd name="connsiteX1" fmla="*/ 493295 w 851287"/>
              <a:gd name="connsiteY1" fmla="*/ 88812 h 906960"/>
              <a:gd name="connsiteX2" fmla="*/ 469232 w 851287"/>
              <a:gd name="connsiteY2" fmla="*/ 136939 h 906960"/>
              <a:gd name="connsiteX3" fmla="*/ 421106 w 851287"/>
              <a:gd name="connsiteY3" fmla="*/ 173033 h 906960"/>
              <a:gd name="connsiteX4" fmla="*/ 300790 w 851287"/>
              <a:gd name="connsiteY4" fmla="*/ 413665 h 906960"/>
              <a:gd name="connsiteX5" fmla="*/ 204537 w 851287"/>
              <a:gd name="connsiteY5" fmla="*/ 533981 h 906960"/>
              <a:gd name="connsiteX6" fmla="*/ 180474 w 851287"/>
              <a:gd name="connsiteY6" fmla="*/ 570075 h 906960"/>
              <a:gd name="connsiteX7" fmla="*/ 144379 w 851287"/>
              <a:gd name="connsiteY7" fmla="*/ 630233 h 906960"/>
              <a:gd name="connsiteX8" fmla="*/ 108285 w 851287"/>
              <a:gd name="connsiteY8" fmla="*/ 678360 h 906960"/>
              <a:gd name="connsiteX9" fmla="*/ 60158 w 851287"/>
              <a:gd name="connsiteY9" fmla="*/ 750549 h 906960"/>
              <a:gd name="connsiteX10" fmla="*/ 24064 w 851287"/>
              <a:gd name="connsiteY10" fmla="*/ 834770 h 906960"/>
              <a:gd name="connsiteX11" fmla="*/ 0 w 851287"/>
              <a:gd name="connsiteY11" fmla="*/ 858833 h 906960"/>
              <a:gd name="connsiteX12" fmla="*/ 72190 w 851287"/>
              <a:gd name="connsiteY12" fmla="*/ 810707 h 906960"/>
              <a:gd name="connsiteX13" fmla="*/ 120316 w 851287"/>
              <a:gd name="connsiteY13" fmla="*/ 786644 h 906960"/>
              <a:gd name="connsiteX14" fmla="*/ 192506 w 851287"/>
              <a:gd name="connsiteY14" fmla="*/ 762581 h 906960"/>
              <a:gd name="connsiteX15" fmla="*/ 336885 w 851287"/>
              <a:gd name="connsiteY15" fmla="*/ 726486 h 906960"/>
              <a:gd name="connsiteX16" fmla="*/ 445169 w 851287"/>
              <a:gd name="connsiteY16" fmla="*/ 702423 h 906960"/>
              <a:gd name="connsiteX17" fmla="*/ 481264 w 851287"/>
              <a:gd name="connsiteY17" fmla="*/ 678360 h 906960"/>
              <a:gd name="connsiteX18" fmla="*/ 541422 w 851287"/>
              <a:gd name="connsiteY18" fmla="*/ 666328 h 906960"/>
              <a:gd name="connsiteX19" fmla="*/ 577516 w 851287"/>
              <a:gd name="connsiteY19" fmla="*/ 654296 h 906960"/>
              <a:gd name="connsiteX20" fmla="*/ 637674 w 851287"/>
              <a:gd name="connsiteY20" fmla="*/ 642265 h 906960"/>
              <a:gd name="connsiteX21" fmla="*/ 685800 w 851287"/>
              <a:gd name="connsiteY21" fmla="*/ 618202 h 906960"/>
              <a:gd name="connsiteX22" fmla="*/ 721895 w 851287"/>
              <a:gd name="connsiteY22" fmla="*/ 594139 h 906960"/>
              <a:gd name="connsiteX23" fmla="*/ 757990 w 851287"/>
              <a:gd name="connsiteY23" fmla="*/ 582107 h 906960"/>
              <a:gd name="connsiteX24" fmla="*/ 830179 w 851287"/>
              <a:gd name="connsiteY24" fmla="*/ 546012 h 906960"/>
              <a:gd name="connsiteX25" fmla="*/ 709864 w 851287"/>
              <a:gd name="connsiteY25" fmla="*/ 509917 h 906960"/>
              <a:gd name="connsiteX26" fmla="*/ 625643 w 851287"/>
              <a:gd name="connsiteY26" fmla="*/ 497886 h 906960"/>
              <a:gd name="connsiteX27" fmla="*/ 505327 w 851287"/>
              <a:gd name="connsiteY27" fmla="*/ 461791 h 906960"/>
              <a:gd name="connsiteX28" fmla="*/ 469232 w 851287"/>
              <a:gd name="connsiteY28" fmla="*/ 449760 h 906960"/>
              <a:gd name="connsiteX29" fmla="*/ 372979 w 851287"/>
              <a:gd name="connsiteY29" fmla="*/ 425696 h 906960"/>
              <a:gd name="connsiteX30" fmla="*/ 300790 w 851287"/>
              <a:gd name="connsiteY30" fmla="*/ 401633 h 906960"/>
              <a:gd name="connsiteX31" fmla="*/ 204537 w 851287"/>
              <a:gd name="connsiteY31" fmla="*/ 365539 h 906960"/>
              <a:gd name="connsiteX32" fmla="*/ 84222 w 851287"/>
              <a:gd name="connsiteY32" fmla="*/ 341475 h 906960"/>
              <a:gd name="connsiteX33" fmla="*/ 48127 w 851287"/>
              <a:gd name="connsiteY33" fmla="*/ 353507 h 906960"/>
              <a:gd name="connsiteX34" fmla="*/ 84222 w 851287"/>
              <a:gd name="connsiteY34" fmla="*/ 389602 h 906960"/>
              <a:gd name="connsiteX35" fmla="*/ 108285 w 851287"/>
              <a:gd name="connsiteY35" fmla="*/ 425696 h 906960"/>
              <a:gd name="connsiteX36" fmla="*/ 156411 w 851287"/>
              <a:gd name="connsiteY36" fmla="*/ 497886 h 906960"/>
              <a:gd name="connsiteX37" fmla="*/ 168443 w 851287"/>
              <a:gd name="connsiteY37" fmla="*/ 533981 h 906960"/>
              <a:gd name="connsiteX38" fmla="*/ 228600 w 851287"/>
              <a:gd name="connsiteY38" fmla="*/ 594139 h 906960"/>
              <a:gd name="connsiteX39" fmla="*/ 252664 w 851287"/>
              <a:gd name="connsiteY39" fmla="*/ 618202 h 906960"/>
              <a:gd name="connsiteX40" fmla="*/ 288758 w 851287"/>
              <a:gd name="connsiteY40" fmla="*/ 642265 h 906960"/>
              <a:gd name="connsiteX41" fmla="*/ 372979 w 851287"/>
              <a:gd name="connsiteY41" fmla="*/ 738517 h 906960"/>
              <a:gd name="connsiteX42" fmla="*/ 397043 w 851287"/>
              <a:gd name="connsiteY42" fmla="*/ 762581 h 906960"/>
              <a:gd name="connsiteX43" fmla="*/ 445169 w 851287"/>
              <a:gd name="connsiteY43" fmla="*/ 822739 h 906960"/>
              <a:gd name="connsiteX44" fmla="*/ 481264 w 851287"/>
              <a:gd name="connsiteY44" fmla="*/ 846802 h 906960"/>
              <a:gd name="connsiteX45" fmla="*/ 541422 w 851287"/>
              <a:gd name="connsiteY45" fmla="*/ 906960 h 906960"/>
              <a:gd name="connsiteX46" fmla="*/ 517358 w 851287"/>
              <a:gd name="connsiteY46" fmla="*/ 497886 h 906960"/>
              <a:gd name="connsiteX47" fmla="*/ 505327 w 851287"/>
              <a:gd name="connsiteY47" fmla="*/ 461791 h 906960"/>
              <a:gd name="connsiteX48" fmla="*/ 493295 w 851287"/>
              <a:gd name="connsiteY48" fmla="*/ 389602 h 906960"/>
              <a:gd name="connsiteX49" fmla="*/ 469232 w 851287"/>
              <a:gd name="connsiteY49" fmla="*/ 64749 h 906960"/>
              <a:gd name="connsiteX50" fmla="*/ 469232 w 851287"/>
              <a:gd name="connsiteY50" fmla="*/ 4591 h 906960"/>
              <a:gd name="connsiteX0" fmla="*/ 442211 w 851287"/>
              <a:gd name="connsiteY0" fmla="*/ 0 h 906960"/>
              <a:gd name="connsiteX1" fmla="*/ 437001 w 851287"/>
              <a:gd name="connsiteY1" fmla="*/ 87424 h 906960"/>
              <a:gd name="connsiteX2" fmla="*/ 469232 w 851287"/>
              <a:gd name="connsiteY2" fmla="*/ 136939 h 906960"/>
              <a:gd name="connsiteX3" fmla="*/ 421106 w 851287"/>
              <a:gd name="connsiteY3" fmla="*/ 173033 h 906960"/>
              <a:gd name="connsiteX4" fmla="*/ 300790 w 851287"/>
              <a:gd name="connsiteY4" fmla="*/ 413665 h 906960"/>
              <a:gd name="connsiteX5" fmla="*/ 204537 w 851287"/>
              <a:gd name="connsiteY5" fmla="*/ 533981 h 906960"/>
              <a:gd name="connsiteX6" fmla="*/ 180474 w 851287"/>
              <a:gd name="connsiteY6" fmla="*/ 570075 h 906960"/>
              <a:gd name="connsiteX7" fmla="*/ 144379 w 851287"/>
              <a:gd name="connsiteY7" fmla="*/ 630233 h 906960"/>
              <a:gd name="connsiteX8" fmla="*/ 108285 w 851287"/>
              <a:gd name="connsiteY8" fmla="*/ 678360 h 906960"/>
              <a:gd name="connsiteX9" fmla="*/ 60158 w 851287"/>
              <a:gd name="connsiteY9" fmla="*/ 750549 h 906960"/>
              <a:gd name="connsiteX10" fmla="*/ 24064 w 851287"/>
              <a:gd name="connsiteY10" fmla="*/ 834770 h 906960"/>
              <a:gd name="connsiteX11" fmla="*/ 0 w 851287"/>
              <a:gd name="connsiteY11" fmla="*/ 858833 h 906960"/>
              <a:gd name="connsiteX12" fmla="*/ 72190 w 851287"/>
              <a:gd name="connsiteY12" fmla="*/ 810707 h 906960"/>
              <a:gd name="connsiteX13" fmla="*/ 120316 w 851287"/>
              <a:gd name="connsiteY13" fmla="*/ 786644 h 906960"/>
              <a:gd name="connsiteX14" fmla="*/ 192506 w 851287"/>
              <a:gd name="connsiteY14" fmla="*/ 762581 h 906960"/>
              <a:gd name="connsiteX15" fmla="*/ 336885 w 851287"/>
              <a:gd name="connsiteY15" fmla="*/ 726486 h 906960"/>
              <a:gd name="connsiteX16" fmla="*/ 445169 w 851287"/>
              <a:gd name="connsiteY16" fmla="*/ 702423 h 906960"/>
              <a:gd name="connsiteX17" fmla="*/ 481264 w 851287"/>
              <a:gd name="connsiteY17" fmla="*/ 678360 h 906960"/>
              <a:gd name="connsiteX18" fmla="*/ 541422 w 851287"/>
              <a:gd name="connsiteY18" fmla="*/ 666328 h 906960"/>
              <a:gd name="connsiteX19" fmla="*/ 577516 w 851287"/>
              <a:gd name="connsiteY19" fmla="*/ 654296 h 906960"/>
              <a:gd name="connsiteX20" fmla="*/ 637674 w 851287"/>
              <a:gd name="connsiteY20" fmla="*/ 642265 h 906960"/>
              <a:gd name="connsiteX21" fmla="*/ 685800 w 851287"/>
              <a:gd name="connsiteY21" fmla="*/ 618202 h 906960"/>
              <a:gd name="connsiteX22" fmla="*/ 721895 w 851287"/>
              <a:gd name="connsiteY22" fmla="*/ 594139 h 906960"/>
              <a:gd name="connsiteX23" fmla="*/ 757990 w 851287"/>
              <a:gd name="connsiteY23" fmla="*/ 582107 h 906960"/>
              <a:gd name="connsiteX24" fmla="*/ 830179 w 851287"/>
              <a:gd name="connsiteY24" fmla="*/ 546012 h 906960"/>
              <a:gd name="connsiteX25" fmla="*/ 709864 w 851287"/>
              <a:gd name="connsiteY25" fmla="*/ 509917 h 906960"/>
              <a:gd name="connsiteX26" fmla="*/ 625643 w 851287"/>
              <a:gd name="connsiteY26" fmla="*/ 497886 h 906960"/>
              <a:gd name="connsiteX27" fmla="*/ 505327 w 851287"/>
              <a:gd name="connsiteY27" fmla="*/ 461791 h 906960"/>
              <a:gd name="connsiteX28" fmla="*/ 469232 w 851287"/>
              <a:gd name="connsiteY28" fmla="*/ 449760 h 906960"/>
              <a:gd name="connsiteX29" fmla="*/ 372979 w 851287"/>
              <a:gd name="connsiteY29" fmla="*/ 425696 h 906960"/>
              <a:gd name="connsiteX30" fmla="*/ 300790 w 851287"/>
              <a:gd name="connsiteY30" fmla="*/ 401633 h 906960"/>
              <a:gd name="connsiteX31" fmla="*/ 204537 w 851287"/>
              <a:gd name="connsiteY31" fmla="*/ 365539 h 906960"/>
              <a:gd name="connsiteX32" fmla="*/ 84222 w 851287"/>
              <a:gd name="connsiteY32" fmla="*/ 341475 h 906960"/>
              <a:gd name="connsiteX33" fmla="*/ 48127 w 851287"/>
              <a:gd name="connsiteY33" fmla="*/ 353507 h 906960"/>
              <a:gd name="connsiteX34" fmla="*/ 84222 w 851287"/>
              <a:gd name="connsiteY34" fmla="*/ 389602 h 906960"/>
              <a:gd name="connsiteX35" fmla="*/ 108285 w 851287"/>
              <a:gd name="connsiteY35" fmla="*/ 425696 h 906960"/>
              <a:gd name="connsiteX36" fmla="*/ 156411 w 851287"/>
              <a:gd name="connsiteY36" fmla="*/ 497886 h 906960"/>
              <a:gd name="connsiteX37" fmla="*/ 168443 w 851287"/>
              <a:gd name="connsiteY37" fmla="*/ 533981 h 906960"/>
              <a:gd name="connsiteX38" fmla="*/ 228600 w 851287"/>
              <a:gd name="connsiteY38" fmla="*/ 594139 h 906960"/>
              <a:gd name="connsiteX39" fmla="*/ 252664 w 851287"/>
              <a:gd name="connsiteY39" fmla="*/ 618202 h 906960"/>
              <a:gd name="connsiteX40" fmla="*/ 288758 w 851287"/>
              <a:gd name="connsiteY40" fmla="*/ 642265 h 906960"/>
              <a:gd name="connsiteX41" fmla="*/ 372979 w 851287"/>
              <a:gd name="connsiteY41" fmla="*/ 738517 h 906960"/>
              <a:gd name="connsiteX42" fmla="*/ 397043 w 851287"/>
              <a:gd name="connsiteY42" fmla="*/ 762581 h 906960"/>
              <a:gd name="connsiteX43" fmla="*/ 445169 w 851287"/>
              <a:gd name="connsiteY43" fmla="*/ 822739 h 906960"/>
              <a:gd name="connsiteX44" fmla="*/ 481264 w 851287"/>
              <a:gd name="connsiteY44" fmla="*/ 846802 h 906960"/>
              <a:gd name="connsiteX45" fmla="*/ 541422 w 851287"/>
              <a:gd name="connsiteY45" fmla="*/ 906960 h 906960"/>
              <a:gd name="connsiteX46" fmla="*/ 517358 w 851287"/>
              <a:gd name="connsiteY46" fmla="*/ 497886 h 906960"/>
              <a:gd name="connsiteX47" fmla="*/ 505327 w 851287"/>
              <a:gd name="connsiteY47" fmla="*/ 461791 h 906960"/>
              <a:gd name="connsiteX48" fmla="*/ 493295 w 851287"/>
              <a:gd name="connsiteY48" fmla="*/ 389602 h 906960"/>
              <a:gd name="connsiteX49" fmla="*/ 469232 w 851287"/>
              <a:gd name="connsiteY49" fmla="*/ 64749 h 906960"/>
              <a:gd name="connsiteX50" fmla="*/ 469232 w 851287"/>
              <a:gd name="connsiteY50" fmla="*/ 4591 h 906960"/>
              <a:gd name="connsiteX0" fmla="*/ 442211 w 851287"/>
              <a:gd name="connsiteY0" fmla="*/ 0 h 906960"/>
              <a:gd name="connsiteX1" fmla="*/ 437001 w 851287"/>
              <a:gd name="connsiteY1" fmla="*/ 87424 h 906960"/>
              <a:gd name="connsiteX2" fmla="*/ 421110 w 851287"/>
              <a:gd name="connsiteY2" fmla="*/ 174848 h 906960"/>
              <a:gd name="connsiteX3" fmla="*/ 421106 w 851287"/>
              <a:gd name="connsiteY3" fmla="*/ 173033 h 906960"/>
              <a:gd name="connsiteX4" fmla="*/ 300790 w 851287"/>
              <a:gd name="connsiteY4" fmla="*/ 413665 h 906960"/>
              <a:gd name="connsiteX5" fmla="*/ 204537 w 851287"/>
              <a:gd name="connsiteY5" fmla="*/ 533981 h 906960"/>
              <a:gd name="connsiteX6" fmla="*/ 180474 w 851287"/>
              <a:gd name="connsiteY6" fmla="*/ 570075 h 906960"/>
              <a:gd name="connsiteX7" fmla="*/ 144379 w 851287"/>
              <a:gd name="connsiteY7" fmla="*/ 630233 h 906960"/>
              <a:gd name="connsiteX8" fmla="*/ 108285 w 851287"/>
              <a:gd name="connsiteY8" fmla="*/ 678360 h 906960"/>
              <a:gd name="connsiteX9" fmla="*/ 60158 w 851287"/>
              <a:gd name="connsiteY9" fmla="*/ 750549 h 906960"/>
              <a:gd name="connsiteX10" fmla="*/ 24064 w 851287"/>
              <a:gd name="connsiteY10" fmla="*/ 834770 h 906960"/>
              <a:gd name="connsiteX11" fmla="*/ 0 w 851287"/>
              <a:gd name="connsiteY11" fmla="*/ 858833 h 906960"/>
              <a:gd name="connsiteX12" fmla="*/ 72190 w 851287"/>
              <a:gd name="connsiteY12" fmla="*/ 810707 h 906960"/>
              <a:gd name="connsiteX13" fmla="*/ 120316 w 851287"/>
              <a:gd name="connsiteY13" fmla="*/ 786644 h 906960"/>
              <a:gd name="connsiteX14" fmla="*/ 192506 w 851287"/>
              <a:gd name="connsiteY14" fmla="*/ 762581 h 906960"/>
              <a:gd name="connsiteX15" fmla="*/ 336885 w 851287"/>
              <a:gd name="connsiteY15" fmla="*/ 726486 h 906960"/>
              <a:gd name="connsiteX16" fmla="*/ 445169 w 851287"/>
              <a:gd name="connsiteY16" fmla="*/ 702423 h 906960"/>
              <a:gd name="connsiteX17" fmla="*/ 481264 w 851287"/>
              <a:gd name="connsiteY17" fmla="*/ 678360 h 906960"/>
              <a:gd name="connsiteX18" fmla="*/ 541422 w 851287"/>
              <a:gd name="connsiteY18" fmla="*/ 666328 h 906960"/>
              <a:gd name="connsiteX19" fmla="*/ 577516 w 851287"/>
              <a:gd name="connsiteY19" fmla="*/ 654296 h 906960"/>
              <a:gd name="connsiteX20" fmla="*/ 637674 w 851287"/>
              <a:gd name="connsiteY20" fmla="*/ 642265 h 906960"/>
              <a:gd name="connsiteX21" fmla="*/ 685800 w 851287"/>
              <a:gd name="connsiteY21" fmla="*/ 618202 h 906960"/>
              <a:gd name="connsiteX22" fmla="*/ 721895 w 851287"/>
              <a:gd name="connsiteY22" fmla="*/ 594139 h 906960"/>
              <a:gd name="connsiteX23" fmla="*/ 757990 w 851287"/>
              <a:gd name="connsiteY23" fmla="*/ 582107 h 906960"/>
              <a:gd name="connsiteX24" fmla="*/ 830179 w 851287"/>
              <a:gd name="connsiteY24" fmla="*/ 546012 h 906960"/>
              <a:gd name="connsiteX25" fmla="*/ 709864 w 851287"/>
              <a:gd name="connsiteY25" fmla="*/ 509917 h 906960"/>
              <a:gd name="connsiteX26" fmla="*/ 625643 w 851287"/>
              <a:gd name="connsiteY26" fmla="*/ 497886 h 906960"/>
              <a:gd name="connsiteX27" fmla="*/ 505327 w 851287"/>
              <a:gd name="connsiteY27" fmla="*/ 461791 h 906960"/>
              <a:gd name="connsiteX28" fmla="*/ 469232 w 851287"/>
              <a:gd name="connsiteY28" fmla="*/ 449760 h 906960"/>
              <a:gd name="connsiteX29" fmla="*/ 372979 w 851287"/>
              <a:gd name="connsiteY29" fmla="*/ 425696 h 906960"/>
              <a:gd name="connsiteX30" fmla="*/ 300790 w 851287"/>
              <a:gd name="connsiteY30" fmla="*/ 401633 h 906960"/>
              <a:gd name="connsiteX31" fmla="*/ 204537 w 851287"/>
              <a:gd name="connsiteY31" fmla="*/ 365539 h 906960"/>
              <a:gd name="connsiteX32" fmla="*/ 84222 w 851287"/>
              <a:gd name="connsiteY32" fmla="*/ 341475 h 906960"/>
              <a:gd name="connsiteX33" fmla="*/ 48127 w 851287"/>
              <a:gd name="connsiteY33" fmla="*/ 353507 h 906960"/>
              <a:gd name="connsiteX34" fmla="*/ 84222 w 851287"/>
              <a:gd name="connsiteY34" fmla="*/ 389602 h 906960"/>
              <a:gd name="connsiteX35" fmla="*/ 108285 w 851287"/>
              <a:gd name="connsiteY35" fmla="*/ 425696 h 906960"/>
              <a:gd name="connsiteX36" fmla="*/ 156411 w 851287"/>
              <a:gd name="connsiteY36" fmla="*/ 497886 h 906960"/>
              <a:gd name="connsiteX37" fmla="*/ 168443 w 851287"/>
              <a:gd name="connsiteY37" fmla="*/ 533981 h 906960"/>
              <a:gd name="connsiteX38" fmla="*/ 228600 w 851287"/>
              <a:gd name="connsiteY38" fmla="*/ 594139 h 906960"/>
              <a:gd name="connsiteX39" fmla="*/ 252664 w 851287"/>
              <a:gd name="connsiteY39" fmla="*/ 618202 h 906960"/>
              <a:gd name="connsiteX40" fmla="*/ 288758 w 851287"/>
              <a:gd name="connsiteY40" fmla="*/ 642265 h 906960"/>
              <a:gd name="connsiteX41" fmla="*/ 372979 w 851287"/>
              <a:gd name="connsiteY41" fmla="*/ 738517 h 906960"/>
              <a:gd name="connsiteX42" fmla="*/ 397043 w 851287"/>
              <a:gd name="connsiteY42" fmla="*/ 762581 h 906960"/>
              <a:gd name="connsiteX43" fmla="*/ 445169 w 851287"/>
              <a:gd name="connsiteY43" fmla="*/ 822739 h 906960"/>
              <a:gd name="connsiteX44" fmla="*/ 481264 w 851287"/>
              <a:gd name="connsiteY44" fmla="*/ 846802 h 906960"/>
              <a:gd name="connsiteX45" fmla="*/ 541422 w 851287"/>
              <a:gd name="connsiteY45" fmla="*/ 906960 h 906960"/>
              <a:gd name="connsiteX46" fmla="*/ 517358 w 851287"/>
              <a:gd name="connsiteY46" fmla="*/ 497886 h 906960"/>
              <a:gd name="connsiteX47" fmla="*/ 505327 w 851287"/>
              <a:gd name="connsiteY47" fmla="*/ 461791 h 906960"/>
              <a:gd name="connsiteX48" fmla="*/ 493295 w 851287"/>
              <a:gd name="connsiteY48" fmla="*/ 389602 h 906960"/>
              <a:gd name="connsiteX49" fmla="*/ 469232 w 851287"/>
              <a:gd name="connsiteY49" fmla="*/ 64749 h 906960"/>
              <a:gd name="connsiteX50" fmla="*/ 469232 w 851287"/>
              <a:gd name="connsiteY50" fmla="*/ 4591 h 906960"/>
              <a:gd name="connsiteX0" fmla="*/ 468783 w 851287"/>
              <a:gd name="connsiteY0" fmla="*/ 0 h 906960"/>
              <a:gd name="connsiteX1" fmla="*/ 437001 w 851287"/>
              <a:gd name="connsiteY1" fmla="*/ 87424 h 906960"/>
              <a:gd name="connsiteX2" fmla="*/ 421110 w 851287"/>
              <a:gd name="connsiteY2" fmla="*/ 174848 h 906960"/>
              <a:gd name="connsiteX3" fmla="*/ 421106 w 851287"/>
              <a:gd name="connsiteY3" fmla="*/ 173033 h 906960"/>
              <a:gd name="connsiteX4" fmla="*/ 300790 w 851287"/>
              <a:gd name="connsiteY4" fmla="*/ 413665 h 906960"/>
              <a:gd name="connsiteX5" fmla="*/ 204537 w 851287"/>
              <a:gd name="connsiteY5" fmla="*/ 533981 h 906960"/>
              <a:gd name="connsiteX6" fmla="*/ 180474 w 851287"/>
              <a:gd name="connsiteY6" fmla="*/ 570075 h 906960"/>
              <a:gd name="connsiteX7" fmla="*/ 144379 w 851287"/>
              <a:gd name="connsiteY7" fmla="*/ 630233 h 906960"/>
              <a:gd name="connsiteX8" fmla="*/ 108285 w 851287"/>
              <a:gd name="connsiteY8" fmla="*/ 678360 h 906960"/>
              <a:gd name="connsiteX9" fmla="*/ 60158 w 851287"/>
              <a:gd name="connsiteY9" fmla="*/ 750549 h 906960"/>
              <a:gd name="connsiteX10" fmla="*/ 24064 w 851287"/>
              <a:gd name="connsiteY10" fmla="*/ 834770 h 906960"/>
              <a:gd name="connsiteX11" fmla="*/ 0 w 851287"/>
              <a:gd name="connsiteY11" fmla="*/ 858833 h 906960"/>
              <a:gd name="connsiteX12" fmla="*/ 72190 w 851287"/>
              <a:gd name="connsiteY12" fmla="*/ 810707 h 906960"/>
              <a:gd name="connsiteX13" fmla="*/ 120316 w 851287"/>
              <a:gd name="connsiteY13" fmla="*/ 786644 h 906960"/>
              <a:gd name="connsiteX14" fmla="*/ 192506 w 851287"/>
              <a:gd name="connsiteY14" fmla="*/ 762581 h 906960"/>
              <a:gd name="connsiteX15" fmla="*/ 336885 w 851287"/>
              <a:gd name="connsiteY15" fmla="*/ 726486 h 906960"/>
              <a:gd name="connsiteX16" fmla="*/ 445169 w 851287"/>
              <a:gd name="connsiteY16" fmla="*/ 702423 h 906960"/>
              <a:gd name="connsiteX17" fmla="*/ 481264 w 851287"/>
              <a:gd name="connsiteY17" fmla="*/ 678360 h 906960"/>
              <a:gd name="connsiteX18" fmla="*/ 541422 w 851287"/>
              <a:gd name="connsiteY18" fmla="*/ 666328 h 906960"/>
              <a:gd name="connsiteX19" fmla="*/ 577516 w 851287"/>
              <a:gd name="connsiteY19" fmla="*/ 654296 h 906960"/>
              <a:gd name="connsiteX20" fmla="*/ 637674 w 851287"/>
              <a:gd name="connsiteY20" fmla="*/ 642265 h 906960"/>
              <a:gd name="connsiteX21" fmla="*/ 685800 w 851287"/>
              <a:gd name="connsiteY21" fmla="*/ 618202 h 906960"/>
              <a:gd name="connsiteX22" fmla="*/ 721895 w 851287"/>
              <a:gd name="connsiteY22" fmla="*/ 594139 h 906960"/>
              <a:gd name="connsiteX23" fmla="*/ 757990 w 851287"/>
              <a:gd name="connsiteY23" fmla="*/ 582107 h 906960"/>
              <a:gd name="connsiteX24" fmla="*/ 830179 w 851287"/>
              <a:gd name="connsiteY24" fmla="*/ 546012 h 906960"/>
              <a:gd name="connsiteX25" fmla="*/ 709864 w 851287"/>
              <a:gd name="connsiteY25" fmla="*/ 509917 h 906960"/>
              <a:gd name="connsiteX26" fmla="*/ 625643 w 851287"/>
              <a:gd name="connsiteY26" fmla="*/ 497886 h 906960"/>
              <a:gd name="connsiteX27" fmla="*/ 505327 w 851287"/>
              <a:gd name="connsiteY27" fmla="*/ 461791 h 906960"/>
              <a:gd name="connsiteX28" fmla="*/ 469232 w 851287"/>
              <a:gd name="connsiteY28" fmla="*/ 449760 h 906960"/>
              <a:gd name="connsiteX29" fmla="*/ 372979 w 851287"/>
              <a:gd name="connsiteY29" fmla="*/ 425696 h 906960"/>
              <a:gd name="connsiteX30" fmla="*/ 300790 w 851287"/>
              <a:gd name="connsiteY30" fmla="*/ 401633 h 906960"/>
              <a:gd name="connsiteX31" fmla="*/ 204537 w 851287"/>
              <a:gd name="connsiteY31" fmla="*/ 365539 h 906960"/>
              <a:gd name="connsiteX32" fmla="*/ 84222 w 851287"/>
              <a:gd name="connsiteY32" fmla="*/ 341475 h 906960"/>
              <a:gd name="connsiteX33" fmla="*/ 48127 w 851287"/>
              <a:gd name="connsiteY33" fmla="*/ 353507 h 906960"/>
              <a:gd name="connsiteX34" fmla="*/ 84222 w 851287"/>
              <a:gd name="connsiteY34" fmla="*/ 389602 h 906960"/>
              <a:gd name="connsiteX35" fmla="*/ 108285 w 851287"/>
              <a:gd name="connsiteY35" fmla="*/ 425696 h 906960"/>
              <a:gd name="connsiteX36" fmla="*/ 156411 w 851287"/>
              <a:gd name="connsiteY36" fmla="*/ 497886 h 906960"/>
              <a:gd name="connsiteX37" fmla="*/ 168443 w 851287"/>
              <a:gd name="connsiteY37" fmla="*/ 533981 h 906960"/>
              <a:gd name="connsiteX38" fmla="*/ 228600 w 851287"/>
              <a:gd name="connsiteY38" fmla="*/ 594139 h 906960"/>
              <a:gd name="connsiteX39" fmla="*/ 252664 w 851287"/>
              <a:gd name="connsiteY39" fmla="*/ 618202 h 906960"/>
              <a:gd name="connsiteX40" fmla="*/ 288758 w 851287"/>
              <a:gd name="connsiteY40" fmla="*/ 642265 h 906960"/>
              <a:gd name="connsiteX41" fmla="*/ 372979 w 851287"/>
              <a:gd name="connsiteY41" fmla="*/ 738517 h 906960"/>
              <a:gd name="connsiteX42" fmla="*/ 397043 w 851287"/>
              <a:gd name="connsiteY42" fmla="*/ 762581 h 906960"/>
              <a:gd name="connsiteX43" fmla="*/ 445169 w 851287"/>
              <a:gd name="connsiteY43" fmla="*/ 822739 h 906960"/>
              <a:gd name="connsiteX44" fmla="*/ 481264 w 851287"/>
              <a:gd name="connsiteY44" fmla="*/ 846802 h 906960"/>
              <a:gd name="connsiteX45" fmla="*/ 541422 w 851287"/>
              <a:gd name="connsiteY45" fmla="*/ 906960 h 906960"/>
              <a:gd name="connsiteX46" fmla="*/ 517358 w 851287"/>
              <a:gd name="connsiteY46" fmla="*/ 497886 h 906960"/>
              <a:gd name="connsiteX47" fmla="*/ 505327 w 851287"/>
              <a:gd name="connsiteY47" fmla="*/ 461791 h 906960"/>
              <a:gd name="connsiteX48" fmla="*/ 493295 w 851287"/>
              <a:gd name="connsiteY48" fmla="*/ 389602 h 906960"/>
              <a:gd name="connsiteX49" fmla="*/ 469232 w 851287"/>
              <a:gd name="connsiteY49" fmla="*/ 64749 h 906960"/>
              <a:gd name="connsiteX50" fmla="*/ 469232 w 851287"/>
              <a:gd name="connsiteY50" fmla="*/ 4591 h 906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851287" h="906960">
                <a:moveTo>
                  <a:pt x="468783" y="0"/>
                </a:moveTo>
                <a:cubicBezTo>
                  <a:pt x="452741" y="24063"/>
                  <a:pt x="449934" y="61557"/>
                  <a:pt x="437001" y="87424"/>
                </a:cubicBezTo>
                <a:cubicBezTo>
                  <a:pt x="428980" y="103466"/>
                  <a:pt x="432782" y="161230"/>
                  <a:pt x="421110" y="174848"/>
                </a:cubicBezTo>
                <a:cubicBezTo>
                  <a:pt x="408060" y="190073"/>
                  <a:pt x="437148" y="161002"/>
                  <a:pt x="421106" y="173033"/>
                </a:cubicBezTo>
                <a:cubicBezTo>
                  <a:pt x="388790" y="269982"/>
                  <a:pt x="378532" y="316487"/>
                  <a:pt x="300790" y="413665"/>
                </a:cubicBezTo>
                <a:cubicBezTo>
                  <a:pt x="268706" y="453770"/>
                  <a:pt x="233027" y="491247"/>
                  <a:pt x="204537" y="533981"/>
                </a:cubicBezTo>
                <a:cubicBezTo>
                  <a:pt x="196516" y="546012"/>
                  <a:pt x="188138" y="557813"/>
                  <a:pt x="180474" y="570075"/>
                </a:cubicBezTo>
                <a:cubicBezTo>
                  <a:pt x="168080" y="589906"/>
                  <a:pt x="157351" y="610775"/>
                  <a:pt x="144379" y="630233"/>
                </a:cubicBezTo>
                <a:cubicBezTo>
                  <a:pt x="133256" y="646918"/>
                  <a:pt x="118913" y="661355"/>
                  <a:pt x="108285" y="678360"/>
                </a:cubicBezTo>
                <a:cubicBezTo>
                  <a:pt x="59729" y="756052"/>
                  <a:pt x="109187" y="701522"/>
                  <a:pt x="60158" y="750549"/>
                </a:cubicBezTo>
                <a:cubicBezTo>
                  <a:pt x="48075" y="798882"/>
                  <a:pt x="54278" y="797003"/>
                  <a:pt x="24064" y="834770"/>
                </a:cubicBezTo>
                <a:cubicBezTo>
                  <a:pt x="16978" y="843628"/>
                  <a:pt x="0" y="870177"/>
                  <a:pt x="0" y="858833"/>
                </a:cubicBezTo>
                <a:cubicBezTo>
                  <a:pt x="0" y="814651"/>
                  <a:pt x="48043" y="819762"/>
                  <a:pt x="72190" y="810707"/>
                </a:cubicBezTo>
                <a:cubicBezTo>
                  <a:pt x="88984" y="804409"/>
                  <a:pt x="103663" y="793305"/>
                  <a:pt x="120316" y="786644"/>
                </a:cubicBezTo>
                <a:cubicBezTo>
                  <a:pt x="143867" y="777224"/>
                  <a:pt x="168066" y="769370"/>
                  <a:pt x="192506" y="762581"/>
                </a:cubicBezTo>
                <a:cubicBezTo>
                  <a:pt x="240304" y="749304"/>
                  <a:pt x="288241" y="736215"/>
                  <a:pt x="336885" y="726486"/>
                </a:cubicBezTo>
                <a:cubicBezTo>
                  <a:pt x="413258" y="711211"/>
                  <a:pt x="377204" y="719414"/>
                  <a:pt x="445169" y="702423"/>
                </a:cubicBezTo>
                <a:cubicBezTo>
                  <a:pt x="457201" y="694402"/>
                  <a:pt x="467724" y="683437"/>
                  <a:pt x="481264" y="678360"/>
                </a:cubicBezTo>
                <a:cubicBezTo>
                  <a:pt x="500412" y="671180"/>
                  <a:pt x="521583" y="671288"/>
                  <a:pt x="541422" y="666328"/>
                </a:cubicBezTo>
                <a:cubicBezTo>
                  <a:pt x="553726" y="663252"/>
                  <a:pt x="565212" y="657372"/>
                  <a:pt x="577516" y="654296"/>
                </a:cubicBezTo>
                <a:cubicBezTo>
                  <a:pt x="597355" y="649336"/>
                  <a:pt x="617621" y="646275"/>
                  <a:pt x="637674" y="642265"/>
                </a:cubicBezTo>
                <a:cubicBezTo>
                  <a:pt x="653716" y="634244"/>
                  <a:pt x="670228" y="627100"/>
                  <a:pt x="685800" y="618202"/>
                </a:cubicBezTo>
                <a:cubicBezTo>
                  <a:pt x="698355" y="611028"/>
                  <a:pt x="708961" y="600606"/>
                  <a:pt x="721895" y="594139"/>
                </a:cubicBezTo>
                <a:cubicBezTo>
                  <a:pt x="733239" y="588467"/>
                  <a:pt x="746646" y="587779"/>
                  <a:pt x="757990" y="582107"/>
                </a:cubicBezTo>
                <a:cubicBezTo>
                  <a:pt x="851287" y="535458"/>
                  <a:pt x="739453" y="576256"/>
                  <a:pt x="830179" y="546012"/>
                </a:cubicBezTo>
                <a:cubicBezTo>
                  <a:pt x="792516" y="533458"/>
                  <a:pt x="749862" y="517189"/>
                  <a:pt x="709864" y="509917"/>
                </a:cubicBezTo>
                <a:cubicBezTo>
                  <a:pt x="681963" y="504844"/>
                  <a:pt x="653717" y="501896"/>
                  <a:pt x="625643" y="497886"/>
                </a:cubicBezTo>
                <a:cubicBezTo>
                  <a:pt x="454112" y="440710"/>
                  <a:pt x="632596" y="498153"/>
                  <a:pt x="505327" y="461791"/>
                </a:cubicBezTo>
                <a:cubicBezTo>
                  <a:pt x="493133" y="458307"/>
                  <a:pt x="481468" y="453097"/>
                  <a:pt x="469232" y="449760"/>
                </a:cubicBezTo>
                <a:cubicBezTo>
                  <a:pt x="437325" y="441058"/>
                  <a:pt x="404354" y="436154"/>
                  <a:pt x="372979" y="425696"/>
                </a:cubicBezTo>
                <a:cubicBezTo>
                  <a:pt x="348916" y="417675"/>
                  <a:pt x="324340" y="411053"/>
                  <a:pt x="300790" y="401633"/>
                </a:cubicBezTo>
                <a:cubicBezTo>
                  <a:pt x="268993" y="388914"/>
                  <a:pt x="237552" y="374972"/>
                  <a:pt x="204537" y="365539"/>
                </a:cubicBezTo>
                <a:cubicBezTo>
                  <a:pt x="154277" y="351179"/>
                  <a:pt x="140956" y="350931"/>
                  <a:pt x="84222" y="341475"/>
                </a:cubicBezTo>
                <a:cubicBezTo>
                  <a:pt x="72190" y="345486"/>
                  <a:pt x="48127" y="340824"/>
                  <a:pt x="48127" y="353507"/>
                </a:cubicBezTo>
                <a:cubicBezTo>
                  <a:pt x="48127" y="370522"/>
                  <a:pt x="73329" y="376530"/>
                  <a:pt x="84222" y="389602"/>
                </a:cubicBezTo>
                <a:cubicBezTo>
                  <a:pt x="93479" y="400710"/>
                  <a:pt x="100264" y="413665"/>
                  <a:pt x="108285" y="425696"/>
                </a:cubicBezTo>
                <a:cubicBezTo>
                  <a:pt x="136891" y="511518"/>
                  <a:pt x="96329" y="407764"/>
                  <a:pt x="156411" y="497886"/>
                </a:cubicBezTo>
                <a:cubicBezTo>
                  <a:pt x="163446" y="508438"/>
                  <a:pt x="160834" y="523835"/>
                  <a:pt x="168443" y="533981"/>
                </a:cubicBezTo>
                <a:cubicBezTo>
                  <a:pt x="185458" y="556668"/>
                  <a:pt x="208547" y="574086"/>
                  <a:pt x="228600" y="594139"/>
                </a:cubicBezTo>
                <a:cubicBezTo>
                  <a:pt x="236621" y="602160"/>
                  <a:pt x="243226" y="611910"/>
                  <a:pt x="252664" y="618202"/>
                </a:cubicBezTo>
                <a:cubicBezTo>
                  <a:pt x="264695" y="626223"/>
                  <a:pt x="277876" y="632743"/>
                  <a:pt x="288758" y="642265"/>
                </a:cubicBezTo>
                <a:cubicBezTo>
                  <a:pt x="387710" y="728849"/>
                  <a:pt x="318618" y="670566"/>
                  <a:pt x="372979" y="738517"/>
                </a:cubicBezTo>
                <a:cubicBezTo>
                  <a:pt x="380066" y="747375"/>
                  <a:pt x="389956" y="753723"/>
                  <a:pt x="397043" y="762581"/>
                </a:cubicBezTo>
                <a:cubicBezTo>
                  <a:pt x="424834" y="797319"/>
                  <a:pt x="412893" y="796918"/>
                  <a:pt x="445169" y="822739"/>
                </a:cubicBezTo>
                <a:cubicBezTo>
                  <a:pt x="456460" y="831772"/>
                  <a:pt x="470382" y="837280"/>
                  <a:pt x="481264" y="846802"/>
                </a:cubicBezTo>
                <a:cubicBezTo>
                  <a:pt x="502606" y="865476"/>
                  <a:pt x="541422" y="906960"/>
                  <a:pt x="541422" y="906960"/>
                </a:cubicBezTo>
                <a:cubicBezTo>
                  <a:pt x="538091" y="830339"/>
                  <a:pt x="532652" y="604944"/>
                  <a:pt x="517358" y="497886"/>
                </a:cubicBezTo>
                <a:cubicBezTo>
                  <a:pt x="515564" y="485331"/>
                  <a:pt x="508078" y="474171"/>
                  <a:pt x="505327" y="461791"/>
                </a:cubicBezTo>
                <a:cubicBezTo>
                  <a:pt x="500035" y="437977"/>
                  <a:pt x="497306" y="413665"/>
                  <a:pt x="493295" y="389602"/>
                </a:cubicBezTo>
                <a:cubicBezTo>
                  <a:pt x="483890" y="276736"/>
                  <a:pt x="474948" y="179056"/>
                  <a:pt x="469232" y="64749"/>
                </a:cubicBezTo>
                <a:cubicBezTo>
                  <a:pt x="468231" y="44721"/>
                  <a:pt x="469232" y="24644"/>
                  <a:pt x="469232" y="4591"/>
                </a:cubicBezTo>
              </a:path>
            </a:pathLst>
          </a:custGeom>
          <a:ln w="28575">
            <a:solidFill>
              <a:srgbClr val="C00000"/>
            </a:solidFill>
          </a:ln>
          <a:effectLst>
            <a:reflection blurRad="6350" stA="50000" endA="300" endPos="55500" dist="50800" dir="5400000" sy="-100000" algn="bl" rotWithShape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>
                <a:latin typeface="서울남산체 L" pitchFamily="18" charset="-127"/>
                <a:ea typeface="서울남산체 L" pitchFamily="18" charset="-127"/>
              </a:rPr>
              <a:t>Visit village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23528" y="1772816"/>
            <a:ext cx="8424936" cy="4320480"/>
          </a:xfrm>
        </p:spPr>
        <p:txBody>
          <a:bodyPr>
            <a:noAutofit/>
          </a:bodyPr>
          <a:lstStyle/>
          <a:p>
            <a:r>
              <a:rPr lang="ko-KR" altLang="en-US" sz="2400" b="1" dirty="0" smtClean="0"/>
              <a:t>마을 소개</a:t>
            </a:r>
            <a:endParaRPr lang="en-US" altLang="ko-KR" sz="2400" b="1" dirty="0" smtClean="0"/>
          </a:p>
          <a:p>
            <a:endParaRPr lang="en-US" altLang="ko-KR" sz="2000" dirty="0" smtClean="0"/>
          </a:p>
          <a:p>
            <a:pPr>
              <a:buNone/>
            </a:pPr>
            <a:r>
              <a:rPr lang="ko-KR" altLang="en-US" sz="2000" dirty="0" smtClean="0"/>
              <a:t>       우리가 활동하는 지역인 </a:t>
            </a:r>
            <a:r>
              <a:rPr lang="en-US" altLang="ko-KR" sz="2000" dirty="0" err="1" smtClean="0"/>
              <a:t>Brisiri</a:t>
            </a:r>
            <a:r>
              <a:rPr lang="ko-KR" altLang="en-US" sz="2000" dirty="0" smtClean="0"/>
              <a:t>는 인도 국경과 인접한 지역으로 지명은 지역에서 흔히 볼 수 있는 </a:t>
            </a:r>
            <a:r>
              <a:rPr lang="en-US" altLang="ko-KR" sz="2000" dirty="0" smtClean="0"/>
              <a:t>Rain tree(</a:t>
            </a:r>
            <a:r>
              <a:rPr lang="en-US" altLang="ko-KR" sz="2000" dirty="0" err="1" smtClean="0"/>
              <a:t>bristy</a:t>
            </a:r>
            <a:r>
              <a:rPr lang="en-US" altLang="ko-KR" sz="2000" dirty="0" smtClean="0"/>
              <a:t> tree)</a:t>
            </a:r>
            <a:r>
              <a:rPr lang="ko-KR" altLang="en-US" sz="2000" dirty="0" smtClean="0"/>
              <a:t>의 이름에서 유래되었다</a:t>
            </a:r>
            <a:r>
              <a:rPr lang="en-US" altLang="ko-KR" sz="2000" dirty="0" smtClean="0"/>
              <a:t>. </a:t>
            </a:r>
            <a:r>
              <a:rPr lang="ko-KR" altLang="en-US" sz="2000" dirty="0" smtClean="0"/>
              <a:t>우리 활동의 주축이 되는 커뮤니티인 가로 커뮤니티의 주민 수는 약</a:t>
            </a:r>
            <a:r>
              <a:rPr lang="en-US" altLang="ko-KR" sz="2000" dirty="0" smtClean="0"/>
              <a:t>250~300</a:t>
            </a:r>
            <a:r>
              <a:rPr lang="ko-KR" altLang="en-US" sz="2000" dirty="0" smtClean="0"/>
              <a:t>명이고</a:t>
            </a:r>
            <a:r>
              <a:rPr lang="en-US" altLang="ko-KR" sz="2000" dirty="0" smtClean="0"/>
              <a:t>, </a:t>
            </a:r>
            <a:r>
              <a:rPr lang="ko-KR" altLang="en-US" sz="2000" dirty="0" smtClean="0"/>
              <a:t>가족구성원은 가구 당 평균 </a:t>
            </a:r>
            <a:r>
              <a:rPr lang="en-US" altLang="ko-KR" sz="2000" dirty="0" smtClean="0"/>
              <a:t>5</a:t>
            </a:r>
            <a:r>
              <a:rPr lang="ko-KR" altLang="en-US" sz="2000" dirty="0" smtClean="0"/>
              <a:t>명이다</a:t>
            </a:r>
            <a:r>
              <a:rPr lang="en-US" altLang="ko-KR" sz="2000" dirty="0" smtClean="0"/>
              <a:t>.  </a:t>
            </a:r>
            <a:r>
              <a:rPr lang="ko-KR" altLang="en-US" sz="2000" dirty="0" smtClean="0"/>
              <a:t>가로 커뮤니티는 과거에 전쟁이 나면 남자들은 전쟁에 나가고 여자들이 재산을 관리하고 아이들을 돌봤다</a:t>
            </a:r>
            <a:r>
              <a:rPr lang="en-US" altLang="ko-KR" sz="2000" dirty="0" smtClean="0"/>
              <a:t>. </a:t>
            </a:r>
            <a:r>
              <a:rPr lang="ko-KR" altLang="en-US" sz="2000" dirty="0" smtClean="0"/>
              <a:t>이러한 배경 속에서 생겨난 전통이 현재까지 이어져 내려와 결혼을 하면 남자가 여자의 집으로 가 장인 장모의 집 근처에 살며 봉양하는 풍습이 있고</a:t>
            </a:r>
            <a:r>
              <a:rPr lang="en-US" altLang="ko-KR" sz="2000" dirty="0" smtClean="0"/>
              <a:t>, </a:t>
            </a:r>
            <a:r>
              <a:rPr lang="ko-KR" altLang="en-US" sz="2000" dirty="0" smtClean="0"/>
              <a:t>아이들은 어머니의 성을 따르는 문화를 가지는 등 모계 사회를 이루고 있다</a:t>
            </a:r>
            <a:r>
              <a:rPr lang="en-US" altLang="ko-KR" sz="2000" dirty="0" smtClean="0"/>
              <a:t>. </a:t>
            </a:r>
            <a:r>
              <a:rPr lang="ko-KR" altLang="en-US" sz="2000" dirty="0" smtClean="0"/>
              <a:t>이러한 문화를 가지고 있기 때문에</a:t>
            </a:r>
            <a:r>
              <a:rPr lang="en-US" altLang="ko-KR" sz="2000" dirty="0" smtClean="0"/>
              <a:t>, </a:t>
            </a:r>
            <a:r>
              <a:rPr lang="ko-KR" altLang="en-US" sz="2000" dirty="0" smtClean="0"/>
              <a:t>마을 구성원의 대부분은 친인척관계를 맺고 있다</a:t>
            </a:r>
            <a:r>
              <a:rPr lang="en-US" altLang="ko-KR" sz="2000" dirty="0" smtClean="0"/>
              <a:t>. 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7F1A16-147E-483D-BE7E-B311C41E7F53}" type="slidenum">
              <a:rPr lang="ko-KR" altLang="en-US" smtClean="0"/>
              <a:pPr/>
              <a:t>14</a:t>
            </a:fld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760640"/>
          </a:xfrm>
        </p:spPr>
        <p:txBody>
          <a:bodyPr>
            <a:normAutofit fontScale="62500" lnSpcReduction="20000"/>
          </a:bodyPr>
          <a:lstStyle/>
          <a:p>
            <a:pPr>
              <a:lnSpc>
                <a:spcPct val="120000"/>
              </a:lnSpc>
            </a:pPr>
            <a:r>
              <a:rPr lang="ko-KR" altLang="en-US" dirty="0" smtClean="0"/>
              <a:t>음식 문화는 </a:t>
            </a:r>
            <a:r>
              <a:rPr lang="en-US" altLang="ko-KR" dirty="0" smtClean="0"/>
              <a:t>20</a:t>
            </a:r>
            <a:r>
              <a:rPr lang="ko-KR" altLang="en-US" dirty="0" smtClean="0"/>
              <a:t>년</a:t>
            </a:r>
            <a:r>
              <a:rPr lang="en-US" altLang="ko-KR" dirty="0" smtClean="0"/>
              <a:t>~30</a:t>
            </a:r>
            <a:r>
              <a:rPr lang="ko-KR" altLang="en-US" dirty="0" smtClean="0"/>
              <a:t>년 전에는 하루 </a:t>
            </a:r>
            <a:r>
              <a:rPr lang="en-US" altLang="ko-KR" dirty="0" smtClean="0"/>
              <a:t>2</a:t>
            </a:r>
            <a:r>
              <a:rPr lang="ko-KR" altLang="en-US" dirty="0" smtClean="0"/>
              <a:t>회 식사하는 것이 일반적 이었지만</a:t>
            </a:r>
            <a:r>
              <a:rPr lang="en-US" altLang="ko-KR" dirty="0" smtClean="0"/>
              <a:t>, </a:t>
            </a:r>
            <a:r>
              <a:rPr lang="ko-KR" altLang="en-US" dirty="0" smtClean="0"/>
              <a:t>서양 문화의 유입으로 최근에는 일반적으로 하루 </a:t>
            </a:r>
            <a:r>
              <a:rPr lang="en-US" altLang="ko-KR" dirty="0" smtClean="0"/>
              <a:t>3</a:t>
            </a:r>
            <a:r>
              <a:rPr lang="ko-KR" altLang="en-US" dirty="0" smtClean="0"/>
              <a:t>회 식사한다</a:t>
            </a:r>
            <a:r>
              <a:rPr lang="en-US" altLang="ko-KR" dirty="0" smtClean="0"/>
              <a:t>. </a:t>
            </a:r>
            <a:r>
              <a:rPr lang="ko-KR" altLang="en-US" dirty="0" smtClean="0"/>
              <a:t>쌀을 주식으로 하고 식사에는 </a:t>
            </a:r>
            <a:r>
              <a:rPr lang="ko-KR" altLang="en-US" dirty="0" err="1" smtClean="0"/>
              <a:t>똘까리</a:t>
            </a:r>
            <a:r>
              <a:rPr lang="en-US" altLang="ko-KR" dirty="0" smtClean="0"/>
              <a:t>, </a:t>
            </a:r>
            <a:r>
              <a:rPr lang="ko-KR" altLang="en-US" dirty="0" smtClean="0"/>
              <a:t>바지</a:t>
            </a:r>
            <a:r>
              <a:rPr lang="en-US" altLang="ko-KR" dirty="0" smtClean="0"/>
              <a:t>, </a:t>
            </a:r>
            <a:r>
              <a:rPr lang="ko-KR" altLang="en-US" dirty="0" smtClean="0"/>
              <a:t>달과 </a:t>
            </a:r>
            <a:r>
              <a:rPr lang="ko-KR" altLang="en-US" dirty="0" err="1" smtClean="0"/>
              <a:t>살라를</a:t>
            </a:r>
            <a:r>
              <a:rPr lang="ko-KR" altLang="en-US" dirty="0" smtClean="0"/>
              <a:t> 먹는 것이 일반적이다</a:t>
            </a:r>
            <a:r>
              <a:rPr lang="en-US" altLang="ko-KR" dirty="0" smtClean="0"/>
              <a:t>. </a:t>
            </a:r>
            <a:r>
              <a:rPr lang="ko-KR" altLang="en-US" dirty="0" smtClean="0"/>
              <a:t>과거에는 밀가루를 납작하게 눌러 만든 음식인 </a:t>
            </a:r>
            <a:r>
              <a:rPr lang="ko-KR" altLang="en-US" dirty="0" err="1" smtClean="0"/>
              <a:t>루띠가</a:t>
            </a:r>
            <a:r>
              <a:rPr lang="ko-KR" altLang="en-US" dirty="0" smtClean="0"/>
              <a:t> 가난한 사람들이 쉽게 먹는 음식이었지만 현재는 밀가루 값의 인상으로 가난한 사람들이 접하기 어려운 음식이 되었다</a:t>
            </a:r>
            <a:r>
              <a:rPr lang="en-US" altLang="ko-KR" dirty="0" smtClean="0"/>
              <a:t>. </a:t>
            </a:r>
            <a:r>
              <a:rPr lang="ko-KR" altLang="en-US" dirty="0" smtClean="0"/>
              <a:t>또</a:t>
            </a:r>
            <a:r>
              <a:rPr lang="en-US" altLang="ko-KR" dirty="0" smtClean="0"/>
              <a:t>, </a:t>
            </a:r>
            <a:r>
              <a:rPr lang="ko-KR" altLang="en-US" dirty="0" smtClean="0"/>
              <a:t>대부분의 가정에는 전기가 보급되지 않아 냉장고가 없기 때문에 거의 매일 시장을 보아 음식을 만든다</a:t>
            </a:r>
            <a:r>
              <a:rPr lang="en-US" altLang="ko-KR" dirty="0" smtClean="0"/>
              <a:t>. </a:t>
            </a:r>
            <a:r>
              <a:rPr lang="ko-KR" altLang="en-US" dirty="0" smtClean="0"/>
              <a:t>음식을 만들 때에는 화덕을 이용 한다</a:t>
            </a:r>
            <a:r>
              <a:rPr lang="en-US" altLang="ko-KR" dirty="0" smtClean="0"/>
              <a:t>. </a:t>
            </a:r>
            <a:r>
              <a:rPr lang="ko-KR" altLang="en-US" dirty="0" smtClean="0"/>
              <a:t>방글라데시는 천연가스자원을 가지고 있어 수도인 </a:t>
            </a:r>
            <a:r>
              <a:rPr lang="ko-KR" altLang="en-US" dirty="0" err="1" smtClean="0"/>
              <a:t>다카에서는</a:t>
            </a:r>
            <a:r>
              <a:rPr lang="ko-KR" altLang="en-US" dirty="0" smtClean="0"/>
              <a:t> 보통 가스를 이용하지만</a:t>
            </a:r>
            <a:r>
              <a:rPr lang="en-US" altLang="ko-KR" dirty="0" smtClean="0"/>
              <a:t>, </a:t>
            </a:r>
            <a:r>
              <a:rPr lang="ko-KR" altLang="en-US" dirty="0" smtClean="0"/>
              <a:t>이 지역은 수도에서부터 이 지역까지의 운송비와 가스관의 설치비용 등의 문제로 사용하지 않는다</a:t>
            </a:r>
            <a:r>
              <a:rPr lang="en-US" altLang="ko-KR" dirty="0" smtClean="0"/>
              <a:t>. </a:t>
            </a:r>
            <a:r>
              <a:rPr lang="ko-KR" altLang="en-US" dirty="0" smtClean="0"/>
              <a:t>각 가정에서 쓰는 물은 지하수를 펌프로 끌어올려서 쓰거나 마을 내의 </a:t>
            </a:r>
            <a:r>
              <a:rPr lang="en-US" altLang="ko-KR" dirty="0" smtClean="0"/>
              <a:t>3~4</a:t>
            </a:r>
            <a:r>
              <a:rPr lang="ko-KR" altLang="en-US" dirty="0" smtClean="0"/>
              <a:t>곳의 우물에서 나오는 물을 사용한다</a:t>
            </a:r>
            <a:r>
              <a:rPr lang="en-US" altLang="ko-KR" dirty="0" smtClean="0"/>
              <a:t>.</a:t>
            </a:r>
            <a:r>
              <a:rPr lang="ko-KR" altLang="en-US" dirty="0" smtClean="0"/>
              <a:t> 물에 철 성분이 녹아있어 식수로는 바로 쓰지 못하고 정화를 거쳐 사용한다</a:t>
            </a:r>
            <a:r>
              <a:rPr lang="en-US" altLang="ko-KR" dirty="0" smtClean="0"/>
              <a:t>.</a:t>
            </a:r>
          </a:p>
          <a:p>
            <a:pPr>
              <a:lnSpc>
                <a:spcPct val="120000"/>
              </a:lnSpc>
              <a:buNone/>
            </a:pPr>
            <a:r>
              <a:rPr lang="ko-KR" altLang="en-US" dirty="0" smtClean="0"/>
              <a:t>      마을의 남성들은 보통 서양식 의복을 갖춰 입지만</a:t>
            </a:r>
            <a:r>
              <a:rPr lang="en-US" altLang="ko-KR" dirty="0" smtClean="0"/>
              <a:t>, </a:t>
            </a:r>
            <a:r>
              <a:rPr lang="ko-KR" altLang="en-US" dirty="0" smtClean="0"/>
              <a:t>여성들은 전통의상인 </a:t>
            </a:r>
            <a:r>
              <a:rPr lang="ko-KR" altLang="en-US" dirty="0" err="1" smtClean="0"/>
              <a:t>쌀루아까미즈나</a:t>
            </a:r>
            <a:r>
              <a:rPr lang="ko-KR" altLang="en-US" dirty="0" smtClean="0"/>
              <a:t> 싸리를 갖춰 입는다</a:t>
            </a:r>
            <a:r>
              <a:rPr lang="en-US" altLang="ko-KR" dirty="0" smtClean="0"/>
              <a:t>. </a:t>
            </a:r>
          </a:p>
          <a:p>
            <a:pPr>
              <a:lnSpc>
                <a:spcPct val="120000"/>
              </a:lnSpc>
              <a:buNone/>
            </a:pPr>
            <a:r>
              <a:rPr lang="ko-KR" altLang="en-US" dirty="0" smtClean="0"/>
              <a:t>      대부분의 가구는 집을 짓는 데에 흙과 나무를 이용하고 바로 집 근처에서 흙을 파내어 집을 짓는다</a:t>
            </a:r>
            <a:r>
              <a:rPr lang="en-US" altLang="ko-KR" dirty="0" smtClean="0"/>
              <a:t>. </a:t>
            </a:r>
            <a:r>
              <a:rPr lang="ko-KR" altLang="en-US" dirty="0" smtClean="0"/>
              <a:t>지붕에는 알루미늄 슬레이트를 재료로 쓴다</a:t>
            </a:r>
            <a:r>
              <a:rPr lang="en-US" altLang="ko-KR" dirty="0" smtClean="0"/>
              <a:t>. 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7F1A16-147E-483D-BE7E-B311C41E7F53}" type="slidenum">
              <a:rPr lang="ko-KR" altLang="en-US" smtClean="0"/>
              <a:pPr/>
              <a:t>15</a:t>
            </a:fld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4896544"/>
          </a:xfrm>
        </p:spPr>
        <p:txBody>
          <a:bodyPr>
            <a:normAutofit fontScale="55000" lnSpcReduction="20000"/>
          </a:bodyPr>
          <a:lstStyle/>
          <a:p>
            <a:pPr>
              <a:buNone/>
            </a:pPr>
            <a:r>
              <a:rPr lang="ko-KR" altLang="en-US" b="1" dirty="0" smtClean="0"/>
              <a:t>우리가 본 마을</a:t>
            </a:r>
            <a:endParaRPr lang="en-US" altLang="ko-KR" b="1" dirty="0" smtClean="0"/>
          </a:p>
          <a:p>
            <a:endParaRPr lang="ko-KR" altLang="en-US" dirty="0" smtClean="0"/>
          </a:p>
          <a:p>
            <a:pPr>
              <a:lnSpc>
                <a:spcPct val="120000"/>
              </a:lnSpc>
            </a:pPr>
            <a:r>
              <a:rPr lang="ko-KR" altLang="en-US" dirty="0" smtClean="0"/>
              <a:t>우리가 방문한 비리시리 가로 커뮤니티 지역은 우리나라의 시골 모습과 많이 닮아있다</a:t>
            </a:r>
            <a:r>
              <a:rPr lang="en-US" altLang="ko-KR" dirty="0" smtClean="0"/>
              <a:t>. </a:t>
            </a:r>
            <a:r>
              <a:rPr lang="ko-KR" altLang="en-US" dirty="0" smtClean="0"/>
              <a:t>환경과 문화 배경의 차이점이 있을 수 있지만</a:t>
            </a:r>
            <a:r>
              <a:rPr lang="en-US" altLang="ko-KR" dirty="0" smtClean="0"/>
              <a:t>, </a:t>
            </a:r>
            <a:r>
              <a:rPr lang="ko-KR" altLang="en-US" dirty="0" smtClean="0"/>
              <a:t>우리가 아궁이에 장작을 이용해서 음식을 하는 모습이나</a:t>
            </a:r>
            <a:r>
              <a:rPr lang="en-US" altLang="ko-KR" dirty="0" smtClean="0"/>
              <a:t>, </a:t>
            </a:r>
            <a:r>
              <a:rPr lang="ko-KR" altLang="en-US" dirty="0" smtClean="0"/>
              <a:t>지푸라기로 지붕을 올리는 것</a:t>
            </a:r>
            <a:r>
              <a:rPr lang="en-US" altLang="ko-KR" dirty="0" smtClean="0"/>
              <a:t>, </a:t>
            </a:r>
            <a:r>
              <a:rPr lang="ko-KR" altLang="en-US" dirty="0" smtClean="0"/>
              <a:t>우리나라의 절구와 같은 생활 도구들을 보면 기본적인 생활모습은 거의 같다고 할 수 있다</a:t>
            </a:r>
            <a:r>
              <a:rPr lang="en-US" altLang="ko-KR" dirty="0" smtClean="0"/>
              <a:t>. </a:t>
            </a:r>
            <a:endParaRPr lang="ko-KR" altLang="en-US" dirty="0" smtClean="0"/>
          </a:p>
          <a:p>
            <a:pPr>
              <a:lnSpc>
                <a:spcPct val="120000"/>
              </a:lnSpc>
              <a:buNone/>
            </a:pPr>
            <a:r>
              <a:rPr lang="ko-KR" altLang="en-US" dirty="0" smtClean="0"/>
              <a:t>      하지만 현재 우리나라의 시골마을의 모습은 고령화가 진행되어 마을 주민은 </a:t>
            </a:r>
            <a:r>
              <a:rPr lang="en-US" altLang="ko-KR" dirty="0" smtClean="0"/>
              <a:t>50</a:t>
            </a:r>
            <a:r>
              <a:rPr lang="ko-KR" altLang="en-US" dirty="0" smtClean="0"/>
              <a:t>대 이상의 연령이 대부분이고</a:t>
            </a:r>
            <a:r>
              <a:rPr lang="en-US" altLang="ko-KR" dirty="0" smtClean="0"/>
              <a:t>, </a:t>
            </a:r>
            <a:r>
              <a:rPr lang="ko-KR" altLang="en-US" dirty="0" smtClean="0"/>
              <a:t>마을에서 아이들을 찾아보기 힘들지만</a:t>
            </a:r>
            <a:r>
              <a:rPr lang="en-US" altLang="ko-KR" dirty="0" smtClean="0"/>
              <a:t>, </a:t>
            </a:r>
            <a:r>
              <a:rPr lang="ko-KR" altLang="en-US" dirty="0" smtClean="0"/>
              <a:t>이 마을에서는 어딜 가든 땅 위에서 놀이를 하는 아이들을 볼 수 있다</a:t>
            </a:r>
            <a:r>
              <a:rPr lang="en-US" altLang="ko-KR" dirty="0" smtClean="0"/>
              <a:t>. </a:t>
            </a:r>
            <a:endParaRPr lang="ko-KR" altLang="en-US" dirty="0" smtClean="0"/>
          </a:p>
          <a:p>
            <a:pPr>
              <a:lnSpc>
                <a:spcPct val="120000"/>
              </a:lnSpc>
              <a:buNone/>
            </a:pPr>
            <a:r>
              <a:rPr lang="ko-KR" altLang="en-US" dirty="0" smtClean="0"/>
              <a:t>       또한 우리나라의 마을 모습과 다르게 집집이 붙어 위치하고 있고</a:t>
            </a:r>
            <a:r>
              <a:rPr lang="en-US" altLang="ko-KR" dirty="0" smtClean="0"/>
              <a:t>, </a:t>
            </a:r>
            <a:r>
              <a:rPr lang="ko-KR" altLang="en-US" dirty="0" smtClean="0"/>
              <a:t>아이들이 어머니의 성을 따르는 등 모계 사회를 이루고 친정 집 근처에 거주하면서 부모를 봉양하는 관습이 있어 아이들을 양육할 때</a:t>
            </a:r>
            <a:r>
              <a:rPr lang="en-US" altLang="ko-KR" dirty="0" smtClean="0"/>
              <a:t>, </a:t>
            </a:r>
            <a:r>
              <a:rPr lang="ko-KR" altLang="en-US" dirty="0" smtClean="0"/>
              <a:t>가족들이 서로 도움을 줄 수 있다</a:t>
            </a:r>
            <a:r>
              <a:rPr lang="en-US" altLang="ko-KR" dirty="0" smtClean="0"/>
              <a:t>. </a:t>
            </a:r>
            <a:r>
              <a:rPr lang="ko-KR" altLang="en-US" dirty="0" smtClean="0"/>
              <a:t>집집이 매우 가까이 위치해있음에도 담장이 따로 있지 않고</a:t>
            </a:r>
            <a:r>
              <a:rPr lang="en-US" altLang="ko-KR" dirty="0" smtClean="0"/>
              <a:t>, </a:t>
            </a:r>
            <a:r>
              <a:rPr lang="ko-KR" altLang="en-US" dirty="0" smtClean="0"/>
              <a:t>아이들과 마을 주민들은 이웃집 마당을 자연스럽게 지나다닌다</a:t>
            </a:r>
            <a:r>
              <a:rPr lang="en-US" altLang="ko-KR" dirty="0" smtClean="0"/>
              <a:t>. </a:t>
            </a:r>
            <a:r>
              <a:rPr lang="ko-KR" altLang="en-US" dirty="0" smtClean="0"/>
              <a:t>집 안에 들어갈 때에는 신발을 벗고 들어가지만 어떤 집은 침구에 흙이 묻어 있는 등</a:t>
            </a:r>
            <a:r>
              <a:rPr lang="en-US" altLang="ko-KR" dirty="0" smtClean="0"/>
              <a:t>, </a:t>
            </a:r>
            <a:r>
              <a:rPr lang="ko-KR" altLang="en-US" dirty="0" smtClean="0"/>
              <a:t>그 경계가 모호하다</a:t>
            </a:r>
            <a:r>
              <a:rPr lang="en-US" altLang="ko-KR" dirty="0" smtClean="0"/>
              <a:t>. </a:t>
            </a:r>
            <a:r>
              <a:rPr lang="ko-KR" altLang="en-US" dirty="0" smtClean="0"/>
              <a:t>이는 흙을 밟는 것이 일상적이고 신발을 신는 문화가 유입되었기 때문이라고 생각이 든다</a:t>
            </a:r>
            <a:r>
              <a:rPr lang="en-US" altLang="ko-KR" dirty="0" smtClean="0"/>
              <a:t>.</a:t>
            </a:r>
            <a:endParaRPr lang="ko-KR" altLang="en-US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21E213-D47E-4B73-BC83-C16845A1F94C}" type="slidenum">
              <a:rPr lang="ko-KR" altLang="en-US" smtClean="0"/>
              <a:pPr/>
              <a:t>16</a:t>
            </a:fld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019869"/>
            <a:ext cx="8229600" cy="5649491"/>
          </a:xfrm>
        </p:spPr>
        <p:txBody>
          <a:bodyPr>
            <a:normAutofit fontScale="62500" lnSpcReduction="20000"/>
          </a:bodyPr>
          <a:lstStyle/>
          <a:p>
            <a:pPr>
              <a:lnSpc>
                <a:spcPct val="120000"/>
              </a:lnSpc>
              <a:buNone/>
            </a:pPr>
            <a:r>
              <a:rPr lang="ko-KR" altLang="en-US" dirty="0" smtClean="0"/>
              <a:t>     우리가 부활절 행사에 초대받았을 때</a:t>
            </a:r>
            <a:r>
              <a:rPr lang="en-US" altLang="ko-KR" dirty="0" smtClean="0"/>
              <a:t>, </a:t>
            </a:r>
            <a:r>
              <a:rPr lang="ko-KR" altLang="en-US" dirty="0" smtClean="0"/>
              <a:t>음식을 담는 그릇으로 바나나 잎을 사용했는데</a:t>
            </a:r>
            <a:r>
              <a:rPr lang="en-US" altLang="ko-KR" dirty="0" smtClean="0"/>
              <a:t>, </a:t>
            </a:r>
            <a:r>
              <a:rPr lang="ko-KR" altLang="en-US" dirty="0" smtClean="0"/>
              <a:t>여기 사람들은 바나나접시를 일회용 접시라고 부르며 사용하고 있었다</a:t>
            </a:r>
            <a:r>
              <a:rPr lang="en-US" altLang="ko-KR" dirty="0" smtClean="0"/>
              <a:t>. </a:t>
            </a:r>
            <a:r>
              <a:rPr lang="ko-KR" altLang="en-US" dirty="0" smtClean="0"/>
              <a:t>우리가 일회용이라고 부르며 사용하는 것과 다른 모습이었고</a:t>
            </a:r>
            <a:r>
              <a:rPr lang="en-US" altLang="ko-KR" dirty="0" smtClean="0"/>
              <a:t>, </a:t>
            </a:r>
            <a:r>
              <a:rPr lang="ko-KR" altLang="en-US" dirty="0" smtClean="0"/>
              <a:t>그 결과도 다르다</a:t>
            </a:r>
            <a:r>
              <a:rPr lang="en-US" altLang="ko-KR" dirty="0" smtClean="0"/>
              <a:t>. </a:t>
            </a:r>
            <a:endParaRPr lang="ko-KR" altLang="en-US" dirty="0" smtClean="0"/>
          </a:p>
          <a:p>
            <a:pPr>
              <a:lnSpc>
                <a:spcPct val="120000"/>
              </a:lnSpc>
              <a:buNone/>
            </a:pPr>
            <a:r>
              <a:rPr lang="ko-KR" altLang="en-US" dirty="0" smtClean="0"/>
              <a:t>     벼농사 체험을 하면서 우리나라에서는 기계를 많이 사용하지만</a:t>
            </a:r>
            <a:r>
              <a:rPr lang="en-US" altLang="ko-KR" dirty="0" smtClean="0"/>
              <a:t>, </a:t>
            </a:r>
            <a:r>
              <a:rPr lang="ko-KR" altLang="en-US" dirty="0" smtClean="0"/>
              <a:t>이곳은 대부분 수작업으로 이뤄지고 있었다</a:t>
            </a:r>
            <a:r>
              <a:rPr lang="en-US" altLang="ko-KR" dirty="0" smtClean="0"/>
              <a:t>. </a:t>
            </a:r>
            <a:r>
              <a:rPr lang="ko-KR" altLang="en-US" dirty="0" smtClean="0"/>
              <a:t>기계를 사는 비용보다 인건비가 더 저렴하고 대량생산하지 않기 때문이 아닐까 생각한다</a:t>
            </a:r>
            <a:r>
              <a:rPr lang="en-US" altLang="ko-KR" dirty="0" smtClean="0"/>
              <a:t>. </a:t>
            </a:r>
            <a:r>
              <a:rPr lang="ko-KR" altLang="en-US" dirty="0" smtClean="0"/>
              <a:t>또한 우리가 </a:t>
            </a:r>
            <a:r>
              <a:rPr lang="en-US" altLang="ko-KR" dirty="0" smtClean="0"/>
              <a:t>Gardening</a:t>
            </a:r>
            <a:r>
              <a:rPr lang="ko-KR" altLang="en-US" dirty="0" smtClean="0"/>
              <a:t>이나 벼농사 체험을 진행하면서 사용하는 도구들이 효율이 낮다고 생각했는데</a:t>
            </a:r>
            <a:r>
              <a:rPr lang="en-US" altLang="ko-KR" dirty="0" smtClean="0"/>
              <a:t>, </a:t>
            </a:r>
            <a:r>
              <a:rPr lang="ko-KR" altLang="en-US" dirty="0" smtClean="0"/>
              <a:t>이 곳 사람들은 도구가 필요하다고 사러가는 것이 아니라 주변에서 얻을 수 있는 것을 최대한 활용해서 사용하고 있었다</a:t>
            </a:r>
            <a:r>
              <a:rPr lang="en-US" altLang="ko-KR" dirty="0" smtClean="0"/>
              <a:t>. </a:t>
            </a:r>
            <a:endParaRPr lang="ko-KR" altLang="en-US" dirty="0" smtClean="0"/>
          </a:p>
          <a:p>
            <a:pPr>
              <a:lnSpc>
                <a:spcPct val="120000"/>
              </a:lnSpc>
              <a:buNone/>
            </a:pPr>
            <a:r>
              <a:rPr lang="ko-KR" altLang="en-US" dirty="0" smtClean="0"/>
              <a:t>     우리는 마을 곳곳에서 깨끗하지 않은 얕은 웅덩이를 발견 할 수 있었는데</a:t>
            </a:r>
            <a:r>
              <a:rPr lang="en-US" altLang="ko-KR" dirty="0" smtClean="0"/>
              <a:t>, </a:t>
            </a:r>
            <a:r>
              <a:rPr lang="ko-KR" altLang="en-US" dirty="0" smtClean="0"/>
              <a:t>몇몇 사람들이 그 웅덩이에서 샴푸와 비누를 사용해서 씻는 것을 볼 수 있었다</a:t>
            </a:r>
            <a:r>
              <a:rPr lang="en-US" altLang="ko-KR" dirty="0" smtClean="0"/>
              <a:t>. </a:t>
            </a:r>
            <a:r>
              <a:rPr lang="ko-KR" altLang="en-US" dirty="0" smtClean="0"/>
              <a:t>이 뿐 아니라 시내의 하수도에는 검은 색을 띈 물이 고여 있고</a:t>
            </a:r>
            <a:r>
              <a:rPr lang="en-US" altLang="ko-KR" dirty="0" smtClean="0"/>
              <a:t>, </a:t>
            </a:r>
            <a:r>
              <a:rPr lang="ko-KR" altLang="en-US" dirty="0" smtClean="0"/>
              <a:t>모기와 파리 등의 곤충을 쉽게 볼 수 있다</a:t>
            </a:r>
            <a:r>
              <a:rPr lang="en-US" altLang="ko-KR" dirty="0" smtClean="0"/>
              <a:t>. </a:t>
            </a:r>
            <a:r>
              <a:rPr lang="ko-KR" altLang="en-US" dirty="0" smtClean="0"/>
              <a:t>하수처리가 제대로 이뤄지지 못하고 있는 모습을 보았고</a:t>
            </a:r>
            <a:r>
              <a:rPr lang="en-US" altLang="ko-KR" dirty="0" smtClean="0"/>
              <a:t>, </a:t>
            </a:r>
            <a:r>
              <a:rPr lang="ko-KR" altLang="en-US" dirty="0" smtClean="0"/>
              <a:t>우리는 이 문제에 대해서 논의 할 필요가 있다고 보았다</a:t>
            </a:r>
            <a:r>
              <a:rPr lang="en-US" altLang="ko-KR" dirty="0" smtClean="0"/>
              <a:t>.</a:t>
            </a:r>
            <a:endParaRPr lang="ko-KR" altLang="en-US" dirty="0" smtClean="0"/>
          </a:p>
          <a:p>
            <a:pPr>
              <a:lnSpc>
                <a:spcPct val="120000"/>
              </a:lnSpc>
              <a:buNone/>
            </a:pPr>
            <a:endParaRPr lang="ko-KR" altLang="en-US" dirty="0" smtClean="0"/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7F1A16-147E-483D-BE7E-B311C41E7F53}" type="slidenum">
              <a:rPr lang="ko-KR" altLang="en-US" smtClean="0"/>
              <a:pPr/>
              <a:t>17</a:t>
            </a:fld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600" dirty="0" smtClean="0">
                <a:latin typeface="서울남산체 L" pitchFamily="18" charset="-127"/>
                <a:ea typeface="서울남산체 L" pitchFamily="18" charset="-127"/>
              </a:rPr>
              <a:t>Easter celebration</a:t>
            </a:r>
            <a:endParaRPr lang="ko-KR" altLang="en-US" sz="3600" dirty="0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204864"/>
            <a:ext cx="4040188" cy="3921299"/>
          </a:xfrm>
        </p:spPr>
        <p:txBody>
          <a:bodyPr>
            <a:normAutofit fontScale="85000" lnSpcReduction="10000"/>
          </a:bodyPr>
          <a:lstStyle/>
          <a:p>
            <a:r>
              <a:rPr lang="ko-KR" altLang="en-US" dirty="0" smtClean="0"/>
              <a:t>부활절 예배에 참석하고</a:t>
            </a:r>
            <a:r>
              <a:rPr lang="en-US" altLang="ko-KR" dirty="0" smtClean="0"/>
              <a:t>, </a:t>
            </a:r>
            <a:r>
              <a:rPr lang="ko-KR" altLang="en-US" dirty="0" smtClean="0"/>
              <a:t>가로커뮤니티 안에서 기념하는 부활절 이브 행사에 참석해  마을 사람들과 어울려 노래를 부르고 춤을 추며 부활절을 축하하였다</a:t>
            </a:r>
            <a:r>
              <a:rPr lang="en-US" altLang="ko-KR" dirty="0" smtClean="0"/>
              <a:t>. </a:t>
            </a:r>
            <a:r>
              <a:rPr lang="ko-KR" altLang="en-US" dirty="0" smtClean="0"/>
              <a:t>부활절에 계란을 나누면서 기념하는 우리나라와 다르게 가로 커뮤니티는 부활절 이브에 집집마다 돌아다니며 키튼</a:t>
            </a:r>
            <a:r>
              <a:rPr lang="en-US" altLang="ko-KR" dirty="0" smtClean="0"/>
              <a:t>(</a:t>
            </a:r>
            <a:r>
              <a:rPr lang="ko-KR" altLang="en-US" dirty="0" err="1" smtClean="0"/>
              <a:t>캐롤</a:t>
            </a:r>
            <a:r>
              <a:rPr lang="en-US" altLang="ko-KR" dirty="0" smtClean="0"/>
              <a:t>)</a:t>
            </a:r>
            <a:r>
              <a:rPr lang="ko-KR" altLang="en-US" dirty="0" smtClean="0"/>
              <a:t>을 부르고</a:t>
            </a:r>
            <a:r>
              <a:rPr lang="en-US" altLang="ko-KR" dirty="0" smtClean="0"/>
              <a:t>,</a:t>
            </a:r>
            <a:r>
              <a:rPr lang="ko-KR" altLang="en-US" dirty="0" smtClean="0"/>
              <a:t>부활절에 마을 사람들이 모여 음식을 나누는 등 다른 방식으로 축하하는 모습을 보았다</a:t>
            </a:r>
            <a:r>
              <a:rPr lang="en-US" altLang="ko-KR" dirty="0" smtClean="0"/>
              <a:t>. </a:t>
            </a:r>
            <a:r>
              <a:rPr lang="ko-KR" altLang="en-US" dirty="0" smtClean="0"/>
              <a:t>우리는 부활절에 마을에 초대되어 점심을 함께하였고</a:t>
            </a:r>
            <a:r>
              <a:rPr lang="en-US" altLang="ko-KR" dirty="0" smtClean="0"/>
              <a:t>, </a:t>
            </a:r>
            <a:r>
              <a:rPr lang="ko-KR" altLang="en-US" dirty="0" smtClean="0"/>
              <a:t>일손을 도왔다</a:t>
            </a:r>
            <a:r>
              <a:rPr lang="en-US" altLang="ko-KR" dirty="0" smtClean="0"/>
              <a:t>.</a:t>
            </a:r>
            <a:endParaRPr lang="ko-KR" altLang="en-US" dirty="0"/>
          </a:p>
        </p:txBody>
      </p:sp>
      <p:pic>
        <p:nvPicPr>
          <p:cNvPr id="7" name="내용 개체 틀 6" descr="IMG_7791.JPG"/>
          <p:cNvPicPr>
            <a:picLocks noGrp="1" noChangeAspect="1"/>
          </p:cNvPicPr>
          <p:nvPr>
            <p:ph sz="quarter" idx="4"/>
          </p:nvPr>
        </p:nvPicPr>
        <p:blipFill>
          <a:blip r:embed="rId2" cstate="print"/>
          <a:stretch>
            <a:fillRect/>
          </a:stretch>
        </p:blipFill>
        <p:spPr>
          <a:xfrm>
            <a:off x="4644008" y="2492896"/>
            <a:ext cx="4041775" cy="2694517"/>
          </a:xfrm>
        </p:spPr>
      </p:pic>
      <p:sp>
        <p:nvSpPr>
          <p:cNvPr id="8" name="슬라이드 번호 개체 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21E213-D47E-4B73-BC83-C16845A1F94C}" type="slidenum">
              <a:rPr lang="ko-KR" altLang="en-US" smtClean="0"/>
              <a:pPr/>
              <a:t>18</a:t>
            </a:fld>
            <a:endParaRPr lang="ko-KR" altLang="en-US"/>
          </a:p>
        </p:txBody>
      </p:sp>
      <p:sp>
        <p:nvSpPr>
          <p:cNvPr id="10" name="자유형 9"/>
          <p:cNvSpPr/>
          <p:nvPr/>
        </p:nvSpPr>
        <p:spPr>
          <a:xfrm>
            <a:off x="1979712" y="548680"/>
            <a:ext cx="792088" cy="504056"/>
          </a:xfrm>
          <a:custGeom>
            <a:avLst/>
            <a:gdLst>
              <a:gd name="connsiteX0" fmla="*/ 541422 w 851287"/>
              <a:gd name="connsiteY0" fmla="*/ 12032 h 902369"/>
              <a:gd name="connsiteX1" fmla="*/ 493295 w 851287"/>
              <a:gd name="connsiteY1" fmla="*/ 84221 h 902369"/>
              <a:gd name="connsiteX2" fmla="*/ 469232 w 851287"/>
              <a:gd name="connsiteY2" fmla="*/ 132348 h 902369"/>
              <a:gd name="connsiteX3" fmla="*/ 421106 w 851287"/>
              <a:gd name="connsiteY3" fmla="*/ 168442 h 902369"/>
              <a:gd name="connsiteX4" fmla="*/ 300790 w 851287"/>
              <a:gd name="connsiteY4" fmla="*/ 409074 h 902369"/>
              <a:gd name="connsiteX5" fmla="*/ 204537 w 851287"/>
              <a:gd name="connsiteY5" fmla="*/ 529390 h 902369"/>
              <a:gd name="connsiteX6" fmla="*/ 180474 w 851287"/>
              <a:gd name="connsiteY6" fmla="*/ 565484 h 902369"/>
              <a:gd name="connsiteX7" fmla="*/ 144379 w 851287"/>
              <a:gd name="connsiteY7" fmla="*/ 625642 h 902369"/>
              <a:gd name="connsiteX8" fmla="*/ 108285 w 851287"/>
              <a:gd name="connsiteY8" fmla="*/ 673769 h 902369"/>
              <a:gd name="connsiteX9" fmla="*/ 60158 w 851287"/>
              <a:gd name="connsiteY9" fmla="*/ 745958 h 902369"/>
              <a:gd name="connsiteX10" fmla="*/ 24064 w 851287"/>
              <a:gd name="connsiteY10" fmla="*/ 830179 h 902369"/>
              <a:gd name="connsiteX11" fmla="*/ 0 w 851287"/>
              <a:gd name="connsiteY11" fmla="*/ 854242 h 902369"/>
              <a:gd name="connsiteX12" fmla="*/ 72190 w 851287"/>
              <a:gd name="connsiteY12" fmla="*/ 806116 h 902369"/>
              <a:gd name="connsiteX13" fmla="*/ 120316 w 851287"/>
              <a:gd name="connsiteY13" fmla="*/ 782053 h 902369"/>
              <a:gd name="connsiteX14" fmla="*/ 192506 w 851287"/>
              <a:gd name="connsiteY14" fmla="*/ 757990 h 902369"/>
              <a:gd name="connsiteX15" fmla="*/ 336885 w 851287"/>
              <a:gd name="connsiteY15" fmla="*/ 721895 h 902369"/>
              <a:gd name="connsiteX16" fmla="*/ 445169 w 851287"/>
              <a:gd name="connsiteY16" fmla="*/ 697832 h 902369"/>
              <a:gd name="connsiteX17" fmla="*/ 481264 w 851287"/>
              <a:gd name="connsiteY17" fmla="*/ 673769 h 902369"/>
              <a:gd name="connsiteX18" fmla="*/ 541422 w 851287"/>
              <a:gd name="connsiteY18" fmla="*/ 661737 h 902369"/>
              <a:gd name="connsiteX19" fmla="*/ 577516 w 851287"/>
              <a:gd name="connsiteY19" fmla="*/ 649705 h 902369"/>
              <a:gd name="connsiteX20" fmla="*/ 637674 w 851287"/>
              <a:gd name="connsiteY20" fmla="*/ 637674 h 902369"/>
              <a:gd name="connsiteX21" fmla="*/ 685800 w 851287"/>
              <a:gd name="connsiteY21" fmla="*/ 613611 h 902369"/>
              <a:gd name="connsiteX22" fmla="*/ 721895 w 851287"/>
              <a:gd name="connsiteY22" fmla="*/ 589548 h 902369"/>
              <a:gd name="connsiteX23" fmla="*/ 757990 w 851287"/>
              <a:gd name="connsiteY23" fmla="*/ 577516 h 902369"/>
              <a:gd name="connsiteX24" fmla="*/ 830179 w 851287"/>
              <a:gd name="connsiteY24" fmla="*/ 541421 h 902369"/>
              <a:gd name="connsiteX25" fmla="*/ 709864 w 851287"/>
              <a:gd name="connsiteY25" fmla="*/ 505326 h 902369"/>
              <a:gd name="connsiteX26" fmla="*/ 625643 w 851287"/>
              <a:gd name="connsiteY26" fmla="*/ 493295 h 902369"/>
              <a:gd name="connsiteX27" fmla="*/ 505327 w 851287"/>
              <a:gd name="connsiteY27" fmla="*/ 457200 h 902369"/>
              <a:gd name="connsiteX28" fmla="*/ 469232 w 851287"/>
              <a:gd name="connsiteY28" fmla="*/ 445169 h 902369"/>
              <a:gd name="connsiteX29" fmla="*/ 372979 w 851287"/>
              <a:gd name="connsiteY29" fmla="*/ 421105 h 902369"/>
              <a:gd name="connsiteX30" fmla="*/ 300790 w 851287"/>
              <a:gd name="connsiteY30" fmla="*/ 397042 h 902369"/>
              <a:gd name="connsiteX31" fmla="*/ 204537 w 851287"/>
              <a:gd name="connsiteY31" fmla="*/ 360948 h 902369"/>
              <a:gd name="connsiteX32" fmla="*/ 84222 w 851287"/>
              <a:gd name="connsiteY32" fmla="*/ 336884 h 902369"/>
              <a:gd name="connsiteX33" fmla="*/ 48127 w 851287"/>
              <a:gd name="connsiteY33" fmla="*/ 348916 h 902369"/>
              <a:gd name="connsiteX34" fmla="*/ 84222 w 851287"/>
              <a:gd name="connsiteY34" fmla="*/ 385011 h 902369"/>
              <a:gd name="connsiteX35" fmla="*/ 108285 w 851287"/>
              <a:gd name="connsiteY35" fmla="*/ 421105 h 902369"/>
              <a:gd name="connsiteX36" fmla="*/ 156411 w 851287"/>
              <a:gd name="connsiteY36" fmla="*/ 493295 h 902369"/>
              <a:gd name="connsiteX37" fmla="*/ 168443 w 851287"/>
              <a:gd name="connsiteY37" fmla="*/ 529390 h 902369"/>
              <a:gd name="connsiteX38" fmla="*/ 228600 w 851287"/>
              <a:gd name="connsiteY38" fmla="*/ 589548 h 902369"/>
              <a:gd name="connsiteX39" fmla="*/ 252664 w 851287"/>
              <a:gd name="connsiteY39" fmla="*/ 613611 h 902369"/>
              <a:gd name="connsiteX40" fmla="*/ 288758 w 851287"/>
              <a:gd name="connsiteY40" fmla="*/ 637674 h 902369"/>
              <a:gd name="connsiteX41" fmla="*/ 372979 w 851287"/>
              <a:gd name="connsiteY41" fmla="*/ 733926 h 902369"/>
              <a:gd name="connsiteX42" fmla="*/ 397043 w 851287"/>
              <a:gd name="connsiteY42" fmla="*/ 757990 h 902369"/>
              <a:gd name="connsiteX43" fmla="*/ 445169 w 851287"/>
              <a:gd name="connsiteY43" fmla="*/ 818148 h 902369"/>
              <a:gd name="connsiteX44" fmla="*/ 481264 w 851287"/>
              <a:gd name="connsiteY44" fmla="*/ 842211 h 902369"/>
              <a:gd name="connsiteX45" fmla="*/ 541422 w 851287"/>
              <a:gd name="connsiteY45" fmla="*/ 902369 h 902369"/>
              <a:gd name="connsiteX46" fmla="*/ 517358 w 851287"/>
              <a:gd name="connsiteY46" fmla="*/ 493295 h 902369"/>
              <a:gd name="connsiteX47" fmla="*/ 505327 w 851287"/>
              <a:gd name="connsiteY47" fmla="*/ 457200 h 902369"/>
              <a:gd name="connsiteX48" fmla="*/ 493295 w 851287"/>
              <a:gd name="connsiteY48" fmla="*/ 385011 h 902369"/>
              <a:gd name="connsiteX49" fmla="*/ 469232 w 851287"/>
              <a:gd name="connsiteY49" fmla="*/ 60158 h 902369"/>
              <a:gd name="connsiteX50" fmla="*/ 469232 w 851287"/>
              <a:gd name="connsiteY50" fmla="*/ 0 h 902369"/>
              <a:gd name="connsiteX0" fmla="*/ 442211 w 851287"/>
              <a:gd name="connsiteY0" fmla="*/ 0 h 906960"/>
              <a:gd name="connsiteX1" fmla="*/ 493295 w 851287"/>
              <a:gd name="connsiteY1" fmla="*/ 88812 h 906960"/>
              <a:gd name="connsiteX2" fmla="*/ 469232 w 851287"/>
              <a:gd name="connsiteY2" fmla="*/ 136939 h 906960"/>
              <a:gd name="connsiteX3" fmla="*/ 421106 w 851287"/>
              <a:gd name="connsiteY3" fmla="*/ 173033 h 906960"/>
              <a:gd name="connsiteX4" fmla="*/ 300790 w 851287"/>
              <a:gd name="connsiteY4" fmla="*/ 413665 h 906960"/>
              <a:gd name="connsiteX5" fmla="*/ 204537 w 851287"/>
              <a:gd name="connsiteY5" fmla="*/ 533981 h 906960"/>
              <a:gd name="connsiteX6" fmla="*/ 180474 w 851287"/>
              <a:gd name="connsiteY6" fmla="*/ 570075 h 906960"/>
              <a:gd name="connsiteX7" fmla="*/ 144379 w 851287"/>
              <a:gd name="connsiteY7" fmla="*/ 630233 h 906960"/>
              <a:gd name="connsiteX8" fmla="*/ 108285 w 851287"/>
              <a:gd name="connsiteY8" fmla="*/ 678360 h 906960"/>
              <a:gd name="connsiteX9" fmla="*/ 60158 w 851287"/>
              <a:gd name="connsiteY9" fmla="*/ 750549 h 906960"/>
              <a:gd name="connsiteX10" fmla="*/ 24064 w 851287"/>
              <a:gd name="connsiteY10" fmla="*/ 834770 h 906960"/>
              <a:gd name="connsiteX11" fmla="*/ 0 w 851287"/>
              <a:gd name="connsiteY11" fmla="*/ 858833 h 906960"/>
              <a:gd name="connsiteX12" fmla="*/ 72190 w 851287"/>
              <a:gd name="connsiteY12" fmla="*/ 810707 h 906960"/>
              <a:gd name="connsiteX13" fmla="*/ 120316 w 851287"/>
              <a:gd name="connsiteY13" fmla="*/ 786644 h 906960"/>
              <a:gd name="connsiteX14" fmla="*/ 192506 w 851287"/>
              <a:gd name="connsiteY14" fmla="*/ 762581 h 906960"/>
              <a:gd name="connsiteX15" fmla="*/ 336885 w 851287"/>
              <a:gd name="connsiteY15" fmla="*/ 726486 h 906960"/>
              <a:gd name="connsiteX16" fmla="*/ 445169 w 851287"/>
              <a:gd name="connsiteY16" fmla="*/ 702423 h 906960"/>
              <a:gd name="connsiteX17" fmla="*/ 481264 w 851287"/>
              <a:gd name="connsiteY17" fmla="*/ 678360 h 906960"/>
              <a:gd name="connsiteX18" fmla="*/ 541422 w 851287"/>
              <a:gd name="connsiteY18" fmla="*/ 666328 h 906960"/>
              <a:gd name="connsiteX19" fmla="*/ 577516 w 851287"/>
              <a:gd name="connsiteY19" fmla="*/ 654296 h 906960"/>
              <a:gd name="connsiteX20" fmla="*/ 637674 w 851287"/>
              <a:gd name="connsiteY20" fmla="*/ 642265 h 906960"/>
              <a:gd name="connsiteX21" fmla="*/ 685800 w 851287"/>
              <a:gd name="connsiteY21" fmla="*/ 618202 h 906960"/>
              <a:gd name="connsiteX22" fmla="*/ 721895 w 851287"/>
              <a:gd name="connsiteY22" fmla="*/ 594139 h 906960"/>
              <a:gd name="connsiteX23" fmla="*/ 757990 w 851287"/>
              <a:gd name="connsiteY23" fmla="*/ 582107 h 906960"/>
              <a:gd name="connsiteX24" fmla="*/ 830179 w 851287"/>
              <a:gd name="connsiteY24" fmla="*/ 546012 h 906960"/>
              <a:gd name="connsiteX25" fmla="*/ 709864 w 851287"/>
              <a:gd name="connsiteY25" fmla="*/ 509917 h 906960"/>
              <a:gd name="connsiteX26" fmla="*/ 625643 w 851287"/>
              <a:gd name="connsiteY26" fmla="*/ 497886 h 906960"/>
              <a:gd name="connsiteX27" fmla="*/ 505327 w 851287"/>
              <a:gd name="connsiteY27" fmla="*/ 461791 h 906960"/>
              <a:gd name="connsiteX28" fmla="*/ 469232 w 851287"/>
              <a:gd name="connsiteY28" fmla="*/ 449760 h 906960"/>
              <a:gd name="connsiteX29" fmla="*/ 372979 w 851287"/>
              <a:gd name="connsiteY29" fmla="*/ 425696 h 906960"/>
              <a:gd name="connsiteX30" fmla="*/ 300790 w 851287"/>
              <a:gd name="connsiteY30" fmla="*/ 401633 h 906960"/>
              <a:gd name="connsiteX31" fmla="*/ 204537 w 851287"/>
              <a:gd name="connsiteY31" fmla="*/ 365539 h 906960"/>
              <a:gd name="connsiteX32" fmla="*/ 84222 w 851287"/>
              <a:gd name="connsiteY32" fmla="*/ 341475 h 906960"/>
              <a:gd name="connsiteX33" fmla="*/ 48127 w 851287"/>
              <a:gd name="connsiteY33" fmla="*/ 353507 h 906960"/>
              <a:gd name="connsiteX34" fmla="*/ 84222 w 851287"/>
              <a:gd name="connsiteY34" fmla="*/ 389602 h 906960"/>
              <a:gd name="connsiteX35" fmla="*/ 108285 w 851287"/>
              <a:gd name="connsiteY35" fmla="*/ 425696 h 906960"/>
              <a:gd name="connsiteX36" fmla="*/ 156411 w 851287"/>
              <a:gd name="connsiteY36" fmla="*/ 497886 h 906960"/>
              <a:gd name="connsiteX37" fmla="*/ 168443 w 851287"/>
              <a:gd name="connsiteY37" fmla="*/ 533981 h 906960"/>
              <a:gd name="connsiteX38" fmla="*/ 228600 w 851287"/>
              <a:gd name="connsiteY38" fmla="*/ 594139 h 906960"/>
              <a:gd name="connsiteX39" fmla="*/ 252664 w 851287"/>
              <a:gd name="connsiteY39" fmla="*/ 618202 h 906960"/>
              <a:gd name="connsiteX40" fmla="*/ 288758 w 851287"/>
              <a:gd name="connsiteY40" fmla="*/ 642265 h 906960"/>
              <a:gd name="connsiteX41" fmla="*/ 372979 w 851287"/>
              <a:gd name="connsiteY41" fmla="*/ 738517 h 906960"/>
              <a:gd name="connsiteX42" fmla="*/ 397043 w 851287"/>
              <a:gd name="connsiteY42" fmla="*/ 762581 h 906960"/>
              <a:gd name="connsiteX43" fmla="*/ 445169 w 851287"/>
              <a:gd name="connsiteY43" fmla="*/ 822739 h 906960"/>
              <a:gd name="connsiteX44" fmla="*/ 481264 w 851287"/>
              <a:gd name="connsiteY44" fmla="*/ 846802 h 906960"/>
              <a:gd name="connsiteX45" fmla="*/ 541422 w 851287"/>
              <a:gd name="connsiteY45" fmla="*/ 906960 h 906960"/>
              <a:gd name="connsiteX46" fmla="*/ 517358 w 851287"/>
              <a:gd name="connsiteY46" fmla="*/ 497886 h 906960"/>
              <a:gd name="connsiteX47" fmla="*/ 505327 w 851287"/>
              <a:gd name="connsiteY47" fmla="*/ 461791 h 906960"/>
              <a:gd name="connsiteX48" fmla="*/ 493295 w 851287"/>
              <a:gd name="connsiteY48" fmla="*/ 389602 h 906960"/>
              <a:gd name="connsiteX49" fmla="*/ 469232 w 851287"/>
              <a:gd name="connsiteY49" fmla="*/ 64749 h 906960"/>
              <a:gd name="connsiteX50" fmla="*/ 469232 w 851287"/>
              <a:gd name="connsiteY50" fmla="*/ 4591 h 906960"/>
              <a:gd name="connsiteX0" fmla="*/ 442211 w 851287"/>
              <a:gd name="connsiteY0" fmla="*/ 0 h 906960"/>
              <a:gd name="connsiteX1" fmla="*/ 437001 w 851287"/>
              <a:gd name="connsiteY1" fmla="*/ 87424 h 906960"/>
              <a:gd name="connsiteX2" fmla="*/ 469232 w 851287"/>
              <a:gd name="connsiteY2" fmla="*/ 136939 h 906960"/>
              <a:gd name="connsiteX3" fmla="*/ 421106 w 851287"/>
              <a:gd name="connsiteY3" fmla="*/ 173033 h 906960"/>
              <a:gd name="connsiteX4" fmla="*/ 300790 w 851287"/>
              <a:gd name="connsiteY4" fmla="*/ 413665 h 906960"/>
              <a:gd name="connsiteX5" fmla="*/ 204537 w 851287"/>
              <a:gd name="connsiteY5" fmla="*/ 533981 h 906960"/>
              <a:gd name="connsiteX6" fmla="*/ 180474 w 851287"/>
              <a:gd name="connsiteY6" fmla="*/ 570075 h 906960"/>
              <a:gd name="connsiteX7" fmla="*/ 144379 w 851287"/>
              <a:gd name="connsiteY7" fmla="*/ 630233 h 906960"/>
              <a:gd name="connsiteX8" fmla="*/ 108285 w 851287"/>
              <a:gd name="connsiteY8" fmla="*/ 678360 h 906960"/>
              <a:gd name="connsiteX9" fmla="*/ 60158 w 851287"/>
              <a:gd name="connsiteY9" fmla="*/ 750549 h 906960"/>
              <a:gd name="connsiteX10" fmla="*/ 24064 w 851287"/>
              <a:gd name="connsiteY10" fmla="*/ 834770 h 906960"/>
              <a:gd name="connsiteX11" fmla="*/ 0 w 851287"/>
              <a:gd name="connsiteY11" fmla="*/ 858833 h 906960"/>
              <a:gd name="connsiteX12" fmla="*/ 72190 w 851287"/>
              <a:gd name="connsiteY12" fmla="*/ 810707 h 906960"/>
              <a:gd name="connsiteX13" fmla="*/ 120316 w 851287"/>
              <a:gd name="connsiteY13" fmla="*/ 786644 h 906960"/>
              <a:gd name="connsiteX14" fmla="*/ 192506 w 851287"/>
              <a:gd name="connsiteY14" fmla="*/ 762581 h 906960"/>
              <a:gd name="connsiteX15" fmla="*/ 336885 w 851287"/>
              <a:gd name="connsiteY15" fmla="*/ 726486 h 906960"/>
              <a:gd name="connsiteX16" fmla="*/ 445169 w 851287"/>
              <a:gd name="connsiteY16" fmla="*/ 702423 h 906960"/>
              <a:gd name="connsiteX17" fmla="*/ 481264 w 851287"/>
              <a:gd name="connsiteY17" fmla="*/ 678360 h 906960"/>
              <a:gd name="connsiteX18" fmla="*/ 541422 w 851287"/>
              <a:gd name="connsiteY18" fmla="*/ 666328 h 906960"/>
              <a:gd name="connsiteX19" fmla="*/ 577516 w 851287"/>
              <a:gd name="connsiteY19" fmla="*/ 654296 h 906960"/>
              <a:gd name="connsiteX20" fmla="*/ 637674 w 851287"/>
              <a:gd name="connsiteY20" fmla="*/ 642265 h 906960"/>
              <a:gd name="connsiteX21" fmla="*/ 685800 w 851287"/>
              <a:gd name="connsiteY21" fmla="*/ 618202 h 906960"/>
              <a:gd name="connsiteX22" fmla="*/ 721895 w 851287"/>
              <a:gd name="connsiteY22" fmla="*/ 594139 h 906960"/>
              <a:gd name="connsiteX23" fmla="*/ 757990 w 851287"/>
              <a:gd name="connsiteY23" fmla="*/ 582107 h 906960"/>
              <a:gd name="connsiteX24" fmla="*/ 830179 w 851287"/>
              <a:gd name="connsiteY24" fmla="*/ 546012 h 906960"/>
              <a:gd name="connsiteX25" fmla="*/ 709864 w 851287"/>
              <a:gd name="connsiteY25" fmla="*/ 509917 h 906960"/>
              <a:gd name="connsiteX26" fmla="*/ 625643 w 851287"/>
              <a:gd name="connsiteY26" fmla="*/ 497886 h 906960"/>
              <a:gd name="connsiteX27" fmla="*/ 505327 w 851287"/>
              <a:gd name="connsiteY27" fmla="*/ 461791 h 906960"/>
              <a:gd name="connsiteX28" fmla="*/ 469232 w 851287"/>
              <a:gd name="connsiteY28" fmla="*/ 449760 h 906960"/>
              <a:gd name="connsiteX29" fmla="*/ 372979 w 851287"/>
              <a:gd name="connsiteY29" fmla="*/ 425696 h 906960"/>
              <a:gd name="connsiteX30" fmla="*/ 300790 w 851287"/>
              <a:gd name="connsiteY30" fmla="*/ 401633 h 906960"/>
              <a:gd name="connsiteX31" fmla="*/ 204537 w 851287"/>
              <a:gd name="connsiteY31" fmla="*/ 365539 h 906960"/>
              <a:gd name="connsiteX32" fmla="*/ 84222 w 851287"/>
              <a:gd name="connsiteY32" fmla="*/ 341475 h 906960"/>
              <a:gd name="connsiteX33" fmla="*/ 48127 w 851287"/>
              <a:gd name="connsiteY33" fmla="*/ 353507 h 906960"/>
              <a:gd name="connsiteX34" fmla="*/ 84222 w 851287"/>
              <a:gd name="connsiteY34" fmla="*/ 389602 h 906960"/>
              <a:gd name="connsiteX35" fmla="*/ 108285 w 851287"/>
              <a:gd name="connsiteY35" fmla="*/ 425696 h 906960"/>
              <a:gd name="connsiteX36" fmla="*/ 156411 w 851287"/>
              <a:gd name="connsiteY36" fmla="*/ 497886 h 906960"/>
              <a:gd name="connsiteX37" fmla="*/ 168443 w 851287"/>
              <a:gd name="connsiteY37" fmla="*/ 533981 h 906960"/>
              <a:gd name="connsiteX38" fmla="*/ 228600 w 851287"/>
              <a:gd name="connsiteY38" fmla="*/ 594139 h 906960"/>
              <a:gd name="connsiteX39" fmla="*/ 252664 w 851287"/>
              <a:gd name="connsiteY39" fmla="*/ 618202 h 906960"/>
              <a:gd name="connsiteX40" fmla="*/ 288758 w 851287"/>
              <a:gd name="connsiteY40" fmla="*/ 642265 h 906960"/>
              <a:gd name="connsiteX41" fmla="*/ 372979 w 851287"/>
              <a:gd name="connsiteY41" fmla="*/ 738517 h 906960"/>
              <a:gd name="connsiteX42" fmla="*/ 397043 w 851287"/>
              <a:gd name="connsiteY42" fmla="*/ 762581 h 906960"/>
              <a:gd name="connsiteX43" fmla="*/ 445169 w 851287"/>
              <a:gd name="connsiteY43" fmla="*/ 822739 h 906960"/>
              <a:gd name="connsiteX44" fmla="*/ 481264 w 851287"/>
              <a:gd name="connsiteY44" fmla="*/ 846802 h 906960"/>
              <a:gd name="connsiteX45" fmla="*/ 541422 w 851287"/>
              <a:gd name="connsiteY45" fmla="*/ 906960 h 906960"/>
              <a:gd name="connsiteX46" fmla="*/ 517358 w 851287"/>
              <a:gd name="connsiteY46" fmla="*/ 497886 h 906960"/>
              <a:gd name="connsiteX47" fmla="*/ 505327 w 851287"/>
              <a:gd name="connsiteY47" fmla="*/ 461791 h 906960"/>
              <a:gd name="connsiteX48" fmla="*/ 493295 w 851287"/>
              <a:gd name="connsiteY48" fmla="*/ 389602 h 906960"/>
              <a:gd name="connsiteX49" fmla="*/ 469232 w 851287"/>
              <a:gd name="connsiteY49" fmla="*/ 64749 h 906960"/>
              <a:gd name="connsiteX50" fmla="*/ 469232 w 851287"/>
              <a:gd name="connsiteY50" fmla="*/ 4591 h 906960"/>
              <a:gd name="connsiteX0" fmla="*/ 442211 w 851287"/>
              <a:gd name="connsiteY0" fmla="*/ 0 h 906960"/>
              <a:gd name="connsiteX1" fmla="*/ 437001 w 851287"/>
              <a:gd name="connsiteY1" fmla="*/ 87424 h 906960"/>
              <a:gd name="connsiteX2" fmla="*/ 421110 w 851287"/>
              <a:gd name="connsiteY2" fmla="*/ 174848 h 906960"/>
              <a:gd name="connsiteX3" fmla="*/ 421106 w 851287"/>
              <a:gd name="connsiteY3" fmla="*/ 173033 h 906960"/>
              <a:gd name="connsiteX4" fmla="*/ 300790 w 851287"/>
              <a:gd name="connsiteY4" fmla="*/ 413665 h 906960"/>
              <a:gd name="connsiteX5" fmla="*/ 204537 w 851287"/>
              <a:gd name="connsiteY5" fmla="*/ 533981 h 906960"/>
              <a:gd name="connsiteX6" fmla="*/ 180474 w 851287"/>
              <a:gd name="connsiteY6" fmla="*/ 570075 h 906960"/>
              <a:gd name="connsiteX7" fmla="*/ 144379 w 851287"/>
              <a:gd name="connsiteY7" fmla="*/ 630233 h 906960"/>
              <a:gd name="connsiteX8" fmla="*/ 108285 w 851287"/>
              <a:gd name="connsiteY8" fmla="*/ 678360 h 906960"/>
              <a:gd name="connsiteX9" fmla="*/ 60158 w 851287"/>
              <a:gd name="connsiteY9" fmla="*/ 750549 h 906960"/>
              <a:gd name="connsiteX10" fmla="*/ 24064 w 851287"/>
              <a:gd name="connsiteY10" fmla="*/ 834770 h 906960"/>
              <a:gd name="connsiteX11" fmla="*/ 0 w 851287"/>
              <a:gd name="connsiteY11" fmla="*/ 858833 h 906960"/>
              <a:gd name="connsiteX12" fmla="*/ 72190 w 851287"/>
              <a:gd name="connsiteY12" fmla="*/ 810707 h 906960"/>
              <a:gd name="connsiteX13" fmla="*/ 120316 w 851287"/>
              <a:gd name="connsiteY13" fmla="*/ 786644 h 906960"/>
              <a:gd name="connsiteX14" fmla="*/ 192506 w 851287"/>
              <a:gd name="connsiteY14" fmla="*/ 762581 h 906960"/>
              <a:gd name="connsiteX15" fmla="*/ 336885 w 851287"/>
              <a:gd name="connsiteY15" fmla="*/ 726486 h 906960"/>
              <a:gd name="connsiteX16" fmla="*/ 445169 w 851287"/>
              <a:gd name="connsiteY16" fmla="*/ 702423 h 906960"/>
              <a:gd name="connsiteX17" fmla="*/ 481264 w 851287"/>
              <a:gd name="connsiteY17" fmla="*/ 678360 h 906960"/>
              <a:gd name="connsiteX18" fmla="*/ 541422 w 851287"/>
              <a:gd name="connsiteY18" fmla="*/ 666328 h 906960"/>
              <a:gd name="connsiteX19" fmla="*/ 577516 w 851287"/>
              <a:gd name="connsiteY19" fmla="*/ 654296 h 906960"/>
              <a:gd name="connsiteX20" fmla="*/ 637674 w 851287"/>
              <a:gd name="connsiteY20" fmla="*/ 642265 h 906960"/>
              <a:gd name="connsiteX21" fmla="*/ 685800 w 851287"/>
              <a:gd name="connsiteY21" fmla="*/ 618202 h 906960"/>
              <a:gd name="connsiteX22" fmla="*/ 721895 w 851287"/>
              <a:gd name="connsiteY22" fmla="*/ 594139 h 906960"/>
              <a:gd name="connsiteX23" fmla="*/ 757990 w 851287"/>
              <a:gd name="connsiteY23" fmla="*/ 582107 h 906960"/>
              <a:gd name="connsiteX24" fmla="*/ 830179 w 851287"/>
              <a:gd name="connsiteY24" fmla="*/ 546012 h 906960"/>
              <a:gd name="connsiteX25" fmla="*/ 709864 w 851287"/>
              <a:gd name="connsiteY25" fmla="*/ 509917 h 906960"/>
              <a:gd name="connsiteX26" fmla="*/ 625643 w 851287"/>
              <a:gd name="connsiteY26" fmla="*/ 497886 h 906960"/>
              <a:gd name="connsiteX27" fmla="*/ 505327 w 851287"/>
              <a:gd name="connsiteY27" fmla="*/ 461791 h 906960"/>
              <a:gd name="connsiteX28" fmla="*/ 469232 w 851287"/>
              <a:gd name="connsiteY28" fmla="*/ 449760 h 906960"/>
              <a:gd name="connsiteX29" fmla="*/ 372979 w 851287"/>
              <a:gd name="connsiteY29" fmla="*/ 425696 h 906960"/>
              <a:gd name="connsiteX30" fmla="*/ 300790 w 851287"/>
              <a:gd name="connsiteY30" fmla="*/ 401633 h 906960"/>
              <a:gd name="connsiteX31" fmla="*/ 204537 w 851287"/>
              <a:gd name="connsiteY31" fmla="*/ 365539 h 906960"/>
              <a:gd name="connsiteX32" fmla="*/ 84222 w 851287"/>
              <a:gd name="connsiteY32" fmla="*/ 341475 h 906960"/>
              <a:gd name="connsiteX33" fmla="*/ 48127 w 851287"/>
              <a:gd name="connsiteY33" fmla="*/ 353507 h 906960"/>
              <a:gd name="connsiteX34" fmla="*/ 84222 w 851287"/>
              <a:gd name="connsiteY34" fmla="*/ 389602 h 906960"/>
              <a:gd name="connsiteX35" fmla="*/ 108285 w 851287"/>
              <a:gd name="connsiteY35" fmla="*/ 425696 h 906960"/>
              <a:gd name="connsiteX36" fmla="*/ 156411 w 851287"/>
              <a:gd name="connsiteY36" fmla="*/ 497886 h 906960"/>
              <a:gd name="connsiteX37" fmla="*/ 168443 w 851287"/>
              <a:gd name="connsiteY37" fmla="*/ 533981 h 906960"/>
              <a:gd name="connsiteX38" fmla="*/ 228600 w 851287"/>
              <a:gd name="connsiteY38" fmla="*/ 594139 h 906960"/>
              <a:gd name="connsiteX39" fmla="*/ 252664 w 851287"/>
              <a:gd name="connsiteY39" fmla="*/ 618202 h 906960"/>
              <a:gd name="connsiteX40" fmla="*/ 288758 w 851287"/>
              <a:gd name="connsiteY40" fmla="*/ 642265 h 906960"/>
              <a:gd name="connsiteX41" fmla="*/ 372979 w 851287"/>
              <a:gd name="connsiteY41" fmla="*/ 738517 h 906960"/>
              <a:gd name="connsiteX42" fmla="*/ 397043 w 851287"/>
              <a:gd name="connsiteY42" fmla="*/ 762581 h 906960"/>
              <a:gd name="connsiteX43" fmla="*/ 445169 w 851287"/>
              <a:gd name="connsiteY43" fmla="*/ 822739 h 906960"/>
              <a:gd name="connsiteX44" fmla="*/ 481264 w 851287"/>
              <a:gd name="connsiteY44" fmla="*/ 846802 h 906960"/>
              <a:gd name="connsiteX45" fmla="*/ 541422 w 851287"/>
              <a:gd name="connsiteY45" fmla="*/ 906960 h 906960"/>
              <a:gd name="connsiteX46" fmla="*/ 517358 w 851287"/>
              <a:gd name="connsiteY46" fmla="*/ 497886 h 906960"/>
              <a:gd name="connsiteX47" fmla="*/ 505327 w 851287"/>
              <a:gd name="connsiteY47" fmla="*/ 461791 h 906960"/>
              <a:gd name="connsiteX48" fmla="*/ 493295 w 851287"/>
              <a:gd name="connsiteY48" fmla="*/ 389602 h 906960"/>
              <a:gd name="connsiteX49" fmla="*/ 469232 w 851287"/>
              <a:gd name="connsiteY49" fmla="*/ 64749 h 906960"/>
              <a:gd name="connsiteX50" fmla="*/ 469232 w 851287"/>
              <a:gd name="connsiteY50" fmla="*/ 4591 h 906960"/>
              <a:gd name="connsiteX0" fmla="*/ 468783 w 851287"/>
              <a:gd name="connsiteY0" fmla="*/ 0 h 906960"/>
              <a:gd name="connsiteX1" fmla="*/ 437001 w 851287"/>
              <a:gd name="connsiteY1" fmla="*/ 87424 h 906960"/>
              <a:gd name="connsiteX2" fmla="*/ 421110 w 851287"/>
              <a:gd name="connsiteY2" fmla="*/ 174848 h 906960"/>
              <a:gd name="connsiteX3" fmla="*/ 421106 w 851287"/>
              <a:gd name="connsiteY3" fmla="*/ 173033 h 906960"/>
              <a:gd name="connsiteX4" fmla="*/ 300790 w 851287"/>
              <a:gd name="connsiteY4" fmla="*/ 413665 h 906960"/>
              <a:gd name="connsiteX5" fmla="*/ 204537 w 851287"/>
              <a:gd name="connsiteY5" fmla="*/ 533981 h 906960"/>
              <a:gd name="connsiteX6" fmla="*/ 180474 w 851287"/>
              <a:gd name="connsiteY6" fmla="*/ 570075 h 906960"/>
              <a:gd name="connsiteX7" fmla="*/ 144379 w 851287"/>
              <a:gd name="connsiteY7" fmla="*/ 630233 h 906960"/>
              <a:gd name="connsiteX8" fmla="*/ 108285 w 851287"/>
              <a:gd name="connsiteY8" fmla="*/ 678360 h 906960"/>
              <a:gd name="connsiteX9" fmla="*/ 60158 w 851287"/>
              <a:gd name="connsiteY9" fmla="*/ 750549 h 906960"/>
              <a:gd name="connsiteX10" fmla="*/ 24064 w 851287"/>
              <a:gd name="connsiteY10" fmla="*/ 834770 h 906960"/>
              <a:gd name="connsiteX11" fmla="*/ 0 w 851287"/>
              <a:gd name="connsiteY11" fmla="*/ 858833 h 906960"/>
              <a:gd name="connsiteX12" fmla="*/ 72190 w 851287"/>
              <a:gd name="connsiteY12" fmla="*/ 810707 h 906960"/>
              <a:gd name="connsiteX13" fmla="*/ 120316 w 851287"/>
              <a:gd name="connsiteY13" fmla="*/ 786644 h 906960"/>
              <a:gd name="connsiteX14" fmla="*/ 192506 w 851287"/>
              <a:gd name="connsiteY14" fmla="*/ 762581 h 906960"/>
              <a:gd name="connsiteX15" fmla="*/ 336885 w 851287"/>
              <a:gd name="connsiteY15" fmla="*/ 726486 h 906960"/>
              <a:gd name="connsiteX16" fmla="*/ 445169 w 851287"/>
              <a:gd name="connsiteY16" fmla="*/ 702423 h 906960"/>
              <a:gd name="connsiteX17" fmla="*/ 481264 w 851287"/>
              <a:gd name="connsiteY17" fmla="*/ 678360 h 906960"/>
              <a:gd name="connsiteX18" fmla="*/ 541422 w 851287"/>
              <a:gd name="connsiteY18" fmla="*/ 666328 h 906960"/>
              <a:gd name="connsiteX19" fmla="*/ 577516 w 851287"/>
              <a:gd name="connsiteY19" fmla="*/ 654296 h 906960"/>
              <a:gd name="connsiteX20" fmla="*/ 637674 w 851287"/>
              <a:gd name="connsiteY20" fmla="*/ 642265 h 906960"/>
              <a:gd name="connsiteX21" fmla="*/ 685800 w 851287"/>
              <a:gd name="connsiteY21" fmla="*/ 618202 h 906960"/>
              <a:gd name="connsiteX22" fmla="*/ 721895 w 851287"/>
              <a:gd name="connsiteY22" fmla="*/ 594139 h 906960"/>
              <a:gd name="connsiteX23" fmla="*/ 757990 w 851287"/>
              <a:gd name="connsiteY23" fmla="*/ 582107 h 906960"/>
              <a:gd name="connsiteX24" fmla="*/ 830179 w 851287"/>
              <a:gd name="connsiteY24" fmla="*/ 546012 h 906960"/>
              <a:gd name="connsiteX25" fmla="*/ 709864 w 851287"/>
              <a:gd name="connsiteY25" fmla="*/ 509917 h 906960"/>
              <a:gd name="connsiteX26" fmla="*/ 625643 w 851287"/>
              <a:gd name="connsiteY26" fmla="*/ 497886 h 906960"/>
              <a:gd name="connsiteX27" fmla="*/ 505327 w 851287"/>
              <a:gd name="connsiteY27" fmla="*/ 461791 h 906960"/>
              <a:gd name="connsiteX28" fmla="*/ 469232 w 851287"/>
              <a:gd name="connsiteY28" fmla="*/ 449760 h 906960"/>
              <a:gd name="connsiteX29" fmla="*/ 372979 w 851287"/>
              <a:gd name="connsiteY29" fmla="*/ 425696 h 906960"/>
              <a:gd name="connsiteX30" fmla="*/ 300790 w 851287"/>
              <a:gd name="connsiteY30" fmla="*/ 401633 h 906960"/>
              <a:gd name="connsiteX31" fmla="*/ 204537 w 851287"/>
              <a:gd name="connsiteY31" fmla="*/ 365539 h 906960"/>
              <a:gd name="connsiteX32" fmla="*/ 84222 w 851287"/>
              <a:gd name="connsiteY32" fmla="*/ 341475 h 906960"/>
              <a:gd name="connsiteX33" fmla="*/ 48127 w 851287"/>
              <a:gd name="connsiteY33" fmla="*/ 353507 h 906960"/>
              <a:gd name="connsiteX34" fmla="*/ 84222 w 851287"/>
              <a:gd name="connsiteY34" fmla="*/ 389602 h 906960"/>
              <a:gd name="connsiteX35" fmla="*/ 108285 w 851287"/>
              <a:gd name="connsiteY35" fmla="*/ 425696 h 906960"/>
              <a:gd name="connsiteX36" fmla="*/ 156411 w 851287"/>
              <a:gd name="connsiteY36" fmla="*/ 497886 h 906960"/>
              <a:gd name="connsiteX37" fmla="*/ 168443 w 851287"/>
              <a:gd name="connsiteY37" fmla="*/ 533981 h 906960"/>
              <a:gd name="connsiteX38" fmla="*/ 228600 w 851287"/>
              <a:gd name="connsiteY38" fmla="*/ 594139 h 906960"/>
              <a:gd name="connsiteX39" fmla="*/ 252664 w 851287"/>
              <a:gd name="connsiteY39" fmla="*/ 618202 h 906960"/>
              <a:gd name="connsiteX40" fmla="*/ 288758 w 851287"/>
              <a:gd name="connsiteY40" fmla="*/ 642265 h 906960"/>
              <a:gd name="connsiteX41" fmla="*/ 372979 w 851287"/>
              <a:gd name="connsiteY41" fmla="*/ 738517 h 906960"/>
              <a:gd name="connsiteX42" fmla="*/ 397043 w 851287"/>
              <a:gd name="connsiteY42" fmla="*/ 762581 h 906960"/>
              <a:gd name="connsiteX43" fmla="*/ 445169 w 851287"/>
              <a:gd name="connsiteY43" fmla="*/ 822739 h 906960"/>
              <a:gd name="connsiteX44" fmla="*/ 481264 w 851287"/>
              <a:gd name="connsiteY44" fmla="*/ 846802 h 906960"/>
              <a:gd name="connsiteX45" fmla="*/ 541422 w 851287"/>
              <a:gd name="connsiteY45" fmla="*/ 906960 h 906960"/>
              <a:gd name="connsiteX46" fmla="*/ 517358 w 851287"/>
              <a:gd name="connsiteY46" fmla="*/ 497886 h 906960"/>
              <a:gd name="connsiteX47" fmla="*/ 505327 w 851287"/>
              <a:gd name="connsiteY47" fmla="*/ 461791 h 906960"/>
              <a:gd name="connsiteX48" fmla="*/ 493295 w 851287"/>
              <a:gd name="connsiteY48" fmla="*/ 389602 h 906960"/>
              <a:gd name="connsiteX49" fmla="*/ 469232 w 851287"/>
              <a:gd name="connsiteY49" fmla="*/ 64749 h 906960"/>
              <a:gd name="connsiteX50" fmla="*/ 469232 w 851287"/>
              <a:gd name="connsiteY50" fmla="*/ 4591 h 906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851287" h="906960">
                <a:moveTo>
                  <a:pt x="468783" y="0"/>
                </a:moveTo>
                <a:cubicBezTo>
                  <a:pt x="452741" y="24063"/>
                  <a:pt x="449934" y="61557"/>
                  <a:pt x="437001" y="87424"/>
                </a:cubicBezTo>
                <a:cubicBezTo>
                  <a:pt x="428980" y="103466"/>
                  <a:pt x="432782" y="161230"/>
                  <a:pt x="421110" y="174848"/>
                </a:cubicBezTo>
                <a:cubicBezTo>
                  <a:pt x="408060" y="190073"/>
                  <a:pt x="437148" y="161002"/>
                  <a:pt x="421106" y="173033"/>
                </a:cubicBezTo>
                <a:cubicBezTo>
                  <a:pt x="388790" y="269982"/>
                  <a:pt x="378532" y="316487"/>
                  <a:pt x="300790" y="413665"/>
                </a:cubicBezTo>
                <a:cubicBezTo>
                  <a:pt x="268706" y="453770"/>
                  <a:pt x="233027" y="491247"/>
                  <a:pt x="204537" y="533981"/>
                </a:cubicBezTo>
                <a:cubicBezTo>
                  <a:pt x="196516" y="546012"/>
                  <a:pt x="188138" y="557813"/>
                  <a:pt x="180474" y="570075"/>
                </a:cubicBezTo>
                <a:cubicBezTo>
                  <a:pt x="168080" y="589906"/>
                  <a:pt x="157351" y="610775"/>
                  <a:pt x="144379" y="630233"/>
                </a:cubicBezTo>
                <a:cubicBezTo>
                  <a:pt x="133256" y="646918"/>
                  <a:pt x="118913" y="661355"/>
                  <a:pt x="108285" y="678360"/>
                </a:cubicBezTo>
                <a:cubicBezTo>
                  <a:pt x="59729" y="756052"/>
                  <a:pt x="109187" y="701522"/>
                  <a:pt x="60158" y="750549"/>
                </a:cubicBezTo>
                <a:cubicBezTo>
                  <a:pt x="48075" y="798882"/>
                  <a:pt x="54278" y="797003"/>
                  <a:pt x="24064" y="834770"/>
                </a:cubicBezTo>
                <a:cubicBezTo>
                  <a:pt x="16978" y="843628"/>
                  <a:pt x="0" y="870177"/>
                  <a:pt x="0" y="858833"/>
                </a:cubicBezTo>
                <a:cubicBezTo>
                  <a:pt x="0" y="814651"/>
                  <a:pt x="48043" y="819762"/>
                  <a:pt x="72190" y="810707"/>
                </a:cubicBezTo>
                <a:cubicBezTo>
                  <a:pt x="88984" y="804409"/>
                  <a:pt x="103663" y="793305"/>
                  <a:pt x="120316" y="786644"/>
                </a:cubicBezTo>
                <a:cubicBezTo>
                  <a:pt x="143867" y="777224"/>
                  <a:pt x="168066" y="769370"/>
                  <a:pt x="192506" y="762581"/>
                </a:cubicBezTo>
                <a:cubicBezTo>
                  <a:pt x="240304" y="749304"/>
                  <a:pt x="288241" y="736215"/>
                  <a:pt x="336885" y="726486"/>
                </a:cubicBezTo>
                <a:cubicBezTo>
                  <a:pt x="413258" y="711211"/>
                  <a:pt x="377204" y="719414"/>
                  <a:pt x="445169" y="702423"/>
                </a:cubicBezTo>
                <a:cubicBezTo>
                  <a:pt x="457201" y="694402"/>
                  <a:pt x="467724" y="683437"/>
                  <a:pt x="481264" y="678360"/>
                </a:cubicBezTo>
                <a:cubicBezTo>
                  <a:pt x="500412" y="671180"/>
                  <a:pt x="521583" y="671288"/>
                  <a:pt x="541422" y="666328"/>
                </a:cubicBezTo>
                <a:cubicBezTo>
                  <a:pt x="553726" y="663252"/>
                  <a:pt x="565212" y="657372"/>
                  <a:pt x="577516" y="654296"/>
                </a:cubicBezTo>
                <a:cubicBezTo>
                  <a:pt x="597355" y="649336"/>
                  <a:pt x="617621" y="646275"/>
                  <a:pt x="637674" y="642265"/>
                </a:cubicBezTo>
                <a:cubicBezTo>
                  <a:pt x="653716" y="634244"/>
                  <a:pt x="670228" y="627100"/>
                  <a:pt x="685800" y="618202"/>
                </a:cubicBezTo>
                <a:cubicBezTo>
                  <a:pt x="698355" y="611028"/>
                  <a:pt x="708961" y="600606"/>
                  <a:pt x="721895" y="594139"/>
                </a:cubicBezTo>
                <a:cubicBezTo>
                  <a:pt x="733239" y="588467"/>
                  <a:pt x="746646" y="587779"/>
                  <a:pt x="757990" y="582107"/>
                </a:cubicBezTo>
                <a:cubicBezTo>
                  <a:pt x="851287" y="535458"/>
                  <a:pt x="739453" y="576256"/>
                  <a:pt x="830179" y="546012"/>
                </a:cubicBezTo>
                <a:cubicBezTo>
                  <a:pt x="792516" y="533458"/>
                  <a:pt x="749862" y="517189"/>
                  <a:pt x="709864" y="509917"/>
                </a:cubicBezTo>
                <a:cubicBezTo>
                  <a:pt x="681963" y="504844"/>
                  <a:pt x="653717" y="501896"/>
                  <a:pt x="625643" y="497886"/>
                </a:cubicBezTo>
                <a:cubicBezTo>
                  <a:pt x="454112" y="440710"/>
                  <a:pt x="632596" y="498153"/>
                  <a:pt x="505327" y="461791"/>
                </a:cubicBezTo>
                <a:cubicBezTo>
                  <a:pt x="493133" y="458307"/>
                  <a:pt x="481468" y="453097"/>
                  <a:pt x="469232" y="449760"/>
                </a:cubicBezTo>
                <a:cubicBezTo>
                  <a:pt x="437325" y="441058"/>
                  <a:pt x="404354" y="436154"/>
                  <a:pt x="372979" y="425696"/>
                </a:cubicBezTo>
                <a:cubicBezTo>
                  <a:pt x="348916" y="417675"/>
                  <a:pt x="324340" y="411053"/>
                  <a:pt x="300790" y="401633"/>
                </a:cubicBezTo>
                <a:cubicBezTo>
                  <a:pt x="268993" y="388914"/>
                  <a:pt x="237552" y="374972"/>
                  <a:pt x="204537" y="365539"/>
                </a:cubicBezTo>
                <a:cubicBezTo>
                  <a:pt x="154277" y="351179"/>
                  <a:pt x="140956" y="350931"/>
                  <a:pt x="84222" y="341475"/>
                </a:cubicBezTo>
                <a:cubicBezTo>
                  <a:pt x="72190" y="345486"/>
                  <a:pt x="48127" y="340824"/>
                  <a:pt x="48127" y="353507"/>
                </a:cubicBezTo>
                <a:cubicBezTo>
                  <a:pt x="48127" y="370522"/>
                  <a:pt x="73329" y="376530"/>
                  <a:pt x="84222" y="389602"/>
                </a:cubicBezTo>
                <a:cubicBezTo>
                  <a:pt x="93479" y="400710"/>
                  <a:pt x="100264" y="413665"/>
                  <a:pt x="108285" y="425696"/>
                </a:cubicBezTo>
                <a:cubicBezTo>
                  <a:pt x="136891" y="511518"/>
                  <a:pt x="96329" y="407764"/>
                  <a:pt x="156411" y="497886"/>
                </a:cubicBezTo>
                <a:cubicBezTo>
                  <a:pt x="163446" y="508438"/>
                  <a:pt x="160834" y="523835"/>
                  <a:pt x="168443" y="533981"/>
                </a:cubicBezTo>
                <a:cubicBezTo>
                  <a:pt x="185458" y="556668"/>
                  <a:pt x="208547" y="574086"/>
                  <a:pt x="228600" y="594139"/>
                </a:cubicBezTo>
                <a:cubicBezTo>
                  <a:pt x="236621" y="602160"/>
                  <a:pt x="243226" y="611910"/>
                  <a:pt x="252664" y="618202"/>
                </a:cubicBezTo>
                <a:cubicBezTo>
                  <a:pt x="264695" y="626223"/>
                  <a:pt x="277876" y="632743"/>
                  <a:pt x="288758" y="642265"/>
                </a:cubicBezTo>
                <a:cubicBezTo>
                  <a:pt x="387710" y="728849"/>
                  <a:pt x="318618" y="670566"/>
                  <a:pt x="372979" y="738517"/>
                </a:cubicBezTo>
                <a:cubicBezTo>
                  <a:pt x="380066" y="747375"/>
                  <a:pt x="389956" y="753723"/>
                  <a:pt x="397043" y="762581"/>
                </a:cubicBezTo>
                <a:cubicBezTo>
                  <a:pt x="424834" y="797319"/>
                  <a:pt x="412893" y="796918"/>
                  <a:pt x="445169" y="822739"/>
                </a:cubicBezTo>
                <a:cubicBezTo>
                  <a:pt x="456460" y="831772"/>
                  <a:pt x="470382" y="837280"/>
                  <a:pt x="481264" y="846802"/>
                </a:cubicBezTo>
                <a:cubicBezTo>
                  <a:pt x="502606" y="865476"/>
                  <a:pt x="541422" y="906960"/>
                  <a:pt x="541422" y="906960"/>
                </a:cubicBezTo>
                <a:cubicBezTo>
                  <a:pt x="538091" y="830339"/>
                  <a:pt x="532652" y="604944"/>
                  <a:pt x="517358" y="497886"/>
                </a:cubicBezTo>
                <a:cubicBezTo>
                  <a:pt x="515564" y="485331"/>
                  <a:pt x="508078" y="474171"/>
                  <a:pt x="505327" y="461791"/>
                </a:cubicBezTo>
                <a:cubicBezTo>
                  <a:pt x="500035" y="437977"/>
                  <a:pt x="497306" y="413665"/>
                  <a:pt x="493295" y="389602"/>
                </a:cubicBezTo>
                <a:cubicBezTo>
                  <a:pt x="483890" y="276736"/>
                  <a:pt x="474948" y="179056"/>
                  <a:pt x="469232" y="64749"/>
                </a:cubicBezTo>
                <a:cubicBezTo>
                  <a:pt x="468231" y="44721"/>
                  <a:pt x="469232" y="24644"/>
                  <a:pt x="469232" y="4591"/>
                </a:cubicBezTo>
              </a:path>
            </a:pathLst>
          </a:custGeom>
          <a:ln w="28575">
            <a:solidFill>
              <a:srgbClr val="C00000"/>
            </a:solidFill>
          </a:ln>
          <a:effectLst>
            <a:reflection blurRad="6350" stA="50000" endA="300" endPos="55500" dist="50800" dir="5400000" sy="-100000" algn="bl" rotWithShape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TextBox 8"/>
          <p:cNvSpPr txBox="1"/>
          <p:nvPr/>
        </p:nvSpPr>
        <p:spPr>
          <a:xfrm>
            <a:off x="683568" y="1484784"/>
            <a:ext cx="7416824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altLang="ko-KR" sz="2600" dirty="0" smtClean="0">
                <a:latin typeface="서울한강체 L" pitchFamily="18" charset="-127"/>
                <a:ea typeface="서울한강체 L" pitchFamily="18" charset="-127"/>
              </a:rPr>
              <a:t> 2013</a:t>
            </a:r>
            <a:r>
              <a:rPr lang="ko-KR" altLang="en-US" sz="2600" dirty="0" smtClean="0">
                <a:latin typeface="서울한강체 L" pitchFamily="18" charset="-127"/>
                <a:ea typeface="서울한강체 L" pitchFamily="18" charset="-127"/>
              </a:rPr>
              <a:t>년 </a:t>
            </a:r>
            <a:r>
              <a:rPr lang="en-US" altLang="ko-KR" sz="2600" dirty="0" smtClean="0">
                <a:latin typeface="서울한강체 L" pitchFamily="18" charset="-127"/>
                <a:ea typeface="서울한강체 L" pitchFamily="18" charset="-127"/>
              </a:rPr>
              <a:t>03</a:t>
            </a:r>
            <a:r>
              <a:rPr lang="ko-KR" altLang="en-US" sz="2600" dirty="0" smtClean="0">
                <a:latin typeface="서울한강체 L" pitchFamily="18" charset="-127"/>
                <a:ea typeface="서울한강체 L" pitchFamily="18" charset="-127"/>
              </a:rPr>
              <a:t>월 </a:t>
            </a:r>
            <a:r>
              <a:rPr lang="en-US" altLang="ko-KR" sz="2600" dirty="0" smtClean="0">
                <a:latin typeface="서울한강체 L" pitchFamily="18" charset="-127"/>
                <a:ea typeface="서울한강체 L" pitchFamily="18" charset="-127"/>
              </a:rPr>
              <a:t>29</a:t>
            </a:r>
            <a:r>
              <a:rPr lang="ko-KR" altLang="en-US" sz="2600" dirty="0" smtClean="0">
                <a:latin typeface="서울한강체 L" pitchFamily="18" charset="-127"/>
                <a:ea typeface="서울한강체 L" pitchFamily="18" charset="-127"/>
              </a:rPr>
              <a:t>일</a:t>
            </a:r>
            <a:r>
              <a:rPr lang="en-US" altLang="ko-KR" sz="2600" dirty="0" smtClean="0">
                <a:latin typeface="서울한강체 L" pitchFamily="18" charset="-127"/>
                <a:ea typeface="서울한강체 L" pitchFamily="18" charset="-127"/>
              </a:rPr>
              <a:t>~31</a:t>
            </a:r>
            <a:r>
              <a:rPr lang="ko-KR" altLang="en-US" sz="2600" dirty="0" smtClean="0">
                <a:latin typeface="서울한강체 L" pitchFamily="18" charset="-127"/>
                <a:ea typeface="서울한강체 L" pitchFamily="18" charset="-127"/>
              </a:rPr>
              <a:t>일 </a:t>
            </a:r>
            <a:r>
              <a:rPr lang="en-US" altLang="ko-KR" sz="2600" dirty="0" smtClean="0">
                <a:latin typeface="서울한강체 L" pitchFamily="18" charset="-127"/>
                <a:ea typeface="서울한강체 L" pitchFamily="18" charset="-127"/>
              </a:rPr>
              <a:t>in West </a:t>
            </a:r>
            <a:r>
              <a:rPr lang="en-US" altLang="ko-KR" sz="2600" dirty="0" err="1" smtClean="0">
                <a:latin typeface="서울한강체 L" pitchFamily="18" charset="-127"/>
                <a:ea typeface="서울한강체 L" pitchFamily="18" charset="-127"/>
              </a:rPr>
              <a:t>Utrail</a:t>
            </a:r>
            <a:r>
              <a:rPr lang="en-US" altLang="ko-KR" sz="2600" dirty="0" smtClean="0">
                <a:latin typeface="서울한강체 L" pitchFamily="18" charset="-127"/>
                <a:ea typeface="서울한강체 L" pitchFamily="18" charset="-127"/>
              </a:rPr>
              <a:t> Village</a:t>
            </a:r>
          </a:p>
          <a:p>
            <a:endParaRPr lang="ko-KR" altLang="en-US" sz="2600" dirty="0">
              <a:latin typeface="서울한강체 L" pitchFamily="18" charset="-127"/>
              <a:ea typeface="서울한강체 L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3568" y="2708920"/>
            <a:ext cx="7772400" cy="1470025"/>
          </a:xfrm>
        </p:spPr>
        <p:txBody>
          <a:bodyPr/>
          <a:lstStyle/>
          <a:p>
            <a:r>
              <a:rPr lang="ko-KR" altLang="en-US" dirty="0" smtClean="0">
                <a:latin typeface="서울남산체 L" pitchFamily="18" charset="-127"/>
                <a:ea typeface="서울남산체 L" pitchFamily="18" charset="-127"/>
              </a:rPr>
              <a:t>생활 모습</a:t>
            </a:r>
            <a:r>
              <a:rPr lang="en-US" altLang="ko-KR" dirty="0" smtClean="0">
                <a:latin typeface="서울남산체 L" pitchFamily="18" charset="-127"/>
                <a:ea typeface="서울남산체 L" pitchFamily="18" charset="-127"/>
              </a:rPr>
              <a:t/>
            </a:r>
            <a:br>
              <a:rPr lang="en-US" altLang="ko-KR" dirty="0" smtClean="0">
                <a:latin typeface="서울남산체 L" pitchFamily="18" charset="-127"/>
                <a:ea typeface="서울남산체 L" pitchFamily="18" charset="-127"/>
              </a:rPr>
            </a:br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994122"/>
          </a:xfrm>
        </p:spPr>
        <p:txBody>
          <a:bodyPr>
            <a:normAutofit fontScale="90000"/>
          </a:bodyPr>
          <a:lstStyle/>
          <a:p>
            <a:pPr lvl="1" algn="ctr"/>
            <a:r>
              <a:rPr lang="ko-KR" altLang="en-US" sz="4000" dirty="0" smtClean="0">
                <a:latin typeface="서울남산체 L" pitchFamily="18" charset="-127"/>
                <a:ea typeface="서울남산체 L" pitchFamily="18" charset="-127"/>
              </a:rPr>
              <a:t>여는 나눔</a:t>
            </a:r>
            <a:r>
              <a:rPr lang="en-US" altLang="ko-KR" sz="4000" dirty="0" smtClean="0">
                <a:latin typeface="서울남산체 L" pitchFamily="18" charset="-127"/>
                <a:ea typeface="서울남산체 L" pitchFamily="18" charset="-127"/>
              </a:rPr>
              <a:t>, </a:t>
            </a:r>
            <a:r>
              <a:rPr lang="ko-KR" altLang="en-US" sz="4000" dirty="0" smtClean="0">
                <a:latin typeface="서울남산체 L" pitchFamily="18" charset="-127"/>
                <a:ea typeface="서울남산체 L" pitchFamily="18" charset="-127"/>
              </a:rPr>
              <a:t>닫는 나눔</a:t>
            </a:r>
            <a:r>
              <a:rPr lang="en-US" altLang="ko-KR" sz="4000" dirty="0" smtClean="0">
                <a:latin typeface="서울남산체 L" pitchFamily="18" charset="-127"/>
                <a:ea typeface="서울남산체 L" pitchFamily="18" charset="-127"/>
              </a:rPr>
              <a:t/>
            </a:r>
            <a:br>
              <a:rPr lang="en-US" altLang="ko-KR" sz="4000" dirty="0" smtClean="0">
                <a:latin typeface="서울남산체 L" pitchFamily="18" charset="-127"/>
                <a:ea typeface="서울남산체 L" pitchFamily="18" charset="-127"/>
              </a:rPr>
            </a:br>
            <a:r>
              <a:rPr lang="en-US" altLang="ko-KR" b="1" dirty="0" smtClean="0">
                <a:latin typeface="서울남산체 L" pitchFamily="18" charset="-127"/>
                <a:ea typeface="서울남산체 L" pitchFamily="18" charset="-127"/>
              </a:rPr>
              <a:t/>
            </a:r>
            <a:br>
              <a:rPr lang="en-US" altLang="ko-KR" b="1" dirty="0" smtClean="0">
                <a:latin typeface="서울남산체 L" pitchFamily="18" charset="-127"/>
                <a:ea typeface="서울남산체 L" pitchFamily="18" charset="-127"/>
              </a:rPr>
            </a:br>
            <a:endParaRPr lang="ko-KR" altLang="en-US" b="1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21E213-D47E-4B73-BC83-C16845A1F94C}" type="slidenum">
              <a:rPr lang="ko-KR" altLang="en-US" smtClean="0"/>
              <a:pPr/>
              <a:t>20</a:t>
            </a:fld>
            <a:endParaRPr lang="ko-KR" altLang="en-US"/>
          </a:p>
        </p:txBody>
      </p:sp>
      <p:sp>
        <p:nvSpPr>
          <p:cNvPr id="6" name="자유형 5"/>
          <p:cNvSpPr/>
          <p:nvPr/>
        </p:nvSpPr>
        <p:spPr>
          <a:xfrm>
            <a:off x="1691680" y="332656"/>
            <a:ext cx="792088" cy="504056"/>
          </a:xfrm>
          <a:custGeom>
            <a:avLst/>
            <a:gdLst>
              <a:gd name="connsiteX0" fmla="*/ 541422 w 851287"/>
              <a:gd name="connsiteY0" fmla="*/ 12032 h 902369"/>
              <a:gd name="connsiteX1" fmla="*/ 493295 w 851287"/>
              <a:gd name="connsiteY1" fmla="*/ 84221 h 902369"/>
              <a:gd name="connsiteX2" fmla="*/ 469232 w 851287"/>
              <a:gd name="connsiteY2" fmla="*/ 132348 h 902369"/>
              <a:gd name="connsiteX3" fmla="*/ 421106 w 851287"/>
              <a:gd name="connsiteY3" fmla="*/ 168442 h 902369"/>
              <a:gd name="connsiteX4" fmla="*/ 300790 w 851287"/>
              <a:gd name="connsiteY4" fmla="*/ 409074 h 902369"/>
              <a:gd name="connsiteX5" fmla="*/ 204537 w 851287"/>
              <a:gd name="connsiteY5" fmla="*/ 529390 h 902369"/>
              <a:gd name="connsiteX6" fmla="*/ 180474 w 851287"/>
              <a:gd name="connsiteY6" fmla="*/ 565484 h 902369"/>
              <a:gd name="connsiteX7" fmla="*/ 144379 w 851287"/>
              <a:gd name="connsiteY7" fmla="*/ 625642 h 902369"/>
              <a:gd name="connsiteX8" fmla="*/ 108285 w 851287"/>
              <a:gd name="connsiteY8" fmla="*/ 673769 h 902369"/>
              <a:gd name="connsiteX9" fmla="*/ 60158 w 851287"/>
              <a:gd name="connsiteY9" fmla="*/ 745958 h 902369"/>
              <a:gd name="connsiteX10" fmla="*/ 24064 w 851287"/>
              <a:gd name="connsiteY10" fmla="*/ 830179 h 902369"/>
              <a:gd name="connsiteX11" fmla="*/ 0 w 851287"/>
              <a:gd name="connsiteY11" fmla="*/ 854242 h 902369"/>
              <a:gd name="connsiteX12" fmla="*/ 72190 w 851287"/>
              <a:gd name="connsiteY12" fmla="*/ 806116 h 902369"/>
              <a:gd name="connsiteX13" fmla="*/ 120316 w 851287"/>
              <a:gd name="connsiteY13" fmla="*/ 782053 h 902369"/>
              <a:gd name="connsiteX14" fmla="*/ 192506 w 851287"/>
              <a:gd name="connsiteY14" fmla="*/ 757990 h 902369"/>
              <a:gd name="connsiteX15" fmla="*/ 336885 w 851287"/>
              <a:gd name="connsiteY15" fmla="*/ 721895 h 902369"/>
              <a:gd name="connsiteX16" fmla="*/ 445169 w 851287"/>
              <a:gd name="connsiteY16" fmla="*/ 697832 h 902369"/>
              <a:gd name="connsiteX17" fmla="*/ 481264 w 851287"/>
              <a:gd name="connsiteY17" fmla="*/ 673769 h 902369"/>
              <a:gd name="connsiteX18" fmla="*/ 541422 w 851287"/>
              <a:gd name="connsiteY18" fmla="*/ 661737 h 902369"/>
              <a:gd name="connsiteX19" fmla="*/ 577516 w 851287"/>
              <a:gd name="connsiteY19" fmla="*/ 649705 h 902369"/>
              <a:gd name="connsiteX20" fmla="*/ 637674 w 851287"/>
              <a:gd name="connsiteY20" fmla="*/ 637674 h 902369"/>
              <a:gd name="connsiteX21" fmla="*/ 685800 w 851287"/>
              <a:gd name="connsiteY21" fmla="*/ 613611 h 902369"/>
              <a:gd name="connsiteX22" fmla="*/ 721895 w 851287"/>
              <a:gd name="connsiteY22" fmla="*/ 589548 h 902369"/>
              <a:gd name="connsiteX23" fmla="*/ 757990 w 851287"/>
              <a:gd name="connsiteY23" fmla="*/ 577516 h 902369"/>
              <a:gd name="connsiteX24" fmla="*/ 830179 w 851287"/>
              <a:gd name="connsiteY24" fmla="*/ 541421 h 902369"/>
              <a:gd name="connsiteX25" fmla="*/ 709864 w 851287"/>
              <a:gd name="connsiteY25" fmla="*/ 505326 h 902369"/>
              <a:gd name="connsiteX26" fmla="*/ 625643 w 851287"/>
              <a:gd name="connsiteY26" fmla="*/ 493295 h 902369"/>
              <a:gd name="connsiteX27" fmla="*/ 505327 w 851287"/>
              <a:gd name="connsiteY27" fmla="*/ 457200 h 902369"/>
              <a:gd name="connsiteX28" fmla="*/ 469232 w 851287"/>
              <a:gd name="connsiteY28" fmla="*/ 445169 h 902369"/>
              <a:gd name="connsiteX29" fmla="*/ 372979 w 851287"/>
              <a:gd name="connsiteY29" fmla="*/ 421105 h 902369"/>
              <a:gd name="connsiteX30" fmla="*/ 300790 w 851287"/>
              <a:gd name="connsiteY30" fmla="*/ 397042 h 902369"/>
              <a:gd name="connsiteX31" fmla="*/ 204537 w 851287"/>
              <a:gd name="connsiteY31" fmla="*/ 360948 h 902369"/>
              <a:gd name="connsiteX32" fmla="*/ 84222 w 851287"/>
              <a:gd name="connsiteY32" fmla="*/ 336884 h 902369"/>
              <a:gd name="connsiteX33" fmla="*/ 48127 w 851287"/>
              <a:gd name="connsiteY33" fmla="*/ 348916 h 902369"/>
              <a:gd name="connsiteX34" fmla="*/ 84222 w 851287"/>
              <a:gd name="connsiteY34" fmla="*/ 385011 h 902369"/>
              <a:gd name="connsiteX35" fmla="*/ 108285 w 851287"/>
              <a:gd name="connsiteY35" fmla="*/ 421105 h 902369"/>
              <a:gd name="connsiteX36" fmla="*/ 156411 w 851287"/>
              <a:gd name="connsiteY36" fmla="*/ 493295 h 902369"/>
              <a:gd name="connsiteX37" fmla="*/ 168443 w 851287"/>
              <a:gd name="connsiteY37" fmla="*/ 529390 h 902369"/>
              <a:gd name="connsiteX38" fmla="*/ 228600 w 851287"/>
              <a:gd name="connsiteY38" fmla="*/ 589548 h 902369"/>
              <a:gd name="connsiteX39" fmla="*/ 252664 w 851287"/>
              <a:gd name="connsiteY39" fmla="*/ 613611 h 902369"/>
              <a:gd name="connsiteX40" fmla="*/ 288758 w 851287"/>
              <a:gd name="connsiteY40" fmla="*/ 637674 h 902369"/>
              <a:gd name="connsiteX41" fmla="*/ 372979 w 851287"/>
              <a:gd name="connsiteY41" fmla="*/ 733926 h 902369"/>
              <a:gd name="connsiteX42" fmla="*/ 397043 w 851287"/>
              <a:gd name="connsiteY42" fmla="*/ 757990 h 902369"/>
              <a:gd name="connsiteX43" fmla="*/ 445169 w 851287"/>
              <a:gd name="connsiteY43" fmla="*/ 818148 h 902369"/>
              <a:gd name="connsiteX44" fmla="*/ 481264 w 851287"/>
              <a:gd name="connsiteY44" fmla="*/ 842211 h 902369"/>
              <a:gd name="connsiteX45" fmla="*/ 541422 w 851287"/>
              <a:gd name="connsiteY45" fmla="*/ 902369 h 902369"/>
              <a:gd name="connsiteX46" fmla="*/ 517358 w 851287"/>
              <a:gd name="connsiteY46" fmla="*/ 493295 h 902369"/>
              <a:gd name="connsiteX47" fmla="*/ 505327 w 851287"/>
              <a:gd name="connsiteY47" fmla="*/ 457200 h 902369"/>
              <a:gd name="connsiteX48" fmla="*/ 493295 w 851287"/>
              <a:gd name="connsiteY48" fmla="*/ 385011 h 902369"/>
              <a:gd name="connsiteX49" fmla="*/ 469232 w 851287"/>
              <a:gd name="connsiteY49" fmla="*/ 60158 h 902369"/>
              <a:gd name="connsiteX50" fmla="*/ 469232 w 851287"/>
              <a:gd name="connsiteY50" fmla="*/ 0 h 902369"/>
              <a:gd name="connsiteX0" fmla="*/ 442211 w 851287"/>
              <a:gd name="connsiteY0" fmla="*/ 0 h 906960"/>
              <a:gd name="connsiteX1" fmla="*/ 493295 w 851287"/>
              <a:gd name="connsiteY1" fmla="*/ 88812 h 906960"/>
              <a:gd name="connsiteX2" fmla="*/ 469232 w 851287"/>
              <a:gd name="connsiteY2" fmla="*/ 136939 h 906960"/>
              <a:gd name="connsiteX3" fmla="*/ 421106 w 851287"/>
              <a:gd name="connsiteY3" fmla="*/ 173033 h 906960"/>
              <a:gd name="connsiteX4" fmla="*/ 300790 w 851287"/>
              <a:gd name="connsiteY4" fmla="*/ 413665 h 906960"/>
              <a:gd name="connsiteX5" fmla="*/ 204537 w 851287"/>
              <a:gd name="connsiteY5" fmla="*/ 533981 h 906960"/>
              <a:gd name="connsiteX6" fmla="*/ 180474 w 851287"/>
              <a:gd name="connsiteY6" fmla="*/ 570075 h 906960"/>
              <a:gd name="connsiteX7" fmla="*/ 144379 w 851287"/>
              <a:gd name="connsiteY7" fmla="*/ 630233 h 906960"/>
              <a:gd name="connsiteX8" fmla="*/ 108285 w 851287"/>
              <a:gd name="connsiteY8" fmla="*/ 678360 h 906960"/>
              <a:gd name="connsiteX9" fmla="*/ 60158 w 851287"/>
              <a:gd name="connsiteY9" fmla="*/ 750549 h 906960"/>
              <a:gd name="connsiteX10" fmla="*/ 24064 w 851287"/>
              <a:gd name="connsiteY10" fmla="*/ 834770 h 906960"/>
              <a:gd name="connsiteX11" fmla="*/ 0 w 851287"/>
              <a:gd name="connsiteY11" fmla="*/ 858833 h 906960"/>
              <a:gd name="connsiteX12" fmla="*/ 72190 w 851287"/>
              <a:gd name="connsiteY12" fmla="*/ 810707 h 906960"/>
              <a:gd name="connsiteX13" fmla="*/ 120316 w 851287"/>
              <a:gd name="connsiteY13" fmla="*/ 786644 h 906960"/>
              <a:gd name="connsiteX14" fmla="*/ 192506 w 851287"/>
              <a:gd name="connsiteY14" fmla="*/ 762581 h 906960"/>
              <a:gd name="connsiteX15" fmla="*/ 336885 w 851287"/>
              <a:gd name="connsiteY15" fmla="*/ 726486 h 906960"/>
              <a:gd name="connsiteX16" fmla="*/ 445169 w 851287"/>
              <a:gd name="connsiteY16" fmla="*/ 702423 h 906960"/>
              <a:gd name="connsiteX17" fmla="*/ 481264 w 851287"/>
              <a:gd name="connsiteY17" fmla="*/ 678360 h 906960"/>
              <a:gd name="connsiteX18" fmla="*/ 541422 w 851287"/>
              <a:gd name="connsiteY18" fmla="*/ 666328 h 906960"/>
              <a:gd name="connsiteX19" fmla="*/ 577516 w 851287"/>
              <a:gd name="connsiteY19" fmla="*/ 654296 h 906960"/>
              <a:gd name="connsiteX20" fmla="*/ 637674 w 851287"/>
              <a:gd name="connsiteY20" fmla="*/ 642265 h 906960"/>
              <a:gd name="connsiteX21" fmla="*/ 685800 w 851287"/>
              <a:gd name="connsiteY21" fmla="*/ 618202 h 906960"/>
              <a:gd name="connsiteX22" fmla="*/ 721895 w 851287"/>
              <a:gd name="connsiteY22" fmla="*/ 594139 h 906960"/>
              <a:gd name="connsiteX23" fmla="*/ 757990 w 851287"/>
              <a:gd name="connsiteY23" fmla="*/ 582107 h 906960"/>
              <a:gd name="connsiteX24" fmla="*/ 830179 w 851287"/>
              <a:gd name="connsiteY24" fmla="*/ 546012 h 906960"/>
              <a:gd name="connsiteX25" fmla="*/ 709864 w 851287"/>
              <a:gd name="connsiteY25" fmla="*/ 509917 h 906960"/>
              <a:gd name="connsiteX26" fmla="*/ 625643 w 851287"/>
              <a:gd name="connsiteY26" fmla="*/ 497886 h 906960"/>
              <a:gd name="connsiteX27" fmla="*/ 505327 w 851287"/>
              <a:gd name="connsiteY27" fmla="*/ 461791 h 906960"/>
              <a:gd name="connsiteX28" fmla="*/ 469232 w 851287"/>
              <a:gd name="connsiteY28" fmla="*/ 449760 h 906960"/>
              <a:gd name="connsiteX29" fmla="*/ 372979 w 851287"/>
              <a:gd name="connsiteY29" fmla="*/ 425696 h 906960"/>
              <a:gd name="connsiteX30" fmla="*/ 300790 w 851287"/>
              <a:gd name="connsiteY30" fmla="*/ 401633 h 906960"/>
              <a:gd name="connsiteX31" fmla="*/ 204537 w 851287"/>
              <a:gd name="connsiteY31" fmla="*/ 365539 h 906960"/>
              <a:gd name="connsiteX32" fmla="*/ 84222 w 851287"/>
              <a:gd name="connsiteY32" fmla="*/ 341475 h 906960"/>
              <a:gd name="connsiteX33" fmla="*/ 48127 w 851287"/>
              <a:gd name="connsiteY33" fmla="*/ 353507 h 906960"/>
              <a:gd name="connsiteX34" fmla="*/ 84222 w 851287"/>
              <a:gd name="connsiteY34" fmla="*/ 389602 h 906960"/>
              <a:gd name="connsiteX35" fmla="*/ 108285 w 851287"/>
              <a:gd name="connsiteY35" fmla="*/ 425696 h 906960"/>
              <a:gd name="connsiteX36" fmla="*/ 156411 w 851287"/>
              <a:gd name="connsiteY36" fmla="*/ 497886 h 906960"/>
              <a:gd name="connsiteX37" fmla="*/ 168443 w 851287"/>
              <a:gd name="connsiteY37" fmla="*/ 533981 h 906960"/>
              <a:gd name="connsiteX38" fmla="*/ 228600 w 851287"/>
              <a:gd name="connsiteY38" fmla="*/ 594139 h 906960"/>
              <a:gd name="connsiteX39" fmla="*/ 252664 w 851287"/>
              <a:gd name="connsiteY39" fmla="*/ 618202 h 906960"/>
              <a:gd name="connsiteX40" fmla="*/ 288758 w 851287"/>
              <a:gd name="connsiteY40" fmla="*/ 642265 h 906960"/>
              <a:gd name="connsiteX41" fmla="*/ 372979 w 851287"/>
              <a:gd name="connsiteY41" fmla="*/ 738517 h 906960"/>
              <a:gd name="connsiteX42" fmla="*/ 397043 w 851287"/>
              <a:gd name="connsiteY42" fmla="*/ 762581 h 906960"/>
              <a:gd name="connsiteX43" fmla="*/ 445169 w 851287"/>
              <a:gd name="connsiteY43" fmla="*/ 822739 h 906960"/>
              <a:gd name="connsiteX44" fmla="*/ 481264 w 851287"/>
              <a:gd name="connsiteY44" fmla="*/ 846802 h 906960"/>
              <a:gd name="connsiteX45" fmla="*/ 541422 w 851287"/>
              <a:gd name="connsiteY45" fmla="*/ 906960 h 906960"/>
              <a:gd name="connsiteX46" fmla="*/ 517358 w 851287"/>
              <a:gd name="connsiteY46" fmla="*/ 497886 h 906960"/>
              <a:gd name="connsiteX47" fmla="*/ 505327 w 851287"/>
              <a:gd name="connsiteY47" fmla="*/ 461791 h 906960"/>
              <a:gd name="connsiteX48" fmla="*/ 493295 w 851287"/>
              <a:gd name="connsiteY48" fmla="*/ 389602 h 906960"/>
              <a:gd name="connsiteX49" fmla="*/ 469232 w 851287"/>
              <a:gd name="connsiteY49" fmla="*/ 64749 h 906960"/>
              <a:gd name="connsiteX50" fmla="*/ 469232 w 851287"/>
              <a:gd name="connsiteY50" fmla="*/ 4591 h 906960"/>
              <a:gd name="connsiteX0" fmla="*/ 442211 w 851287"/>
              <a:gd name="connsiteY0" fmla="*/ 0 h 906960"/>
              <a:gd name="connsiteX1" fmla="*/ 437001 w 851287"/>
              <a:gd name="connsiteY1" fmla="*/ 87424 h 906960"/>
              <a:gd name="connsiteX2" fmla="*/ 469232 w 851287"/>
              <a:gd name="connsiteY2" fmla="*/ 136939 h 906960"/>
              <a:gd name="connsiteX3" fmla="*/ 421106 w 851287"/>
              <a:gd name="connsiteY3" fmla="*/ 173033 h 906960"/>
              <a:gd name="connsiteX4" fmla="*/ 300790 w 851287"/>
              <a:gd name="connsiteY4" fmla="*/ 413665 h 906960"/>
              <a:gd name="connsiteX5" fmla="*/ 204537 w 851287"/>
              <a:gd name="connsiteY5" fmla="*/ 533981 h 906960"/>
              <a:gd name="connsiteX6" fmla="*/ 180474 w 851287"/>
              <a:gd name="connsiteY6" fmla="*/ 570075 h 906960"/>
              <a:gd name="connsiteX7" fmla="*/ 144379 w 851287"/>
              <a:gd name="connsiteY7" fmla="*/ 630233 h 906960"/>
              <a:gd name="connsiteX8" fmla="*/ 108285 w 851287"/>
              <a:gd name="connsiteY8" fmla="*/ 678360 h 906960"/>
              <a:gd name="connsiteX9" fmla="*/ 60158 w 851287"/>
              <a:gd name="connsiteY9" fmla="*/ 750549 h 906960"/>
              <a:gd name="connsiteX10" fmla="*/ 24064 w 851287"/>
              <a:gd name="connsiteY10" fmla="*/ 834770 h 906960"/>
              <a:gd name="connsiteX11" fmla="*/ 0 w 851287"/>
              <a:gd name="connsiteY11" fmla="*/ 858833 h 906960"/>
              <a:gd name="connsiteX12" fmla="*/ 72190 w 851287"/>
              <a:gd name="connsiteY12" fmla="*/ 810707 h 906960"/>
              <a:gd name="connsiteX13" fmla="*/ 120316 w 851287"/>
              <a:gd name="connsiteY13" fmla="*/ 786644 h 906960"/>
              <a:gd name="connsiteX14" fmla="*/ 192506 w 851287"/>
              <a:gd name="connsiteY14" fmla="*/ 762581 h 906960"/>
              <a:gd name="connsiteX15" fmla="*/ 336885 w 851287"/>
              <a:gd name="connsiteY15" fmla="*/ 726486 h 906960"/>
              <a:gd name="connsiteX16" fmla="*/ 445169 w 851287"/>
              <a:gd name="connsiteY16" fmla="*/ 702423 h 906960"/>
              <a:gd name="connsiteX17" fmla="*/ 481264 w 851287"/>
              <a:gd name="connsiteY17" fmla="*/ 678360 h 906960"/>
              <a:gd name="connsiteX18" fmla="*/ 541422 w 851287"/>
              <a:gd name="connsiteY18" fmla="*/ 666328 h 906960"/>
              <a:gd name="connsiteX19" fmla="*/ 577516 w 851287"/>
              <a:gd name="connsiteY19" fmla="*/ 654296 h 906960"/>
              <a:gd name="connsiteX20" fmla="*/ 637674 w 851287"/>
              <a:gd name="connsiteY20" fmla="*/ 642265 h 906960"/>
              <a:gd name="connsiteX21" fmla="*/ 685800 w 851287"/>
              <a:gd name="connsiteY21" fmla="*/ 618202 h 906960"/>
              <a:gd name="connsiteX22" fmla="*/ 721895 w 851287"/>
              <a:gd name="connsiteY22" fmla="*/ 594139 h 906960"/>
              <a:gd name="connsiteX23" fmla="*/ 757990 w 851287"/>
              <a:gd name="connsiteY23" fmla="*/ 582107 h 906960"/>
              <a:gd name="connsiteX24" fmla="*/ 830179 w 851287"/>
              <a:gd name="connsiteY24" fmla="*/ 546012 h 906960"/>
              <a:gd name="connsiteX25" fmla="*/ 709864 w 851287"/>
              <a:gd name="connsiteY25" fmla="*/ 509917 h 906960"/>
              <a:gd name="connsiteX26" fmla="*/ 625643 w 851287"/>
              <a:gd name="connsiteY26" fmla="*/ 497886 h 906960"/>
              <a:gd name="connsiteX27" fmla="*/ 505327 w 851287"/>
              <a:gd name="connsiteY27" fmla="*/ 461791 h 906960"/>
              <a:gd name="connsiteX28" fmla="*/ 469232 w 851287"/>
              <a:gd name="connsiteY28" fmla="*/ 449760 h 906960"/>
              <a:gd name="connsiteX29" fmla="*/ 372979 w 851287"/>
              <a:gd name="connsiteY29" fmla="*/ 425696 h 906960"/>
              <a:gd name="connsiteX30" fmla="*/ 300790 w 851287"/>
              <a:gd name="connsiteY30" fmla="*/ 401633 h 906960"/>
              <a:gd name="connsiteX31" fmla="*/ 204537 w 851287"/>
              <a:gd name="connsiteY31" fmla="*/ 365539 h 906960"/>
              <a:gd name="connsiteX32" fmla="*/ 84222 w 851287"/>
              <a:gd name="connsiteY32" fmla="*/ 341475 h 906960"/>
              <a:gd name="connsiteX33" fmla="*/ 48127 w 851287"/>
              <a:gd name="connsiteY33" fmla="*/ 353507 h 906960"/>
              <a:gd name="connsiteX34" fmla="*/ 84222 w 851287"/>
              <a:gd name="connsiteY34" fmla="*/ 389602 h 906960"/>
              <a:gd name="connsiteX35" fmla="*/ 108285 w 851287"/>
              <a:gd name="connsiteY35" fmla="*/ 425696 h 906960"/>
              <a:gd name="connsiteX36" fmla="*/ 156411 w 851287"/>
              <a:gd name="connsiteY36" fmla="*/ 497886 h 906960"/>
              <a:gd name="connsiteX37" fmla="*/ 168443 w 851287"/>
              <a:gd name="connsiteY37" fmla="*/ 533981 h 906960"/>
              <a:gd name="connsiteX38" fmla="*/ 228600 w 851287"/>
              <a:gd name="connsiteY38" fmla="*/ 594139 h 906960"/>
              <a:gd name="connsiteX39" fmla="*/ 252664 w 851287"/>
              <a:gd name="connsiteY39" fmla="*/ 618202 h 906960"/>
              <a:gd name="connsiteX40" fmla="*/ 288758 w 851287"/>
              <a:gd name="connsiteY40" fmla="*/ 642265 h 906960"/>
              <a:gd name="connsiteX41" fmla="*/ 372979 w 851287"/>
              <a:gd name="connsiteY41" fmla="*/ 738517 h 906960"/>
              <a:gd name="connsiteX42" fmla="*/ 397043 w 851287"/>
              <a:gd name="connsiteY42" fmla="*/ 762581 h 906960"/>
              <a:gd name="connsiteX43" fmla="*/ 445169 w 851287"/>
              <a:gd name="connsiteY43" fmla="*/ 822739 h 906960"/>
              <a:gd name="connsiteX44" fmla="*/ 481264 w 851287"/>
              <a:gd name="connsiteY44" fmla="*/ 846802 h 906960"/>
              <a:gd name="connsiteX45" fmla="*/ 541422 w 851287"/>
              <a:gd name="connsiteY45" fmla="*/ 906960 h 906960"/>
              <a:gd name="connsiteX46" fmla="*/ 517358 w 851287"/>
              <a:gd name="connsiteY46" fmla="*/ 497886 h 906960"/>
              <a:gd name="connsiteX47" fmla="*/ 505327 w 851287"/>
              <a:gd name="connsiteY47" fmla="*/ 461791 h 906960"/>
              <a:gd name="connsiteX48" fmla="*/ 493295 w 851287"/>
              <a:gd name="connsiteY48" fmla="*/ 389602 h 906960"/>
              <a:gd name="connsiteX49" fmla="*/ 469232 w 851287"/>
              <a:gd name="connsiteY49" fmla="*/ 64749 h 906960"/>
              <a:gd name="connsiteX50" fmla="*/ 469232 w 851287"/>
              <a:gd name="connsiteY50" fmla="*/ 4591 h 906960"/>
              <a:gd name="connsiteX0" fmla="*/ 442211 w 851287"/>
              <a:gd name="connsiteY0" fmla="*/ 0 h 906960"/>
              <a:gd name="connsiteX1" fmla="*/ 437001 w 851287"/>
              <a:gd name="connsiteY1" fmla="*/ 87424 h 906960"/>
              <a:gd name="connsiteX2" fmla="*/ 421110 w 851287"/>
              <a:gd name="connsiteY2" fmla="*/ 174848 h 906960"/>
              <a:gd name="connsiteX3" fmla="*/ 421106 w 851287"/>
              <a:gd name="connsiteY3" fmla="*/ 173033 h 906960"/>
              <a:gd name="connsiteX4" fmla="*/ 300790 w 851287"/>
              <a:gd name="connsiteY4" fmla="*/ 413665 h 906960"/>
              <a:gd name="connsiteX5" fmla="*/ 204537 w 851287"/>
              <a:gd name="connsiteY5" fmla="*/ 533981 h 906960"/>
              <a:gd name="connsiteX6" fmla="*/ 180474 w 851287"/>
              <a:gd name="connsiteY6" fmla="*/ 570075 h 906960"/>
              <a:gd name="connsiteX7" fmla="*/ 144379 w 851287"/>
              <a:gd name="connsiteY7" fmla="*/ 630233 h 906960"/>
              <a:gd name="connsiteX8" fmla="*/ 108285 w 851287"/>
              <a:gd name="connsiteY8" fmla="*/ 678360 h 906960"/>
              <a:gd name="connsiteX9" fmla="*/ 60158 w 851287"/>
              <a:gd name="connsiteY9" fmla="*/ 750549 h 906960"/>
              <a:gd name="connsiteX10" fmla="*/ 24064 w 851287"/>
              <a:gd name="connsiteY10" fmla="*/ 834770 h 906960"/>
              <a:gd name="connsiteX11" fmla="*/ 0 w 851287"/>
              <a:gd name="connsiteY11" fmla="*/ 858833 h 906960"/>
              <a:gd name="connsiteX12" fmla="*/ 72190 w 851287"/>
              <a:gd name="connsiteY12" fmla="*/ 810707 h 906960"/>
              <a:gd name="connsiteX13" fmla="*/ 120316 w 851287"/>
              <a:gd name="connsiteY13" fmla="*/ 786644 h 906960"/>
              <a:gd name="connsiteX14" fmla="*/ 192506 w 851287"/>
              <a:gd name="connsiteY14" fmla="*/ 762581 h 906960"/>
              <a:gd name="connsiteX15" fmla="*/ 336885 w 851287"/>
              <a:gd name="connsiteY15" fmla="*/ 726486 h 906960"/>
              <a:gd name="connsiteX16" fmla="*/ 445169 w 851287"/>
              <a:gd name="connsiteY16" fmla="*/ 702423 h 906960"/>
              <a:gd name="connsiteX17" fmla="*/ 481264 w 851287"/>
              <a:gd name="connsiteY17" fmla="*/ 678360 h 906960"/>
              <a:gd name="connsiteX18" fmla="*/ 541422 w 851287"/>
              <a:gd name="connsiteY18" fmla="*/ 666328 h 906960"/>
              <a:gd name="connsiteX19" fmla="*/ 577516 w 851287"/>
              <a:gd name="connsiteY19" fmla="*/ 654296 h 906960"/>
              <a:gd name="connsiteX20" fmla="*/ 637674 w 851287"/>
              <a:gd name="connsiteY20" fmla="*/ 642265 h 906960"/>
              <a:gd name="connsiteX21" fmla="*/ 685800 w 851287"/>
              <a:gd name="connsiteY21" fmla="*/ 618202 h 906960"/>
              <a:gd name="connsiteX22" fmla="*/ 721895 w 851287"/>
              <a:gd name="connsiteY22" fmla="*/ 594139 h 906960"/>
              <a:gd name="connsiteX23" fmla="*/ 757990 w 851287"/>
              <a:gd name="connsiteY23" fmla="*/ 582107 h 906960"/>
              <a:gd name="connsiteX24" fmla="*/ 830179 w 851287"/>
              <a:gd name="connsiteY24" fmla="*/ 546012 h 906960"/>
              <a:gd name="connsiteX25" fmla="*/ 709864 w 851287"/>
              <a:gd name="connsiteY25" fmla="*/ 509917 h 906960"/>
              <a:gd name="connsiteX26" fmla="*/ 625643 w 851287"/>
              <a:gd name="connsiteY26" fmla="*/ 497886 h 906960"/>
              <a:gd name="connsiteX27" fmla="*/ 505327 w 851287"/>
              <a:gd name="connsiteY27" fmla="*/ 461791 h 906960"/>
              <a:gd name="connsiteX28" fmla="*/ 469232 w 851287"/>
              <a:gd name="connsiteY28" fmla="*/ 449760 h 906960"/>
              <a:gd name="connsiteX29" fmla="*/ 372979 w 851287"/>
              <a:gd name="connsiteY29" fmla="*/ 425696 h 906960"/>
              <a:gd name="connsiteX30" fmla="*/ 300790 w 851287"/>
              <a:gd name="connsiteY30" fmla="*/ 401633 h 906960"/>
              <a:gd name="connsiteX31" fmla="*/ 204537 w 851287"/>
              <a:gd name="connsiteY31" fmla="*/ 365539 h 906960"/>
              <a:gd name="connsiteX32" fmla="*/ 84222 w 851287"/>
              <a:gd name="connsiteY32" fmla="*/ 341475 h 906960"/>
              <a:gd name="connsiteX33" fmla="*/ 48127 w 851287"/>
              <a:gd name="connsiteY33" fmla="*/ 353507 h 906960"/>
              <a:gd name="connsiteX34" fmla="*/ 84222 w 851287"/>
              <a:gd name="connsiteY34" fmla="*/ 389602 h 906960"/>
              <a:gd name="connsiteX35" fmla="*/ 108285 w 851287"/>
              <a:gd name="connsiteY35" fmla="*/ 425696 h 906960"/>
              <a:gd name="connsiteX36" fmla="*/ 156411 w 851287"/>
              <a:gd name="connsiteY36" fmla="*/ 497886 h 906960"/>
              <a:gd name="connsiteX37" fmla="*/ 168443 w 851287"/>
              <a:gd name="connsiteY37" fmla="*/ 533981 h 906960"/>
              <a:gd name="connsiteX38" fmla="*/ 228600 w 851287"/>
              <a:gd name="connsiteY38" fmla="*/ 594139 h 906960"/>
              <a:gd name="connsiteX39" fmla="*/ 252664 w 851287"/>
              <a:gd name="connsiteY39" fmla="*/ 618202 h 906960"/>
              <a:gd name="connsiteX40" fmla="*/ 288758 w 851287"/>
              <a:gd name="connsiteY40" fmla="*/ 642265 h 906960"/>
              <a:gd name="connsiteX41" fmla="*/ 372979 w 851287"/>
              <a:gd name="connsiteY41" fmla="*/ 738517 h 906960"/>
              <a:gd name="connsiteX42" fmla="*/ 397043 w 851287"/>
              <a:gd name="connsiteY42" fmla="*/ 762581 h 906960"/>
              <a:gd name="connsiteX43" fmla="*/ 445169 w 851287"/>
              <a:gd name="connsiteY43" fmla="*/ 822739 h 906960"/>
              <a:gd name="connsiteX44" fmla="*/ 481264 w 851287"/>
              <a:gd name="connsiteY44" fmla="*/ 846802 h 906960"/>
              <a:gd name="connsiteX45" fmla="*/ 541422 w 851287"/>
              <a:gd name="connsiteY45" fmla="*/ 906960 h 906960"/>
              <a:gd name="connsiteX46" fmla="*/ 517358 w 851287"/>
              <a:gd name="connsiteY46" fmla="*/ 497886 h 906960"/>
              <a:gd name="connsiteX47" fmla="*/ 505327 w 851287"/>
              <a:gd name="connsiteY47" fmla="*/ 461791 h 906960"/>
              <a:gd name="connsiteX48" fmla="*/ 493295 w 851287"/>
              <a:gd name="connsiteY48" fmla="*/ 389602 h 906960"/>
              <a:gd name="connsiteX49" fmla="*/ 469232 w 851287"/>
              <a:gd name="connsiteY49" fmla="*/ 64749 h 906960"/>
              <a:gd name="connsiteX50" fmla="*/ 469232 w 851287"/>
              <a:gd name="connsiteY50" fmla="*/ 4591 h 906960"/>
              <a:gd name="connsiteX0" fmla="*/ 468783 w 851287"/>
              <a:gd name="connsiteY0" fmla="*/ 0 h 906960"/>
              <a:gd name="connsiteX1" fmla="*/ 437001 w 851287"/>
              <a:gd name="connsiteY1" fmla="*/ 87424 h 906960"/>
              <a:gd name="connsiteX2" fmla="*/ 421110 w 851287"/>
              <a:gd name="connsiteY2" fmla="*/ 174848 h 906960"/>
              <a:gd name="connsiteX3" fmla="*/ 421106 w 851287"/>
              <a:gd name="connsiteY3" fmla="*/ 173033 h 906960"/>
              <a:gd name="connsiteX4" fmla="*/ 300790 w 851287"/>
              <a:gd name="connsiteY4" fmla="*/ 413665 h 906960"/>
              <a:gd name="connsiteX5" fmla="*/ 204537 w 851287"/>
              <a:gd name="connsiteY5" fmla="*/ 533981 h 906960"/>
              <a:gd name="connsiteX6" fmla="*/ 180474 w 851287"/>
              <a:gd name="connsiteY6" fmla="*/ 570075 h 906960"/>
              <a:gd name="connsiteX7" fmla="*/ 144379 w 851287"/>
              <a:gd name="connsiteY7" fmla="*/ 630233 h 906960"/>
              <a:gd name="connsiteX8" fmla="*/ 108285 w 851287"/>
              <a:gd name="connsiteY8" fmla="*/ 678360 h 906960"/>
              <a:gd name="connsiteX9" fmla="*/ 60158 w 851287"/>
              <a:gd name="connsiteY9" fmla="*/ 750549 h 906960"/>
              <a:gd name="connsiteX10" fmla="*/ 24064 w 851287"/>
              <a:gd name="connsiteY10" fmla="*/ 834770 h 906960"/>
              <a:gd name="connsiteX11" fmla="*/ 0 w 851287"/>
              <a:gd name="connsiteY11" fmla="*/ 858833 h 906960"/>
              <a:gd name="connsiteX12" fmla="*/ 72190 w 851287"/>
              <a:gd name="connsiteY12" fmla="*/ 810707 h 906960"/>
              <a:gd name="connsiteX13" fmla="*/ 120316 w 851287"/>
              <a:gd name="connsiteY13" fmla="*/ 786644 h 906960"/>
              <a:gd name="connsiteX14" fmla="*/ 192506 w 851287"/>
              <a:gd name="connsiteY14" fmla="*/ 762581 h 906960"/>
              <a:gd name="connsiteX15" fmla="*/ 336885 w 851287"/>
              <a:gd name="connsiteY15" fmla="*/ 726486 h 906960"/>
              <a:gd name="connsiteX16" fmla="*/ 445169 w 851287"/>
              <a:gd name="connsiteY16" fmla="*/ 702423 h 906960"/>
              <a:gd name="connsiteX17" fmla="*/ 481264 w 851287"/>
              <a:gd name="connsiteY17" fmla="*/ 678360 h 906960"/>
              <a:gd name="connsiteX18" fmla="*/ 541422 w 851287"/>
              <a:gd name="connsiteY18" fmla="*/ 666328 h 906960"/>
              <a:gd name="connsiteX19" fmla="*/ 577516 w 851287"/>
              <a:gd name="connsiteY19" fmla="*/ 654296 h 906960"/>
              <a:gd name="connsiteX20" fmla="*/ 637674 w 851287"/>
              <a:gd name="connsiteY20" fmla="*/ 642265 h 906960"/>
              <a:gd name="connsiteX21" fmla="*/ 685800 w 851287"/>
              <a:gd name="connsiteY21" fmla="*/ 618202 h 906960"/>
              <a:gd name="connsiteX22" fmla="*/ 721895 w 851287"/>
              <a:gd name="connsiteY22" fmla="*/ 594139 h 906960"/>
              <a:gd name="connsiteX23" fmla="*/ 757990 w 851287"/>
              <a:gd name="connsiteY23" fmla="*/ 582107 h 906960"/>
              <a:gd name="connsiteX24" fmla="*/ 830179 w 851287"/>
              <a:gd name="connsiteY24" fmla="*/ 546012 h 906960"/>
              <a:gd name="connsiteX25" fmla="*/ 709864 w 851287"/>
              <a:gd name="connsiteY25" fmla="*/ 509917 h 906960"/>
              <a:gd name="connsiteX26" fmla="*/ 625643 w 851287"/>
              <a:gd name="connsiteY26" fmla="*/ 497886 h 906960"/>
              <a:gd name="connsiteX27" fmla="*/ 505327 w 851287"/>
              <a:gd name="connsiteY27" fmla="*/ 461791 h 906960"/>
              <a:gd name="connsiteX28" fmla="*/ 469232 w 851287"/>
              <a:gd name="connsiteY28" fmla="*/ 449760 h 906960"/>
              <a:gd name="connsiteX29" fmla="*/ 372979 w 851287"/>
              <a:gd name="connsiteY29" fmla="*/ 425696 h 906960"/>
              <a:gd name="connsiteX30" fmla="*/ 300790 w 851287"/>
              <a:gd name="connsiteY30" fmla="*/ 401633 h 906960"/>
              <a:gd name="connsiteX31" fmla="*/ 204537 w 851287"/>
              <a:gd name="connsiteY31" fmla="*/ 365539 h 906960"/>
              <a:gd name="connsiteX32" fmla="*/ 84222 w 851287"/>
              <a:gd name="connsiteY32" fmla="*/ 341475 h 906960"/>
              <a:gd name="connsiteX33" fmla="*/ 48127 w 851287"/>
              <a:gd name="connsiteY33" fmla="*/ 353507 h 906960"/>
              <a:gd name="connsiteX34" fmla="*/ 84222 w 851287"/>
              <a:gd name="connsiteY34" fmla="*/ 389602 h 906960"/>
              <a:gd name="connsiteX35" fmla="*/ 108285 w 851287"/>
              <a:gd name="connsiteY35" fmla="*/ 425696 h 906960"/>
              <a:gd name="connsiteX36" fmla="*/ 156411 w 851287"/>
              <a:gd name="connsiteY36" fmla="*/ 497886 h 906960"/>
              <a:gd name="connsiteX37" fmla="*/ 168443 w 851287"/>
              <a:gd name="connsiteY37" fmla="*/ 533981 h 906960"/>
              <a:gd name="connsiteX38" fmla="*/ 228600 w 851287"/>
              <a:gd name="connsiteY38" fmla="*/ 594139 h 906960"/>
              <a:gd name="connsiteX39" fmla="*/ 252664 w 851287"/>
              <a:gd name="connsiteY39" fmla="*/ 618202 h 906960"/>
              <a:gd name="connsiteX40" fmla="*/ 288758 w 851287"/>
              <a:gd name="connsiteY40" fmla="*/ 642265 h 906960"/>
              <a:gd name="connsiteX41" fmla="*/ 372979 w 851287"/>
              <a:gd name="connsiteY41" fmla="*/ 738517 h 906960"/>
              <a:gd name="connsiteX42" fmla="*/ 397043 w 851287"/>
              <a:gd name="connsiteY42" fmla="*/ 762581 h 906960"/>
              <a:gd name="connsiteX43" fmla="*/ 445169 w 851287"/>
              <a:gd name="connsiteY43" fmla="*/ 822739 h 906960"/>
              <a:gd name="connsiteX44" fmla="*/ 481264 w 851287"/>
              <a:gd name="connsiteY44" fmla="*/ 846802 h 906960"/>
              <a:gd name="connsiteX45" fmla="*/ 541422 w 851287"/>
              <a:gd name="connsiteY45" fmla="*/ 906960 h 906960"/>
              <a:gd name="connsiteX46" fmla="*/ 517358 w 851287"/>
              <a:gd name="connsiteY46" fmla="*/ 497886 h 906960"/>
              <a:gd name="connsiteX47" fmla="*/ 505327 w 851287"/>
              <a:gd name="connsiteY47" fmla="*/ 461791 h 906960"/>
              <a:gd name="connsiteX48" fmla="*/ 493295 w 851287"/>
              <a:gd name="connsiteY48" fmla="*/ 389602 h 906960"/>
              <a:gd name="connsiteX49" fmla="*/ 469232 w 851287"/>
              <a:gd name="connsiteY49" fmla="*/ 64749 h 906960"/>
              <a:gd name="connsiteX50" fmla="*/ 469232 w 851287"/>
              <a:gd name="connsiteY50" fmla="*/ 4591 h 906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851287" h="906960">
                <a:moveTo>
                  <a:pt x="468783" y="0"/>
                </a:moveTo>
                <a:cubicBezTo>
                  <a:pt x="452741" y="24063"/>
                  <a:pt x="449934" y="61557"/>
                  <a:pt x="437001" y="87424"/>
                </a:cubicBezTo>
                <a:cubicBezTo>
                  <a:pt x="428980" y="103466"/>
                  <a:pt x="432782" y="161230"/>
                  <a:pt x="421110" y="174848"/>
                </a:cubicBezTo>
                <a:cubicBezTo>
                  <a:pt x="408060" y="190073"/>
                  <a:pt x="437148" y="161002"/>
                  <a:pt x="421106" y="173033"/>
                </a:cubicBezTo>
                <a:cubicBezTo>
                  <a:pt x="388790" y="269982"/>
                  <a:pt x="378532" y="316487"/>
                  <a:pt x="300790" y="413665"/>
                </a:cubicBezTo>
                <a:cubicBezTo>
                  <a:pt x="268706" y="453770"/>
                  <a:pt x="233027" y="491247"/>
                  <a:pt x="204537" y="533981"/>
                </a:cubicBezTo>
                <a:cubicBezTo>
                  <a:pt x="196516" y="546012"/>
                  <a:pt x="188138" y="557813"/>
                  <a:pt x="180474" y="570075"/>
                </a:cubicBezTo>
                <a:cubicBezTo>
                  <a:pt x="168080" y="589906"/>
                  <a:pt x="157351" y="610775"/>
                  <a:pt x="144379" y="630233"/>
                </a:cubicBezTo>
                <a:cubicBezTo>
                  <a:pt x="133256" y="646918"/>
                  <a:pt x="118913" y="661355"/>
                  <a:pt x="108285" y="678360"/>
                </a:cubicBezTo>
                <a:cubicBezTo>
                  <a:pt x="59729" y="756052"/>
                  <a:pt x="109187" y="701522"/>
                  <a:pt x="60158" y="750549"/>
                </a:cubicBezTo>
                <a:cubicBezTo>
                  <a:pt x="48075" y="798882"/>
                  <a:pt x="54278" y="797003"/>
                  <a:pt x="24064" y="834770"/>
                </a:cubicBezTo>
                <a:cubicBezTo>
                  <a:pt x="16978" y="843628"/>
                  <a:pt x="0" y="870177"/>
                  <a:pt x="0" y="858833"/>
                </a:cubicBezTo>
                <a:cubicBezTo>
                  <a:pt x="0" y="814651"/>
                  <a:pt x="48043" y="819762"/>
                  <a:pt x="72190" y="810707"/>
                </a:cubicBezTo>
                <a:cubicBezTo>
                  <a:pt x="88984" y="804409"/>
                  <a:pt x="103663" y="793305"/>
                  <a:pt x="120316" y="786644"/>
                </a:cubicBezTo>
                <a:cubicBezTo>
                  <a:pt x="143867" y="777224"/>
                  <a:pt x="168066" y="769370"/>
                  <a:pt x="192506" y="762581"/>
                </a:cubicBezTo>
                <a:cubicBezTo>
                  <a:pt x="240304" y="749304"/>
                  <a:pt x="288241" y="736215"/>
                  <a:pt x="336885" y="726486"/>
                </a:cubicBezTo>
                <a:cubicBezTo>
                  <a:pt x="413258" y="711211"/>
                  <a:pt x="377204" y="719414"/>
                  <a:pt x="445169" y="702423"/>
                </a:cubicBezTo>
                <a:cubicBezTo>
                  <a:pt x="457201" y="694402"/>
                  <a:pt x="467724" y="683437"/>
                  <a:pt x="481264" y="678360"/>
                </a:cubicBezTo>
                <a:cubicBezTo>
                  <a:pt x="500412" y="671180"/>
                  <a:pt x="521583" y="671288"/>
                  <a:pt x="541422" y="666328"/>
                </a:cubicBezTo>
                <a:cubicBezTo>
                  <a:pt x="553726" y="663252"/>
                  <a:pt x="565212" y="657372"/>
                  <a:pt x="577516" y="654296"/>
                </a:cubicBezTo>
                <a:cubicBezTo>
                  <a:pt x="597355" y="649336"/>
                  <a:pt x="617621" y="646275"/>
                  <a:pt x="637674" y="642265"/>
                </a:cubicBezTo>
                <a:cubicBezTo>
                  <a:pt x="653716" y="634244"/>
                  <a:pt x="670228" y="627100"/>
                  <a:pt x="685800" y="618202"/>
                </a:cubicBezTo>
                <a:cubicBezTo>
                  <a:pt x="698355" y="611028"/>
                  <a:pt x="708961" y="600606"/>
                  <a:pt x="721895" y="594139"/>
                </a:cubicBezTo>
                <a:cubicBezTo>
                  <a:pt x="733239" y="588467"/>
                  <a:pt x="746646" y="587779"/>
                  <a:pt x="757990" y="582107"/>
                </a:cubicBezTo>
                <a:cubicBezTo>
                  <a:pt x="851287" y="535458"/>
                  <a:pt x="739453" y="576256"/>
                  <a:pt x="830179" y="546012"/>
                </a:cubicBezTo>
                <a:cubicBezTo>
                  <a:pt x="792516" y="533458"/>
                  <a:pt x="749862" y="517189"/>
                  <a:pt x="709864" y="509917"/>
                </a:cubicBezTo>
                <a:cubicBezTo>
                  <a:pt x="681963" y="504844"/>
                  <a:pt x="653717" y="501896"/>
                  <a:pt x="625643" y="497886"/>
                </a:cubicBezTo>
                <a:cubicBezTo>
                  <a:pt x="454112" y="440710"/>
                  <a:pt x="632596" y="498153"/>
                  <a:pt x="505327" y="461791"/>
                </a:cubicBezTo>
                <a:cubicBezTo>
                  <a:pt x="493133" y="458307"/>
                  <a:pt x="481468" y="453097"/>
                  <a:pt x="469232" y="449760"/>
                </a:cubicBezTo>
                <a:cubicBezTo>
                  <a:pt x="437325" y="441058"/>
                  <a:pt x="404354" y="436154"/>
                  <a:pt x="372979" y="425696"/>
                </a:cubicBezTo>
                <a:cubicBezTo>
                  <a:pt x="348916" y="417675"/>
                  <a:pt x="324340" y="411053"/>
                  <a:pt x="300790" y="401633"/>
                </a:cubicBezTo>
                <a:cubicBezTo>
                  <a:pt x="268993" y="388914"/>
                  <a:pt x="237552" y="374972"/>
                  <a:pt x="204537" y="365539"/>
                </a:cubicBezTo>
                <a:cubicBezTo>
                  <a:pt x="154277" y="351179"/>
                  <a:pt x="140956" y="350931"/>
                  <a:pt x="84222" y="341475"/>
                </a:cubicBezTo>
                <a:cubicBezTo>
                  <a:pt x="72190" y="345486"/>
                  <a:pt x="48127" y="340824"/>
                  <a:pt x="48127" y="353507"/>
                </a:cubicBezTo>
                <a:cubicBezTo>
                  <a:pt x="48127" y="370522"/>
                  <a:pt x="73329" y="376530"/>
                  <a:pt x="84222" y="389602"/>
                </a:cubicBezTo>
                <a:cubicBezTo>
                  <a:pt x="93479" y="400710"/>
                  <a:pt x="100264" y="413665"/>
                  <a:pt x="108285" y="425696"/>
                </a:cubicBezTo>
                <a:cubicBezTo>
                  <a:pt x="136891" y="511518"/>
                  <a:pt x="96329" y="407764"/>
                  <a:pt x="156411" y="497886"/>
                </a:cubicBezTo>
                <a:cubicBezTo>
                  <a:pt x="163446" y="508438"/>
                  <a:pt x="160834" y="523835"/>
                  <a:pt x="168443" y="533981"/>
                </a:cubicBezTo>
                <a:cubicBezTo>
                  <a:pt x="185458" y="556668"/>
                  <a:pt x="208547" y="574086"/>
                  <a:pt x="228600" y="594139"/>
                </a:cubicBezTo>
                <a:cubicBezTo>
                  <a:pt x="236621" y="602160"/>
                  <a:pt x="243226" y="611910"/>
                  <a:pt x="252664" y="618202"/>
                </a:cubicBezTo>
                <a:cubicBezTo>
                  <a:pt x="264695" y="626223"/>
                  <a:pt x="277876" y="632743"/>
                  <a:pt x="288758" y="642265"/>
                </a:cubicBezTo>
                <a:cubicBezTo>
                  <a:pt x="387710" y="728849"/>
                  <a:pt x="318618" y="670566"/>
                  <a:pt x="372979" y="738517"/>
                </a:cubicBezTo>
                <a:cubicBezTo>
                  <a:pt x="380066" y="747375"/>
                  <a:pt x="389956" y="753723"/>
                  <a:pt x="397043" y="762581"/>
                </a:cubicBezTo>
                <a:cubicBezTo>
                  <a:pt x="424834" y="797319"/>
                  <a:pt x="412893" y="796918"/>
                  <a:pt x="445169" y="822739"/>
                </a:cubicBezTo>
                <a:cubicBezTo>
                  <a:pt x="456460" y="831772"/>
                  <a:pt x="470382" y="837280"/>
                  <a:pt x="481264" y="846802"/>
                </a:cubicBezTo>
                <a:cubicBezTo>
                  <a:pt x="502606" y="865476"/>
                  <a:pt x="541422" y="906960"/>
                  <a:pt x="541422" y="906960"/>
                </a:cubicBezTo>
                <a:cubicBezTo>
                  <a:pt x="538091" y="830339"/>
                  <a:pt x="532652" y="604944"/>
                  <a:pt x="517358" y="497886"/>
                </a:cubicBezTo>
                <a:cubicBezTo>
                  <a:pt x="515564" y="485331"/>
                  <a:pt x="508078" y="474171"/>
                  <a:pt x="505327" y="461791"/>
                </a:cubicBezTo>
                <a:cubicBezTo>
                  <a:pt x="500035" y="437977"/>
                  <a:pt x="497306" y="413665"/>
                  <a:pt x="493295" y="389602"/>
                </a:cubicBezTo>
                <a:cubicBezTo>
                  <a:pt x="483890" y="276736"/>
                  <a:pt x="474948" y="179056"/>
                  <a:pt x="469232" y="64749"/>
                </a:cubicBezTo>
                <a:cubicBezTo>
                  <a:pt x="468231" y="44721"/>
                  <a:pt x="469232" y="24644"/>
                  <a:pt x="469232" y="4591"/>
                </a:cubicBezTo>
              </a:path>
            </a:pathLst>
          </a:custGeom>
          <a:ln w="28575">
            <a:solidFill>
              <a:srgbClr val="C00000"/>
            </a:solidFill>
          </a:ln>
          <a:effectLst>
            <a:reflection blurRad="6350" stA="50000" endA="300" endPos="55500" dist="50800" dir="5400000" sy="-100000" algn="bl" rotWithShape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TextBox 6"/>
          <p:cNvSpPr txBox="1"/>
          <p:nvPr/>
        </p:nvSpPr>
        <p:spPr>
          <a:xfrm>
            <a:off x="3995936" y="620688"/>
            <a:ext cx="172819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500" dirty="0" smtClean="0">
                <a:latin typeface="서울한강체 L" pitchFamily="18" charset="-127"/>
                <a:ea typeface="서울한강체 L" pitchFamily="18" charset="-127"/>
              </a:rPr>
              <a:t>1</a:t>
            </a:r>
            <a:r>
              <a:rPr lang="ko-KR" altLang="en-US" sz="3500" dirty="0" smtClean="0">
                <a:latin typeface="서울한강체 L" pitchFamily="18" charset="-127"/>
                <a:ea typeface="서울한강체 L" pitchFamily="18" charset="-127"/>
              </a:rPr>
              <a:t>주차</a:t>
            </a:r>
            <a:endParaRPr lang="ko-KR" altLang="en-US" sz="3500" dirty="0">
              <a:latin typeface="서울한강체 L" pitchFamily="18" charset="-127"/>
              <a:ea typeface="서울한강체 L" pitchFamily="18" charset="-127"/>
            </a:endParaRPr>
          </a:p>
        </p:txBody>
      </p:sp>
      <p:graphicFrame>
        <p:nvGraphicFramePr>
          <p:cNvPr id="9" name="표 8"/>
          <p:cNvGraphicFramePr>
            <a:graphicFrameLocks noGrp="1"/>
          </p:cNvGraphicFramePr>
          <p:nvPr/>
        </p:nvGraphicFramePr>
        <p:xfrm>
          <a:off x="395536" y="1254968"/>
          <a:ext cx="8424936" cy="530352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862546"/>
                <a:gridCol w="6562390"/>
              </a:tblGrid>
              <a:tr h="292833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2013</a:t>
                      </a:r>
                      <a:r>
                        <a:rPr lang="ko-KR" altLang="en-US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년 </a:t>
                      </a:r>
                      <a:r>
                        <a:rPr lang="en-US" altLang="ko-KR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03</a:t>
                      </a:r>
                      <a:r>
                        <a:rPr lang="ko-KR" altLang="en-US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월 </a:t>
                      </a:r>
                      <a:r>
                        <a:rPr lang="en-US" altLang="ko-KR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17</a:t>
                      </a:r>
                      <a:r>
                        <a:rPr lang="ko-KR" altLang="en-US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일 </a:t>
                      </a:r>
                      <a:r>
                        <a:rPr lang="en-US" altLang="ko-KR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1</a:t>
                      </a:r>
                      <a:r>
                        <a:rPr lang="ko-KR" altLang="en-US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주차 닫는 나눔 </a:t>
                      </a:r>
                      <a:endParaRPr lang="ko-KR" altLang="en-US" dirty="0">
                        <a:latin typeface="서울남산체 L" pitchFamily="18" charset="-127"/>
                        <a:ea typeface="서울남산체 L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83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나눔 주제</a:t>
                      </a:r>
                      <a:endParaRPr lang="ko-KR" altLang="en-US" dirty="0">
                        <a:latin typeface="서울남산체 L" pitchFamily="18" charset="-127"/>
                        <a:ea typeface="서울남산체 L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나눔 내용</a:t>
                      </a:r>
                      <a:endParaRPr lang="ko-KR" altLang="en-US" dirty="0">
                        <a:latin typeface="서울남산체 L" pitchFamily="18" charset="-127"/>
                        <a:ea typeface="서울남산체 L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38456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핸드폰</a:t>
                      </a:r>
                      <a:endParaRPr lang="ko-KR" altLang="en-US" dirty="0">
                        <a:latin typeface="서울남산체 L" pitchFamily="18" charset="-127"/>
                        <a:ea typeface="서울남산체 L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ko-KR" sz="1400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-</a:t>
                      </a:r>
                      <a:r>
                        <a:rPr lang="ko-KR" altLang="en-US" sz="1400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공적인 시간에 </a:t>
                      </a:r>
                      <a:r>
                        <a:rPr lang="en-US" altLang="ko-KR" sz="1400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(</a:t>
                      </a:r>
                      <a:r>
                        <a:rPr lang="ko-KR" altLang="en-US" sz="1400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원래 만들었던 규칙에 있는</a:t>
                      </a:r>
                      <a:r>
                        <a:rPr lang="en-US" altLang="ko-KR" sz="1400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) </a:t>
                      </a:r>
                      <a:r>
                        <a:rPr lang="ko-KR" altLang="en-US" sz="1400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걷는 규칙은 계속 지키자</a:t>
                      </a:r>
                      <a:r>
                        <a:rPr lang="en-US" altLang="ko-KR" sz="1400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.</a:t>
                      </a:r>
                    </a:p>
                    <a:p>
                      <a:pPr>
                        <a:buNone/>
                      </a:pPr>
                      <a:r>
                        <a:rPr lang="en-US" altLang="ko-KR" sz="1400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-</a:t>
                      </a:r>
                      <a:r>
                        <a:rPr lang="ko-KR" altLang="en-US" sz="1400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사적인 시간에 핸드폰을 사용할 수 있다면</a:t>
                      </a:r>
                      <a:r>
                        <a:rPr lang="en-US" altLang="ko-KR" sz="1400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, </a:t>
                      </a:r>
                      <a:r>
                        <a:rPr lang="ko-KR" altLang="en-US" sz="1400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사적인 시간과 공적인 시간의 기준은 어디에 두어야 할까</a:t>
                      </a:r>
                      <a:r>
                        <a:rPr lang="en-US" altLang="ko-KR" sz="1400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.</a:t>
                      </a:r>
                    </a:p>
                    <a:p>
                      <a:pPr>
                        <a:buNone/>
                      </a:pPr>
                      <a:r>
                        <a:rPr lang="en-US" altLang="ko-KR" sz="1400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-youth </a:t>
                      </a:r>
                      <a:r>
                        <a:rPr lang="ko-KR" altLang="en-US" sz="1400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들이 집에 가기 전까지는 사적인 시간이 아닌 것 같다</a:t>
                      </a:r>
                      <a:r>
                        <a:rPr lang="en-US" altLang="ko-KR" sz="1400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1057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350ppm</a:t>
                      </a:r>
                      <a:endParaRPr lang="ko-KR" altLang="en-US" dirty="0">
                        <a:latin typeface="서울남산체 L" pitchFamily="18" charset="-127"/>
                        <a:ea typeface="서울남산체 L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FontTx/>
                        <a:buChar char="-"/>
                      </a:pPr>
                      <a:r>
                        <a:rPr lang="ko-KR" altLang="en-US" sz="1400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우리 텃밭에 꽃을 심어서 자라면 마을에 나누어주자</a:t>
                      </a:r>
                      <a:r>
                        <a:rPr lang="en-US" altLang="ko-KR" sz="1400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.</a:t>
                      </a:r>
                    </a:p>
                    <a:p>
                      <a:pPr>
                        <a:buFontTx/>
                        <a:buChar char="-"/>
                      </a:pPr>
                      <a:r>
                        <a:rPr lang="ko-KR" altLang="en-US" sz="1400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쓰레기를 가져오면 꽃을 나누어 드립니다</a:t>
                      </a:r>
                      <a:r>
                        <a:rPr lang="en-US" altLang="ko-KR" sz="1400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! </a:t>
                      </a:r>
                      <a:r>
                        <a:rPr lang="ko-KR" altLang="en-US" sz="1400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쓰레기가 없어지면 마을이 꽃처럼 아름다워진다</a:t>
                      </a:r>
                      <a:r>
                        <a:rPr lang="en-US" altLang="ko-KR" sz="1400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.</a:t>
                      </a:r>
                    </a:p>
                    <a:p>
                      <a:pPr>
                        <a:buFontTx/>
                        <a:buChar char="-"/>
                      </a:pPr>
                      <a:r>
                        <a:rPr lang="en-US" altLang="ko-KR" sz="1400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 </a:t>
                      </a:r>
                      <a:r>
                        <a:rPr lang="ko-KR" altLang="en-US" sz="1400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마을에도 꽃씨 뿌리기</a:t>
                      </a:r>
                      <a:endParaRPr lang="en-US" altLang="ko-KR" sz="1400" dirty="0" smtClean="0">
                        <a:latin typeface="서울남산체 L" pitchFamily="18" charset="-127"/>
                        <a:ea typeface="서울남산체 L" pitchFamily="18" charset="-127"/>
                      </a:endParaRPr>
                    </a:p>
                    <a:p>
                      <a:pPr>
                        <a:buFontTx/>
                        <a:buChar char="-"/>
                      </a:pPr>
                      <a:r>
                        <a:rPr lang="ko-KR" altLang="en-US" sz="1400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쓰레기 후 처리는 어떻게 되는지 알아봐야 할 것 같다</a:t>
                      </a:r>
                      <a:r>
                        <a:rPr lang="en-US" altLang="ko-KR" sz="1400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.</a:t>
                      </a:r>
                    </a:p>
                    <a:p>
                      <a:pPr>
                        <a:buFontTx/>
                        <a:buChar char="-"/>
                      </a:pPr>
                      <a:r>
                        <a:rPr lang="en-US" altLang="ko-KR" sz="1400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 youth</a:t>
                      </a:r>
                      <a:r>
                        <a:rPr lang="ko-KR" altLang="en-US" sz="1400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와</a:t>
                      </a:r>
                      <a:r>
                        <a:rPr lang="en-US" altLang="ko-KR" sz="1400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 </a:t>
                      </a:r>
                      <a:r>
                        <a:rPr lang="ko-KR" altLang="en-US" sz="1400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이야기하자 </a:t>
                      </a:r>
                      <a:endParaRPr lang="en-US" altLang="ko-KR" sz="1400" dirty="0" smtClean="0">
                        <a:latin typeface="서울남산체 L" pitchFamily="18" charset="-127"/>
                        <a:ea typeface="서울남산체 L" pitchFamily="18" charset="-127"/>
                      </a:endParaRPr>
                    </a:p>
                    <a:p>
                      <a:pPr>
                        <a:buFontTx/>
                        <a:buChar char="-"/>
                      </a:pPr>
                      <a:r>
                        <a:rPr lang="en-US" altLang="ko-KR" sz="1400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22</a:t>
                      </a:r>
                      <a:r>
                        <a:rPr lang="ko-KR" altLang="en-US" sz="1400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일에 꽃씨를 사서 </a:t>
                      </a:r>
                      <a:r>
                        <a:rPr lang="en-US" altLang="ko-KR" sz="1400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23</a:t>
                      </a:r>
                      <a:r>
                        <a:rPr lang="ko-KR" altLang="en-US" sz="1400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일부터 텃밭 가꾸기</a:t>
                      </a:r>
                      <a:r>
                        <a:rPr lang="en-US" altLang="ko-KR" sz="1400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!</a:t>
                      </a: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en-US" altLang="ko-KR" sz="1400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350ppm</a:t>
                      </a:r>
                      <a:r>
                        <a:rPr lang="ko-KR" altLang="en-US" sz="1400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에 대한  자료를 찾아 이해를 하고 아이디어를 모으자</a:t>
                      </a:r>
                      <a:r>
                        <a:rPr lang="en-US" altLang="ko-KR" sz="1400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!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833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3</a:t>
                      </a:r>
                      <a:r>
                        <a:rPr lang="ko-KR" altLang="en-US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월의 </a:t>
                      </a:r>
                      <a:r>
                        <a:rPr lang="en-US" altLang="ko-KR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Keyword</a:t>
                      </a:r>
                      <a:endParaRPr lang="ko-KR" altLang="en-US" dirty="0">
                        <a:latin typeface="서울남산체 L" pitchFamily="18" charset="-127"/>
                        <a:ea typeface="서울남산체 L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32082">
                <a:tc gridSpan="2"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ko-KR" altLang="en-US" baseline="0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우리가 중점을 두어야 할 주제를 정하고 생활하는 건 어떨까</a:t>
                      </a:r>
                      <a:r>
                        <a:rPr lang="en-US" altLang="ko-KR" baseline="0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? </a:t>
                      </a:r>
                    </a:p>
                    <a:p>
                      <a:pPr latinLnBrk="1"/>
                      <a:r>
                        <a:rPr lang="ko-KR" altLang="en-US" baseline="0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그럼 이번 달에 우리가 중요하게 생각해야 하는 것은 무엇일까</a:t>
                      </a:r>
                      <a:r>
                        <a:rPr lang="en-US" altLang="ko-KR" baseline="0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?</a:t>
                      </a:r>
                    </a:p>
                    <a:p>
                      <a:pPr latinLnBrk="1"/>
                      <a:r>
                        <a:rPr lang="ko-KR" altLang="en-US" baseline="0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지금은 프로그램을 진행하려고 하는 것보다는 적응하고 마을 사람들과 관계를 맺어나가는 것이 중요한 것 같다</a:t>
                      </a:r>
                      <a:r>
                        <a:rPr lang="en-US" altLang="ko-KR" baseline="0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.</a:t>
                      </a: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☞</a:t>
                      </a:r>
                      <a:r>
                        <a:rPr lang="ko-KR" altLang="en-US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마을과 더 친해지기</a:t>
                      </a:r>
                      <a:r>
                        <a:rPr lang="en-US" altLang="ko-KR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, </a:t>
                      </a:r>
                      <a:r>
                        <a:rPr lang="ko-KR" altLang="en-US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관계 맺기</a:t>
                      </a:r>
                      <a:endParaRPr lang="en-US" altLang="ko-KR" dirty="0" smtClean="0">
                        <a:latin typeface="서울남산체 L" pitchFamily="18" charset="-127"/>
                        <a:ea typeface="서울남산체 L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46856" y="-27384"/>
            <a:ext cx="8229600" cy="940966"/>
          </a:xfrm>
        </p:spPr>
        <p:txBody>
          <a:bodyPr/>
          <a:lstStyle/>
          <a:p>
            <a:r>
              <a:rPr lang="en-US" altLang="ko-KR" dirty="0" smtClean="0"/>
              <a:t>2</a:t>
            </a:r>
            <a:r>
              <a:rPr lang="ko-KR" altLang="en-US" dirty="0" smtClean="0"/>
              <a:t>주차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fontAlgn="t"/>
            <a:endParaRPr lang="ko-KR" altLang="ko-KR" dirty="0" smtClean="0"/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7F1A16-147E-483D-BE7E-B311C41E7F53}" type="slidenum">
              <a:rPr lang="ko-KR" altLang="en-US" smtClean="0"/>
              <a:pPr/>
              <a:t>21</a:t>
            </a:fld>
            <a:endParaRPr lang="ko-KR" altLang="en-US"/>
          </a:p>
        </p:txBody>
      </p:sp>
      <p:graphicFrame>
        <p:nvGraphicFramePr>
          <p:cNvPr id="6" name="표 5"/>
          <p:cNvGraphicFramePr>
            <a:graphicFrameLocks noGrp="1"/>
          </p:cNvGraphicFramePr>
          <p:nvPr/>
        </p:nvGraphicFramePr>
        <p:xfrm>
          <a:off x="107504" y="969000"/>
          <a:ext cx="8928992" cy="577236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827689"/>
                <a:gridCol w="7101303"/>
              </a:tblGrid>
              <a:tr h="0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2013</a:t>
                      </a:r>
                      <a:r>
                        <a:rPr lang="ko-KR" altLang="en-US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년 </a:t>
                      </a:r>
                      <a:r>
                        <a:rPr lang="en-US" altLang="ko-KR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03</a:t>
                      </a:r>
                      <a:r>
                        <a:rPr lang="ko-KR" altLang="en-US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월 </a:t>
                      </a:r>
                      <a:r>
                        <a:rPr lang="en-US" altLang="ko-KR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22</a:t>
                      </a:r>
                      <a:r>
                        <a:rPr lang="ko-KR" altLang="en-US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일 </a:t>
                      </a:r>
                      <a:r>
                        <a:rPr lang="en-US" altLang="ko-KR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2</a:t>
                      </a:r>
                      <a:r>
                        <a:rPr lang="ko-KR" altLang="en-US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주차 닫는 나눔</a:t>
                      </a:r>
                      <a:endParaRPr lang="ko-KR" altLang="en-US" dirty="0">
                        <a:latin typeface="서울남산체 L" pitchFamily="18" charset="-127"/>
                        <a:ea typeface="서울남산체 L" pitchFamily="18" charset="-127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</a:tr>
              <a:tr h="30878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나눔 주제</a:t>
                      </a:r>
                      <a:endParaRPr lang="ko-KR" altLang="en-US" dirty="0">
                        <a:latin typeface="서울남산체 L" pitchFamily="18" charset="-127"/>
                        <a:ea typeface="서울남산체 L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나눔 내용</a:t>
                      </a:r>
                      <a:endParaRPr lang="ko-KR" altLang="en-US" dirty="0">
                        <a:latin typeface="서울남산체 L" pitchFamily="18" charset="-127"/>
                        <a:ea typeface="서울남산체 L" pitchFamily="18" charset="-127"/>
                      </a:endParaRPr>
                    </a:p>
                  </a:txBody>
                  <a:tcPr/>
                </a:tc>
              </a:tr>
              <a:tr h="2856281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350ppm</a:t>
                      </a:r>
                      <a:endParaRPr lang="ko-KR" altLang="en-US" dirty="0">
                        <a:latin typeface="서울남산체 L" pitchFamily="18" charset="-127"/>
                        <a:ea typeface="서울남산체 L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ko-KR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-</a:t>
                      </a:r>
                      <a:r>
                        <a:rPr lang="en-US" altLang="ko-KR" sz="1600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youth</a:t>
                      </a:r>
                      <a:r>
                        <a:rPr lang="ko-KR" altLang="en-US" sz="1600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들에게 </a:t>
                      </a:r>
                      <a:r>
                        <a:rPr lang="en-US" altLang="ko-KR" sz="1600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350ppm</a:t>
                      </a:r>
                      <a:r>
                        <a:rPr lang="ko-KR" altLang="en-US" sz="1600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에 대한 브리핑 하고 어떻게 하면 좋을지 대화나눈 후 진행하면 좋지 않을까</a:t>
                      </a:r>
                      <a:endParaRPr lang="en-US" altLang="ko-KR" sz="1600" dirty="0" smtClean="0">
                        <a:latin typeface="서울남산체 L" pitchFamily="18" charset="-127"/>
                        <a:ea typeface="서울남산체 L" pitchFamily="18" charset="-127"/>
                      </a:endParaRPr>
                    </a:p>
                    <a:p>
                      <a:pPr>
                        <a:buFontTx/>
                        <a:buChar char="-"/>
                      </a:pPr>
                      <a:r>
                        <a:rPr lang="ko-KR" altLang="en-US" sz="1600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우리가 심으려는 꽃에 대한 사전 조사가 필요할 것이다</a:t>
                      </a:r>
                      <a:r>
                        <a:rPr lang="en-US" altLang="ko-KR" sz="1600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.</a:t>
                      </a:r>
                    </a:p>
                    <a:p>
                      <a:pPr>
                        <a:buFontTx/>
                        <a:buChar char="-"/>
                      </a:pPr>
                      <a:r>
                        <a:rPr lang="en-US" altLang="ko-KR" sz="1600" dirty="0" err="1" smtClean="0">
                          <a:latin typeface="서울남산체 L" pitchFamily="18" charset="-127"/>
                          <a:ea typeface="서울남산체 L" pitchFamily="18" charset="-127"/>
                        </a:rPr>
                        <a:t>Biplob</a:t>
                      </a:r>
                      <a:r>
                        <a:rPr lang="en-US" altLang="ko-KR" sz="1600" baseline="0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 </a:t>
                      </a:r>
                      <a:r>
                        <a:rPr lang="en-US" altLang="ko-KR" sz="1600" baseline="0" dirty="0" err="1" smtClean="0">
                          <a:latin typeface="서울남산체 L" pitchFamily="18" charset="-127"/>
                          <a:ea typeface="서울남산체 L" pitchFamily="18" charset="-127"/>
                        </a:rPr>
                        <a:t>da</a:t>
                      </a:r>
                      <a:r>
                        <a:rPr lang="ko-KR" altLang="en-US" sz="1600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에게 </a:t>
                      </a:r>
                      <a:r>
                        <a:rPr lang="en-US" altLang="ko-KR" sz="1600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350ppm</a:t>
                      </a:r>
                      <a:r>
                        <a:rPr lang="ko-KR" altLang="en-US" sz="1600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의 의미와 우리가 하려고 생각했던 것들에 대해 의논</a:t>
                      </a:r>
                      <a:r>
                        <a:rPr lang="en-US" altLang="ko-KR" sz="1600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, </a:t>
                      </a:r>
                      <a:r>
                        <a:rPr lang="ko-KR" altLang="en-US" sz="1600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방향잡기</a:t>
                      </a:r>
                      <a:endParaRPr lang="en-US" altLang="ko-KR" sz="1600" dirty="0" smtClean="0">
                        <a:latin typeface="서울남산체 L" pitchFamily="18" charset="-127"/>
                        <a:ea typeface="서울남산체 L" pitchFamily="18" charset="-127"/>
                      </a:endParaRPr>
                    </a:p>
                    <a:p>
                      <a:pPr>
                        <a:buFontTx/>
                        <a:buChar char="-"/>
                      </a:pPr>
                      <a:r>
                        <a:rPr lang="ko-KR" altLang="en-US" sz="1600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분리수거 하는 곳을 본</a:t>
                      </a:r>
                      <a:r>
                        <a:rPr lang="ko-KR" altLang="en-US" sz="1600" baseline="0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 것</a:t>
                      </a:r>
                      <a:r>
                        <a:rPr lang="ko-KR" altLang="en-US" sz="1600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 같은데</a:t>
                      </a:r>
                      <a:r>
                        <a:rPr lang="en-US" altLang="ko-KR" sz="1600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?</a:t>
                      </a:r>
                    </a:p>
                    <a:p>
                      <a:pPr>
                        <a:buFontTx/>
                        <a:buChar char="-"/>
                      </a:pPr>
                      <a:r>
                        <a:rPr lang="ko-KR" altLang="en-US" sz="1600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페트병을 꽃 나누어 줄 때 화분처럼 쓸 수 있지 않을까</a:t>
                      </a:r>
                      <a:r>
                        <a:rPr lang="en-US" altLang="ko-KR" sz="1600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.</a:t>
                      </a:r>
                    </a:p>
                    <a:p>
                      <a:pPr>
                        <a:buFontTx/>
                        <a:buChar char="-"/>
                      </a:pPr>
                      <a:r>
                        <a:rPr lang="ko-KR" altLang="en-US" sz="1600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영화나 영상 상영으로 관심을 끌자</a:t>
                      </a:r>
                      <a:r>
                        <a:rPr lang="en-US" altLang="ko-KR" sz="1600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. </a:t>
                      </a:r>
                      <a:r>
                        <a:rPr lang="ko-KR" altLang="en-US" sz="1600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관심  있는 사람들만 올 것 같다는 걱정이 되지만</a:t>
                      </a:r>
                      <a:r>
                        <a:rPr lang="en-US" altLang="ko-KR" sz="1600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…</a:t>
                      </a:r>
                    </a:p>
                    <a:p>
                      <a:pPr>
                        <a:buFontTx/>
                        <a:buChar char="-"/>
                      </a:pPr>
                      <a:r>
                        <a:rPr lang="ko-KR" altLang="en-US" sz="1600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먼저 문명</a:t>
                      </a:r>
                      <a:r>
                        <a:rPr lang="en-US" altLang="ko-KR" sz="1600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, </a:t>
                      </a:r>
                      <a:r>
                        <a:rPr lang="ko-KR" altLang="en-US" sz="1600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빠른 세계의 변화를 겪어본 우리가 아직 그 변화를 겪지 못한 사람들에게 미리 경고 해 줄 수 있다</a:t>
                      </a:r>
                      <a:r>
                        <a:rPr lang="en-US" altLang="ko-KR" sz="1600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.</a:t>
                      </a:r>
                    </a:p>
                  </a:txBody>
                  <a:tcPr/>
                </a:tc>
              </a:tr>
              <a:tr h="132047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기증받은 옷 </a:t>
                      </a:r>
                      <a:endParaRPr lang="en-US" altLang="ko-KR" dirty="0" smtClean="0">
                        <a:latin typeface="서울남산체 L" pitchFamily="18" charset="-127"/>
                        <a:ea typeface="서울남산체 L" pitchFamily="18" charset="-127"/>
                      </a:endParaRPr>
                    </a:p>
                    <a:p>
                      <a:pPr algn="ctr" latinLnBrk="1"/>
                      <a:r>
                        <a:rPr lang="ko-KR" altLang="en-US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나눔</a:t>
                      </a:r>
                      <a:endParaRPr lang="ko-KR" altLang="en-US" dirty="0">
                        <a:latin typeface="서울남산체 L" pitchFamily="18" charset="-127"/>
                        <a:ea typeface="서울남산체 L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FontTx/>
                        <a:buChar char="-"/>
                      </a:pPr>
                      <a:r>
                        <a:rPr lang="ko-KR" altLang="en-US" sz="1600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가정 형편을 파악한 후 더 필요한 사람에게</a:t>
                      </a:r>
                      <a:r>
                        <a:rPr lang="en-US" altLang="ko-KR" sz="1600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 </a:t>
                      </a:r>
                      <a:r>
                        <a:rPr lang="ko-KR" altLang="en-US" sz="1600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나누어주자</a:t>
                      </a:r>
                      <a:r>
                        <a:rPr lang="en-US" altLang="ko-KR" sz="1600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.</a:t>
                      </a:r>
                    </a:p>
                    <a:p>
                      <a:pPr>
                        <a:buFontTx/>
                        <a:buChar char="-"/>
                      </a:pPr>
                      <a:r>
                        <a:rPr lang="ko-KR" altLang="en-US" sz="1600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너무 공개적으로 주는 것은 수치심을 느끼게 할 수 있다</a:t>
                      </a:r>
                      <a:r>
                        <a:rPr lang="en-US" altLang="ko-KR" sz="1600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. </a:t>
                      </a:r>
                      <a:r>
                        <a:rPr lang="ko-KR" altLang="en-US" sz="1600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특별함을 느끼지 않게 바자회 같이 하는 게 낫지 않을까</a:t>
                      </a:r>
                      <a:r>
                        <a:rPr lang="en-US" altLang="ko-KR" sz="1600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.</a:t>
                      </a:r>
                    </a:p>
                    <a:p>
                      <a:pPr>
                        <a:buFontTx/>
                        <a:buChar char="-"/>
                      </a:pPr>
                      <a:r>
                        <a:rPr lang="en-US" altLang="ko-KR" sz="1600" dirty="0" err="1" smtClean="0">
                          <a:latin typeface="서울남산체 L" pitchFamily="18" charset="-127"/>
                          <a:ea typeface="서울남산체 L" pitchFamily="18" charset="-127"/>
                        </a:rPr>
                        <a:t>Dahapara</a:t>
                      </a:r>
                      <a:r>
                        <a:rPr lang="ko-KR" altLang="en-US" sz="1600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 학생들과 학생이 아닌 아이들을 모두 조사해서 옷이 정말 필요한 아이에게 주자</a:t>
                      </a:r>
                      <a:r>
                        <a:rPr lang="en-US" altLang="ko-KR" sz="1600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.</a:t>
                      </a:r>
                      <a:r>
                        <a:rPr lang="ko-KR" altLang="en-US" sz="1600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 </a:t>
                      </a:r>
                      <a:endParaRPr lang="en-US" altLang="ko-KR" sz="1600" dirty="0" smtClean="0">
                        <a:latin typeface="서울남산체 L" pitchFamily="18" charset="-127"/>
                        <a:ea typeface="서울남산체 L" pitchFamily="18" charset="-127"/>
                      </a:endParaRPr>
                    </a:p>
                  </a:txBody>
                  <a:tcPr/>
                </a:tc>
              </a:tr>
              <a:tr h="452743"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3</a:t>
                      </a:r>
                      <a:r>
                        <a:rPr lang="ko-KR" altLang="en-US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월의 </a:t>
                      </a:r>
                      <a:r>
                        <a:rPr lang="en-US" altLang="ko-KR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Keyword</a:t>
                      </a:r>
                      <a:endParaRPr lang="ko-KR" altLang="en-US" dirty="0" smtClean="0">
                        <a:latin typeface="서울남산체 L" pitchFamily="18" charset="-127"/>
                        <a:ea typeface="서울남산체 L" pitchFamily="18" charset="-127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</a:tr>
              <a:tr h="411353"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관계 맺기</a:t>
                      </a:r>
                      <a:r>
                        <a:rPr lang="en-US" altLang="ko-KR" sz="1600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? </a:t>
                      </a:r>
                      <a:r>
                        <a:rPr lang="ko-KR" altLang="en-US" sz="1600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한  명당 </a:t>
                      </a:r>
                      <a:r>
                        <a:rPr lang="en-US" altLang="ko-KR" sz="1600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3</a:t>
                      </a:r>
                      <a:r>
                        <a:rPr lang="ko-KR" altLang="en-US" sz="1600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명만 해도 팀에서 </a:t>
                      </a:r>
                      <a:r>
                        <a:rPr lang="en-US" altLang="ko-KR" sz="1600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12</a:t>
                      </a:r>
                      <a:r>
                        <a:rPr lang="ko-KR" altLang="en-US" sz="1600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명의 관계를 만들 수 있다</a:t>
                      </a:r>
                      <a:endParaRPr lang="en-US" altLang="ko-KR" sz="1600" dirty="0" smtClean="0">
                        <a:latin typeface="서울남산체 L" pitchFamily="18" charset="-127"/>
                        <a:ea typeface="서울남산체 L" pitchFamily="18" charset="-127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-27384"/>
            <a:ext cx="8229600" cy="1143000"/>
          </a:xfrm>
        </p:spPr>
        <p:txBody>
          <a:bodyPr/>
          <a:lstStyle/>
          <a:p>
            <a:r>
              <a:rPr lang="en-US" altLang="ko-KR" dirty="0" smtClean="0"/>
              <a:t>3</a:t>
            </a:r>
            <a:r>
              <a:rPr lang="ko-KR" altLang="en-US" dirty="0" smtClean="0"/>
              <a:t>주차</a:t>
            </a:r>
            <a:endParaRPr lang="ko-KR" altLang="en-US" dirty="0"/>
          </a:p>
        </p:txBody>
      </p:sp>
      <p:graphicFrame>
        <p:nvGraphicFramePr>
          <p:cNvPr id="5" name="내용 개체 틀 4"/>
          <p:cNvGraphicFramePr>
            <a:graphicFrameLocks noGrp="1"/>
          </p:cNvGraphicFramePr>
          <p:nvPr>
            <p:ph idx="1"/>
          </p:nvPr>
        </p:nvGraphicFramePr>
        <p:xfrm>
          <a:off x="251520" y="1101680"/>
          <a:ext cx="8686800" cy="52984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07096"/>
                <a:gridCol w="7079704"/>
              </a:tblGrid>
              <a:tr h="370840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2013</a:t>
                      </a:r>
                      <a:r>
                        <a:rPr lang="ko-KR" altLang="en-US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년 </a:t>
                      </a:r>
                      <a:r>
                        <a:rPr lang="en-US" altLang="ko-KR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03</a:t>
                      </a:r>
                      <a:r>
                        <a:rPr lang="ko-KR" altLang="en-US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월 </a:t>
                      </a:r>
                      <a:r>
                        <a:rPr lang="en-US" altLang="ko-KR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24</a:t>
                      </a:r>
                      <a:r>
                        <a:rPr lang="ko-KR" altLang="en-US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일 </a:t>
                      </a:r>
                      <a:r>
                        <a:rPr lang="en-US" altLang="ko-KR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3</a:t>
                      </a:r>
                      <a:r>
                        <a:rPr lang="ko-KR" altLang="en-US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주차 여는 나눔</a:t>
                      </a:r>
                      <a:endParaRPr lang="ko-KR" altLang="en-US" dirty="0">
                        <a:latin typeface="서울남산체 L" pitchFamily="18" charset="-127"/>
                        <a:ea typeface="서울남산체 L" pitchFamily="18" charset="-127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나눔 주제</a:t>
                      </a:r>
                      <a:endParaRPr lang="ko-KR" altLang="en-US" dirty="0">
                        <a:latin typeface="서울남산체 L" pitchFamily="18" charset="-127"/>
                        <a:ea typeface="서울남산체 L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나눔 내용</a:t>
                      </a:r>
                      <a:endParaRPr lang="ko-KR" altLang="en-US" dirty="0">
                        <a:latin typeface="서울남산체 L" pitchFamily="18" charset="-127"/>
                        <a:ea typeface="서울남산체 L" pitchFamily="18" charset="-127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보고서</a:t>
                      </a:r>
                      <a:endParaRPr lang="ko-KR" altLang="en-US" dirty="0">
                        <a:latin typeface="서울남산체 L" pitchFamily="18" charset="-127"/>
                        <a:ea typeface="서울남산체 L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FontTx/>
                        <a:buChar char="-"/>
                      </a:pPr>
                      <a:r>
                        <a:rPr lang="ko-KR" altLang="en-US" sz="1600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보고서 에 </a:t>
                      </a:r>
                      <a:r>
                        <a:rPr lang="en-US" altLang="ko-KR" sz="1600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issue</a:t>
                      </a:r>
                      <a:r>
                        <a:rPr lang="ko-KR" altLang="en-US" sz="1600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에 대한 고민을 적자</a:t>
                      </a:r>
                      <a:r>
                        <a:rPr lang="en-US" altLang="ko-KR" sz="1600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. </a:t>
                      </a:r>
                      <a:r>
                        <a:rPr lang="ko-KR" altLang="en-US" sz="1600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물가차이</a:t>
                      </a:r>
                      <a:r>
                        <a:rPr lang="en-US" altLang="ko-KR" sz="1600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, </a:t>
                      </a:r>
                      <a:r>
                        <a:rPr lang="ko-KR" altLang="en-US" sz="1600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피부색</a:t>
                      </a:r>
                      <a:r>
                        <a:rPr lang="en-US" altLang="ko-KR" sz="1600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, </a:t>
                      </a:r>
                      <a:r>
                        <a:rPr lang="ko-KR" altLang="en-US" sz="1600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가난</a:t>
                      </a:r>
                      <a:r>
                        <a:rPr lang="en-US" altLang="ko-KR" sz="1600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. </a:t>
                      </a:r>
                    </a:p>
                    <a:p>
                      <a:pPr>
                        <a:buFontTx/>
                        <a:buChar char="-"/>
                      </a:pPr>
                      <a:r>
                        <a:rPr lang="ko-KR" altLang="en-US" sz="1600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전체적인 스케줄에 대한 팀원들</a:t>
                      </a:r>
                      <a:r>
                        <a:rPr lang="en-US" altLang="ko-KR" sz="1600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 </a:t>
                      </a:r>
                      <a:r>
                        <a:rPr lang="ko-KR" altLang="en-US" sz="1600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생각 녹여서 적으면 좋을 것 같아</a:t>
                      </a:r>
                      <a:r>
                        <a:rPr lang="en-US" altLang="ko-KR" sz="1600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.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회의 과정에 </a:t>
                      </a:r>
                      <a:endParaRPr lang="en-US" altLang="ko-KR" dirty="0" smtClean="0">
                        <a:latin typeface="서울남산체 L" pitchFamily="18" charset="-127"/>
                        <a:ea typeface="서울남산체 L" pitchFamily="18" charset="-127"/>
                      </a:endParaRPr>
                    </a:p>
                    <a:p>
                      <a:pPr algn="ctr" latinLnBrk="1"/>
                      <a:r>
                        <a:rPr lang="ko-KR" altLang="en-US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대한 고민</a:t>
                      </a:r>
                      <a:endParaRPr lang="ko-KR" altLang="en-US" dirty="0">
                        <a:latin typeface="서울남산체 L" pitchFamily="18" charset="-127"/>
                        <a:ea typeface="서울남산체 L" pitchFamily="18" charset="-127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1600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우리 조 회의할 때 분위기가 심각한 것 같아서 뭔가 정해보면 좋지 않을까</a:t>
                      </a:r>
                      <a:r>
                        <a:rPr lang="en-US" altLang="ko-KR" sz="1600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? </a:t>
                      </a:r>
                    </a:p>
                    <a:p>
                      <a:r>
                        <a:rPr lang="en-US" altLang="ko-KR" sz="1600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·</a:t>
                      </a:r>
                      <a:r>
                        <a:rPr lang="ko-KR" altLang="en-US" sz="1600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리듬을 타서 이야기할까</a:t>
                      </a:r>
                      <a:r>
                        <a:rPr lang="en-US" altLang="ko-KR" sz="1600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?</a:t>
                      </a:r>
                    </a:p>
                    <a:p>
                      <a:r>
                        <a:rPr lang="en-US" altLang="ko-KR" sz="1600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·</a:t>
                      </a:r>
                      <a:r>
                        <a:rPr lang="ko-KR" altLang="en-US" sz="1600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끝날 때 박수를 치는 것이 좋을 것 같아</a:t>
                      </a:r>
                      <a:r>
                        <a:rPr lang="en-US" altLang="ko-KR" sz="1600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.</a:t>
                      </a:r>
                    </a:p>
                    <a:p>
                      <a:r>
                        <a:rPr lang="en-US" altLang="ko-KR" sz="1600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·</a:t>
                      </a:r>
                      <a:r>
                        <a:rPr lang="ko-KR" altLang="en-US" sz="1600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과정은 심각하고 끝</a:t>
                      </a:r>
                      <a:r>
                        <a:rPr lang="ko-KR" altLang="en-US" sz="1600" baseline="0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날 때만 박수치는 건 아닌 것 같아</a:t>
                      </a:r>
                      <a:r>
                        <a:rPr lang="en-US" altLang="ko-KR" sz="1600" baseline="0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.</a:t>
                      </a:r>
                      <a:endParaRPr lang="en-US" altLang="ko-KR" sz="1600" dirty="0" smtClean="0">
                        <a:latin typeface="서울남산체 L" pitchFamily="18" charset="-127"/>
                        <a:ea typeface="서울남산체 L" pitchFamily="18" charset="-127"/>
                      </a:endParaRPr>
                    </a:p>
                    <a:p>
                      <a:r>
                        <a:rPr lang="en-US" altLang="ko-KR" sz="1600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·</a:t>
                      </a:r>
                      <a:r>
                        <a:rPr lang="ko-KR" altLang="en-US" sz="1600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음악을 틀까도 생각했는데</a:t>
                      </a:r>
                      <a:r>
                        <a:rPr lang="en-US" altLang="ko-KR" sz="1600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, </a:t>
                      </a:r>
                      <a:r>
                        <a:rPr lang="ko-KR" altLang="en-US" sz="1600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분위기가 다시 심각해지면 집중이 </a:t>
                      </a:r>
                      <a:r>
                        <a:rPr lang="ko-KR" altLang="en-US" sz="1600" dirty="0" err="1" smtClean="0">
                          <a:latin typeface="서울남산체 L" pitchFamily="18" charset="-127"/>
                          <a:ea typeface="서울남산체 L" pitchFamily="18" charset="-127"/>
                        </a:rPr>
                        <a:t>안된다며</a:t>
                      </a:r>
                      <a:r>
                        <a:rPr lang="ko-KR" altLang="en-US" sz="1600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 음악을 끄라고 할 것 같아</a:t>
                      </a:r>
                      <a:r>
                        <a:rPr lang="en-US" altLang="ko-KR" sz="1600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우리의 태도</a:t>
                      </a:r>
                      <a:endParaRPr lang="ko-KR" altLang="en-US" dirty="0">
                        <a:latin typeface="서울남산체 L" pitchFamily="18" charset="-127"/>
                        <a:ea typeface="서울남산체 L" pitchFamily="18" charset="-127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US" altLang="ko-KR" sz="1600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·</a:t>
                      </a:r>
                      <a:r>
                        <a:rPr lang="ko-KR" altLang="en-US" sz="1600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우리가 전 기수에 비해 적극적이지 못한 것 같아</a:t>
                      </a:r>
                      <a:r>
                        <a:rPr lang="en-US" altLang="ko-KR" sz="1600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?</a:t>
                      </a:r>
                    </a:p>
                    <a:p>
                      <a:r>
                        <a:rPr lang="ko-KR" altLang="en-US" sz="1600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전 기수는 </a:t>
                      </a:r>
                      <a:r>
                        <a:rPr lang="en-US" altLang="ko-KR" sz="1600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Dhaka</a:t>
                      </a:r>
                      <a:r>
                        <a:rPr lang="ko-KR" altLang="en-US" sz="1600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에서 많이 배우고 와서 더 적극적으로 대화 할 수 있었던 것 같다</a:t>
                      </a:r>
                      <a:r>
                        <a:rPr lang="en-US" altLang="ko-KR" sz="1600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.</a:t>
                      </a:r>
                    </a:p>
                    <a:p>
                      <a:r>
                        <a:rPr lang="ko-KR" altLang="en-US" sz="1600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하지만 소극적인 것은 좋지 않다</a:t>
                      </a:r>
                      <a:r>
                        <a:rPr lang="en-US" altLang="ko-KR" sz="1600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. </a:t>
                      </a:r>
                      <a:r>
                        <a:rPr lang="ko-KR" altLang="en-US" sz="1600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더 많이 배우지 못할 것이다</a:t>
                      </a:r>
                      <a:r>
                        <a:rPr lang="en-US" altLang="ko-KR" sz="1600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.</a:t>
                      </a:r>
                    </a:p>
                    <a:p>
                      <a:r>
                        <a:rPr lang="ko-KR" altLang="en-US" sz="1600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운동이나 활동들을 같이 하자고 할 때 적극적인 모습 보였으면 좋았을 텐데</a:t>
                      </a:r>
                      <a:r>
                        <a:rPr lang="en-US" altLang="ko-KR" sz="1600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.</a:t>
                      </a: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조금 더 적극적인 태도로 활동 참여하자</a:t>
                      </a:r>
                      <a:r>
                        <a:rPr lang="en-US" altLang="ko-KR" sz="1600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!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기타</a:t>
                      </a:r>
                      <a:endParaRPr lang="ko-KR" altLang="en-US" dirty="0">
                        <a:latin typeface="서울남산체 L" pitchFamily="18" charset="-127"/>
                        <a:ea typeface="서울남산체 L" pitchFamily="18" charset="-127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진주 </a:t>
                      </a:r>
                      <a:r>
                        <a:rPr lang="en-US" altLang="ko-KR" sz="1600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–</a:t>
                      </a:r>
                      <a:r>
                        <a:rPr lang="en-US" altLang="ko-KR" sz="1600" dirty="0" err="1" smtClean="0">
                          <a:latin typeface="서울남산체 L" pitchFamily="18" charset="-127"/>
                          <a:ea typeface="서울남산체 L" pitchFamily="18" charset="-127"/>
                        </a:rPr>
                        <a:t>Birisiri</a:t>
                      </a:r>
                      <a:r>
                        <a:rPr lang="en-US" altLang="ko-KR" sz="1600" baseline="0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 </a:t>
                      </a:r>
                      <a:r>
                        <a:rPr lang="ko-KR" altLang="en-US" sz="1600" baseline="0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교류의 일환으로 청년 간 펜팔을 해 보면 어떨까</a:t>
                      </a:r>
                      <a:r>
                        <a:rPr lang="en-US" altLang="ko-KR" sz="1600" baseline="0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?</a:t>
                      </a:r>
                      <a:endParaRPr lang="en-US" altLang="ko-KR" sz="1600" dirty="0" smtClean="0">
                        <a:latin typeface="서울남산체 L" pitchFamily="18" charset="-127"/>
                        <a:ea typeface="서울남산체 L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70840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3</a:t>
                      </a:r>
                      <a:r>
                        <a:rPr lang="ko-KR" altLang="en-US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월의 </a:t>
                      </a:r>
                      <a:r>
                        <a:rPr lang="en-US" altLang="ko-KR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Keyword</a:t>
                      </a:r>
                      <a:endParaRPr lang="ko-KR" altLang="en-US" dirty="0">
                        <a:latin typeface="서울남산체 L" pitchFamily="18" charset="-127"/>
                        <a:ea typeface="서울남산체 L" pitchFamily="18" charset="-127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70840">
                <a:tc gridSpan="2">
                  <a:txBody>
                    <a:bodyPr/>
                    <a:lstStyle/>
                    <a:p>
                      <a:pPr latinLnBrk="1"/>
                      <a:r>
                        <a:rPr lang="ko-KR" altLang="en-US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조금 더 적극적으로 사람들에게 다가가기</a:t>
                      </a:r>
                      <a:r>
                        <a:rPr lang="en-US" altLang="ko-KR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.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7F1A16-147E-483D-BE7E-B311C41E7F53}" type="slidenum">
              <a:rPr lang="ko-KR" altLang="en-US" smtClean="0"/>
              <a:pPr/>
              <a:t>22</a:t>
            </a:fld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-171400"/>
            <a:ext cx="8229600" cy="1143000"/>
          </a:xfrm>
        </p:spPr>
        <p:txBody>
          <a:bodyPr>
            <a:normAutofit/>
          </a:bodyPr>
          <a:lstStyle/>
          <a:p>
            <a:r>
              <a:rPr lang="en-US" altLang="ko-KR" sz="3600" dirty="0" smtClean="0"/>
              <a:t>3</a:t>
            </a:r>
            <a:r>
              <a:rPr lang="ko-KR" altLang="en-US" sz="3600" dirty="0" smtClean="0"/>
              <a:t>주차</a:t>
            </a:r>
            <a:endParaRPr lang="ko-KR" altLang="en-US" sz="3600" dirty="0"/>
          </a:p>
        </p:txBody>
      </p:sp>
      <p:graphicFrame>
        <p:nvGraphicFramePr>
          <p:cNvPr id="6" name="내용 개체 틀 5"/>
          <p:cNvGraphicFramePr>
            <a:graphicFrameLocks noGrp="1"/>
          </p:cNvGraphicFramePr>
          <p:nvPr>
            <p:ph idx="1"/>
          </p:nvPr>
        </p:nvGraphicFramePr>
        <p:xfrm>
          <a:off x="179512" y="792440"/>
          <a:ext cx="8784976" cy="55168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24136"/>
                <a:gridCol w="7560840"/>
              </a:tblGrid>
              <a:tr h="258808"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2013</a:t>
                      </a:r>
                      <a:r>
                        <a:rPr lang="ko-KR" altLang="en-US" sz="1600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년 </a:t>
                      </a:r>
                      <a:r>
                        <a:rPr lang="en-US" altLang="ko-KR" sz="1600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03</a:t>
                      </a:r>
                      <a:r>
                        <a:rPr lang="ko-KR" altLang="en-US" sz="1600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월 </a:t>
                      </a:r>
                      <a:r>
                        <a:rPr lang="en-US" altLang="ko-KR" sz="1600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29</a:t>
                      </a:r>
                      <a:r>
                        <a:rPr lang="ko-KR" altLang="en-US" sz="1600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일 </a:t>
                      </a:r>
                      <a:r>
                        <a:rPr lang="en-US" altLang="ko-KR" sz="1600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3</a:t>
                      </a:r>
                      <a:r>
                        <a:rPr lang="ko-KR" altLang="en-US" sz="1600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주차 닫는 나눔</a:t>
                      </a:r>
                      <a:endParaRPr lang="en-US" altLang="ko-KR" sz="1600" dirty="0" smtClean="0">
                        <a:latin typeface="서울남산체 L" pitchFamily="18" charset="-127"/>
                        <a:ea typeface="서울남산체 L" pitchFamily="18" charset="-127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5943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나눔 주제</a:t>
                      </a:r>
                      <a:endParaRPr lang="ko-KR" altLang="en-US" sz="1600" dirty="0">
                        <a:latin typeface="서울남산체 L" pitchFamily="18" charset="-127"/>
                        <a:ea typeface="서울남산체 L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나눔 내용</a:t>
                      </a:r>
                      <a:endParaRPr lang="ko-KR" altLang="en-US" sz="1600" dirty="0">
                        <a:latin typeface="서울남산체 L" pitchFamily="18" charset="-127"/>
                        <a:ea typeface="서울남산체 L" pitchFamily="18" charset="-127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err="1" smtClean="0">
                          <a:latin typeface="서울남산체 L" pitchFamily="18" charset="-127"/>
                          <a:ea typeface="서울남산체 L" pitchFamily="18" charset="-127"/>
                        </a:rPr>
                        <a:t>Dahapara</a:t>
                      </a:r>
                      <a:r>
                        <a:rPr lang="en-US" altLang="ko-KR" sz="1600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 NFPE school</a:t>
                      </a:r>
                      <a:endParaRPr lang="ko-KR" altLang="en-US" sz="1600" dirty="0">
                        <a:latin typeface="서울남산체 L" pitchFamily="18" charset="-127"/>
                        <a:ea typeface="서울남산체 L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ko-KR" sz="1100" b="0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·</a:t>
                      </a:r>
                      <a:r>
                        <a:rPr lang="ko-KR" altLang="en-US" sz="1100" b="0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수학</a:t>
                      </a:r>
                      <a:r>
                        <a:rPr lang="ko-KR" altLang="en-US" sz="1100" b="0" baseline="0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 </a:t>
                      </a:r>
                      <a:r>
                        <a:rPr lang="en-US" altLang="ko-KR" sz="1100" b="0" baseline="0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:</a:t>
                      </a:r>
                      <a:r>
                        <a:rPr lang="ko-KR" altLang="en-US" sz="1100" b="0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 같은 반 아이들의 수준이 너무 차이가 난다</a:t>
                      </a:r>
                      <a:r>
                        <a:rPr lang="en-US" altLang="ko-KR" sz="1100" b="0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.</a:t>
                      </a:r>
                    </a:p>
                    <a:p>
                      <a:r>
                        <a:rPr lang="en-US" altLang="ko-KR" sz="1100" b="0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·</a:t>
                      </a:r>
                      <a:r>
                        <a:rPr lang="ko-KR" altLang="en-US" sz="1100" b="0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음악</a:t>
                      </a:r>
                      <a:r>
                        <a:rPr lang="ko-KR" altLang="en-US" sz="1100" b="0" baseline="0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 </a:t>
                      </a:r>
                      <a:r>
                        <a:rPr lang="en-US" altLang="ko-KR" sz="1100" b="0" baseline="0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:</a:t>
                      </a:r>
                      <a:r>
                        <a:rPr lang="ko-KR" altLang="en-US" sz="1100" b="0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 악기랑 율동이랑 하니까 설명이 필요 없어서 좋았다</a:t>
                      </a:r>
                      <a:r>
                        <a:rPr lang="en-US" altLang="ko-KR" sz="1100" b="0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. </a:t>
                      </a:r>
                      <a:r>
                        <a:rPr lang="ko-KR" altLang="en-US" sz="1100" b="0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원활하게 진행되었다고 생각한다</a:t>
                      </a:r>
                      <a:r>
                        <a:rPr lang="en-US" altLang="ko-KR" sz="1100" b="0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. </a:t>
                      </a:r>
                      <a:endParaRPr lang="ko-KR" altLang="en-US" sz="1100" b="0" dirty="0" smtClean="0">
                        <a:latin typeface="서울남산체 L" pitchFamily="18" charset="-127"/>
                        <a:ea typeface="서울남산체 L" pitchFamily="18" charset="-127"/>
                      </a:endParaRPr>
                    </a:p>
                    <a:p>
                      <a:r>
                        <a:rPr lang="en-US" altLang="ko-KR" sz="1100" b="0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· </a:t>
                      </a:r>
                      <a:r>
                        <a:rPr lang="ko-KR" altLang="en-US" sz="1100" b="0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영어</a:t>
                      </a:r>
                      <a:r>
                        <a:rPr lang="ko-KR" altLang="en-US" sz="1100" b="0" baseline="0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 </a:t>
                      </a:r>
                      <a:r>
                        <a:rPr lang="en-US" altLang="ko-KR" sz="1100" b="0" baseline="0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:</a:t>
                      </a:r>
                      <a:r>
                        <a:rPr lang="ko-KR" altLang="en-US" sz="1100" b="0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 높은 반 아이들도 영어를 읽을 줄 모르지만 알파벳을 쓸 수 있는 정도</a:t>
                      </a:r>
                      <a:r>
                        <a:rPr lang="en-US" altLang="ko-KR" sz="1100" b="0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.</a:t>
                      </a:r>
                      <a:endParaRPr lang="ko-KR" altLang="en-US" sz="1100" b="0" dirty="0" smtClean="0">
                        <a:latin typeface="서울남산체 L" pitchFamily="18" charset="-127"/>
                        <a:ea typeface="서울남산체 L" pitchFamily="18" charset="-127"/>
                      </a:endParaRPr>
                    </a:p>
                    <a:p>
                      <a:r>
                        <a:rPr lang="en-US" altLang="ko-KR" sz="1100" b="0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· Clinic</a:t>
                      </a:r>
                      <a:r>
                        <a:rPr lang="ko-KR" altLang="en-US" sz="1100" b="0" baseline="0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 </a:t>
                      </a:r>
                      <a:r>
                        <a:rPr lang="en-US" altLang="ko-KR" sz="1100" b="0" baseline="0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step</a:t>
                      </a:r>
                      <a:r>
                        <a:rPr lang="ko-KR" altLang="en-US" sz="1100" b="0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이 아이들에게 엄하게 대하신다</a:t>
                      </a:r>
                      <a:r>
                        <a:rPr lang="en-US" altLang="ko-KR" sz="1100" b="0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. </a:t>
                      </a:r>
                      <a:r>
                        <a:rPr lang="ko-KR" altLang="en-US" sz="1100" b="0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우리를 도와주려고 하는 행동이기는 한데 아이들이 무서워할 것 같다</a:t>
                      </a:r>
                      <a:r>
                        <a:rPr lang="en-US" altLang="ko-KR" sz="1100" b="0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. </a:t>
                      </a:r>
                      <a:r>
                        <a:rPr lang="ko-KR" altLang="en-US" sz="1100" b="0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괜찮다고 우리끼리 수업을 맡아 보게 해달라고 말해보는 건 어떨까</a:t>
                      </a:r>
                      <a:r>
                        <a:rPr lang="en-US" altLang="ko-KR" sz="1100" b="0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.</a:t>
                      </a: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· </a:t>
                      </a:r>
                      <a:r>
                        <a:rPr lang="ko-KR" altLang="en-US" sz="1100" b="0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수업시간 분배를 잘 해야 할 것 같다</a:t>
                      </a:r>
                      <a:r>
                        <a:rPr lang="en-US" altLang="ko-KR" sz="1100" b="0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.</a:t>
                      </a:r>
                      <a:endParaRPr lang="ko-KR" altLang="en-US" sz="1100" b="0" dirty="0" smtClean="0">
                        <a:latin typeface="서울남산체 L" pitchFamily="18" charset="-127"/>
                        <a:ea typeface="서울남산체 L" pitchFamily="18" charset="-127"/>
                      </a:endParaRPr>
                    </a:p>
                    <a:p>
                      <a:r>
                        <a:rPr lang="en-US" altLang="ko-KR" sz="1100" b="0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· </a:t>
                      </a:r>
                      <a:r>
                        <a:rPr lang="ko-KR" altLang="en-US" sz="1100" b="0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종을 쳐서 </a:t>
                      </a:r>
                      <a:r>
                        <a:rPr lang="en-US" altLang="ko-KR" sz="1100" b="0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40</a:t>
                      </a:r>
                      <a:r>
                        <a:rPr lang="ko-KR" altLang="en-US" sz="1100" b="0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분 수업시간을 구별해 보자</a:t>
                      </a:r>
                      <a:r>
                        <a:rPr lang="en-US" altLang="ko-KR" sz="1100" b="0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.</a:t>
                      </a: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·</a:t>
                      </a:r>
                      <a:r>
                        <a:rPr lang="ko-KR" altLang="en-US" sz="1100" b="0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아이들의 실력 향상과 즐겁게 공부하는 것 중 어느</a:t>
                      </a:r>
                      <a:r>
                        <a:rPr lang="ko-KR" altLang="en-US" sz="1100" b="0" baseline="0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 것에 더 중점을 두고 수업을 진행해야 할까</a:t>
                      </a:r>
                      <a:r>
                        <a:rPr lang="en-US" altLang="ko-KR" sz="1100" b="0" baseline="0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?</a:t>
                      </a:r>
                      <a:endParaRPr lang="en-US" altLang="ko-KR" sz="1100" b="0" dirty="0" smtClean="0">
                        <a:latin typeface="서울남산체 L" pitchFamily="18" charset="-127"/>
                        <a:ea typeface="서울남산체 L" pitchFamily="18" charset="-127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350 </a:t>
                      </a:r>
                      <a:r>
                        <a:rPr lang="en-US" altLang="ko-KR" sz="1600" dirty="0" err="1" smtClean="0">
                          <a:latin typeface="서울남산체 L" pitchFamily="18" charset="-127"/>
                          <a:ea typeface="서울남산체 L" pitchFamily="18" charset="-127"/>
                        </a:rPr>
                        <a:t>ppm</a:t>
                      </a:r>
                      <a:endParaRPr lang="ko-KR" altLang="en-US" sz="1600" dirty="0">
                        <a:latin typeface="서울남산체 L" pitchFamily="18" charset="-127"/>
                        <a:ea typeface="서울남산체 L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altLang="ko-KR" sz="1100" b="0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·</a:t>
                      </a:r>
                      <a:r>
                        <a:rPr lang="ko-KR" altLang="en-US" sz="1100" b="0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떡 만들어서 나눠주기</a:t>
                      </a:r>
                      <a:r>
                        <a:rPr lang="en-US" altLang="ko-KR" sz="1100" b="0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.</a:t>
                      </a:r>
                      <a:endParaRPr lang="ko-KR" altLang="en-US" sz="1100" b="0" dirty="0" smtClean="0">
                        <a:latin typeface="서울남산체 L" pitchFamily="18" charset="-127"/>
                        <a:ea typeface="서울남산체 L" pitchFamily="18" charset="-127"/>
                      </a:endParaRPr>
                    </a:p>
                    <a:p>
                      <a:r>
                        <a:rPr lang="en-US" altLang="ko-KR" sz="1100" b="0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·</a:t>
                      </a:r>
                      <a:r>
                        <a:rPr lang="ko-KR" altLang="en-US" sz="1100" b="0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 페이스 페인팅 부스 만들기</a:t>
                      </a:r>
                    </a:p>
                    <a:p>
                      <a:r>
                        <a:rPr lang="en-US" altLang="ko-KR" sz="1100" b="0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·</a:t>
                      </a:r>
                      <a:r>
                        <a:rPr lang="ko-KR" altLang="en-US" sz="1100" b="0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 꽃씨 뿌리기</a:t>
                      </a:r>
                    </a:p>
                    <a:p>
                      <a:r>
                        <a:rPr lang="en-US" altLang="ko-KR" sz="1100" b="0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(</a:t>
                      </a:r>
                      <a:r>
                        <a:rPr lang="ko-KR" altLang="en-US" sz="1100" b="0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가로수</a:t>
                      </a:r>
                      <a:r>
                        <a:rPr lang="en-US" altLang="ko-KR" sz="1100" b="0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) </a:t>
                      </a:r>
                      <a:r>
                        <a:rPr lang="en-US" altLang="ko-KR" sz="1100" b="0" dirty="0" err="1" smtClean="0">
                          <a:latin typeface="서울남산체 L" pitchFamily="18" charset="-127"/>
                          <a:ea typeface="서울남산체 L" pitchFamily="18" charset="-127"/>
                        </a:rPr>
                        <a:t>Biplob</a:t>
                      </a:r>
                      <a:r>
                        <a:rPr lang="ko-KR" altLang="en-US" sz="1100" b="0" baseline="0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 </a:t>
                      </a:r>
                      <a:r>
                        <a:rPr lang="en-US" altLang="ko-KR" sz="1100" b="0" baseline="0" dirty="0" err="1" smtClean="0">
                          <a:latin typeface="서울남산체 L" pitchFamily="18" charset="-127"/>
                          <a:ea typeface="서울남산체 L" pitchFamily="18" charset="-127"/>
                        </a:rPr>
                        <a:t>da</a:t>
                      </a:r>
                      <a:r>
                        <a:rPr lang="ko-KR" altLang="en-US" sz="1100" b="0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가 꽃씨를 뿌릴 길을 찾아보고 있음</a:t>
                      </a:r>
                      <a:r>
                        <a:rPr lang="en-US" altLang="ko-KR" sz="1100" b="0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. </a:t>
                      </a:r>
                      <a:r>
                        <a:rPr lang="ko-KR" altLang="en-US" sz="1100" b="0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코스모스가 좋을 것 같아</a:t>
                      </a:r>
                      <a:r>
                        <a:rPr lang="en-US" altLang="ko-KR" sz="1100" b="0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.</a:t>
                      </a:r>
                      <a:endParaRPr lang="ko-KR" altLang="en-US" sz="1100" b="0" dirty="0" smtClean="0">
                        <a:latin typeface="서울남산체 L" pitchFamily="18" charset="-127"/>
                        <a:ea typeface="서울남산체 L" pitchFamily="18" charset="-127"/>
                      </a:endParaRPr>
                    </a:p>
                    <a:p>
                      <a:r>
                        <a:rPr lang="en-US" altLang="ko-KR" sz="1100" b="0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·</a:t>
                      </a:r>
                      <a:r>
                        <a:rPr lang="ko-KR" altLang="en-US" sz="1100" b="0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 천을 구해서 환경의 날을 기념하는 현수막 만들기</a:t>
                      </a:r>
                    </a:p>
                    <a:p>
                      <a:r>
                        <a:rPr lang="en-US" altLang="ko-KR" sz="1100" b="0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·</a:t>
                      </a:r>
                      <a:r>
                        <a:rPr lang="ko-KR" altLang="en-US" sz="1100" b="0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 환경의 날 </a:t>
                      </a:r>
                      <a:r>
                        <a:rPr lang="en-US" altLang="ko-KR" sz="1100" b="0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D- 00 </a:t>
                      </a:r>
                      <a:r>
                        <a:rPr lang="ko-KR" altLang="en-US" sz="1100" b="0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영상 상영</a:t>
                      </a:r>
                      <a:r>
                        <a:rPr lang="ko-KR" altLang="en-US" sz="1100" b="0" baseline="0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 </a:t>
                      </a:r>
                      <a:r>
                        <a:rPr lang="en-US" altLang="ko-KR" sz="1100" b="0" baseline="0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: </a:t>
                      </a:r>
                      <a:r>
                        <a:rPr lang="ko-KR" altLang="en-US" sz="1100" b="0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일주일에 한 </a:t>
                      </a:r>
                      <a:r>
                        <a:rPr lang="ko-KR" altLang="en-US" sz="1100" b="0" dirty="0" err="1" smtClean="0">
                          <a:latin typeface="서울남산체 L" pitchFamily="18" charset="-127"/>
                          <a:ea typeface="서울남산체 L" pitchFamily="18" charset="-127"/>
                        </a:rPr>
                        <a:t>두번</a:t>
                      </a:r>
                      <a:endParaRPr lang="en-US" altLang="ko-KR" sz="1100" b="0" dirty="0" smtClean="0">
                        <a:latin typeface="서울남산체 L" pitchFamily="18" charset="-127"/>
                        <a:ea typeface="서울남산체 L" pitchFamily="18" charset="-127"/>
                      </a:endParaRPr>
                    </a:p>
                    <a:p>
                      <a:r>
                        <a:rPr lang="en-US" altLang="ko-KR" sz="1100" b="0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Wall-E, Tomorrow,</a:t>
                      </a:r>
                      <a:r>
                        <a:rPr lang="en-US" altLang="ko-KR" sz="1100" b="0" baseline="0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 BBC Planet Earth </a:t>
                      </a:r>
                      <a:r>
                        <a:rPr lang="ko-KR" altLang="en-US" sz="1100" b="0" baseline="0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등의 영상물을 상영하면 좋을 것 같아</a:t>
                      </a:r>
                      <a:r>
                        <a:rPr lang="en-US" altLang="ko-KR" sz="1100" b="0" baseline="0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.</a:t>
                      </a:r>
                      <a:endParaRPr lang="ko-KR" altLang="en-US" sz="1100" b="0" dirty="0" smtClean="0">
                        <a:latin typeface="서울남산체 L" pitchFamily="18" charset="-127"/>
                        <a:ea typeface="서울남산체 L" pitchFamily="18" charset="-127"/>
                      </a:endParaRPr>
                    </a:p>
                    <a:p>
                      <a:r>
                        <a:rPr lang="ko-KR" altLang="en-US" sz="1100" b="0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쓰레기를 모아오면 꽃을 나눠주는 프로젝트</a:t>
                      </a:r>
                    </a:p>
                    <a:p>
                      <a:r>
                        <a:rPr lang="ko-KR" altLang="en-US" sz="1100" b="0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플라스틱 병을 가져오면 달리아 알을 나눠주고</a:t>
                      </a:r>
                      <a:r>
                        <a:rPr lang="en-US" altLang="ko-KR" sz="1100" b="0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,</a:t>
                      </a:r>
                      <a:r>
                        <a:rPr lang="en-US" altLang="ko-KR" sz="1100" b="0" baseline="0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 </a:t>
                      </a:r>
                      <a:r>
                        <a:rPr lang="ko-KR" altLang="en-US" sz="1100" b="0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모인 페트병으로 </a:t>
                      </a:r>
                      <a:r>
                        <a:rPr lang="en-US" altLang="ko-KR" sz="1100" b="0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350ppm</a:t>
                      </a:r>
                      <a:r>
                        <a:rPr lang="ko-KR" altLang="en-US" sz="1100" b="0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조형물을 만드는 건 어때</a:t>
                      </a:r>
                      <a:r>
                        <a:rPr lang="en-US" altLang="ko-KR" sz="1100" b="0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?</a:t>
                      </a:r>
                      <a:endParaRPr lang="ko-KR" altLang="en-US" sz="1100" b="0" dirty="0" smtClean="0">
                        <a:latin typeface="서울남산체 L" pitchFamily="18" charset="-127"/>
                        <a:ea typeface="서울남산체 L" pitchFamily="18" charset="-127"/>
                      </a:endParaRPr>
                    </a:p>
                    <a:p>
                      <a:r>
                        <a:rPr lang="en-US" altLang="ko-KR" sz="1100" b="0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·</a:t>
                      </a:r>
                      <a:r>
                        <a:rPr lang="ko-KR" altLang="en-US" sz="1100" b="0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태권무도 하고</a:t>
                      </a:r>
                      <a:r>
                        <a:rPr lang="en-US" altLang="ko-KR" sz="1100" b="0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, </a:t>
                      </a:r>
                      <a:r>
                        <a:rPr lang="ko-KR" altLang="en-US" sz="1100" b="0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우리와 </a:t>
                      </a:r>
                      <a:r>
                        <a:rPr lang="en-US" altLang="ko-KR" sz="1100" b="0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Youth</a:t>
                      </a:r>
                      <a:r>
                        <a:rPr lang="ko-KR" altLang="en-US" sz="1100" b="0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클럽이 함께 계획하고 공연하는 </a:t>
                      </a:r>
                      <a:r>
                        <a:rPr lang="en-US" altLang="ko-KR" sz="1100" b="0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350ppm</a:t>
                      </a:r>
                      <a:r>
                        <a:rPr lang="ko-KR" altLang="en-US" sz="1100" b="0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 콘서트</a:t>
                      </a:r>
                      <a:r>
                        <a:rPr lang="en-US" altLang="ko-KR" sz="1100" b="0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!</a:t>
                      </a:r>
                      <a:endParaRPr lang="ko-KR" altLang="en-US" sz="1100" b="0" dirty="0" smtClean="0">
                        <a:latin typeface="서울남산체 L" pitchFamily="18" charset="-127"/>
                        <a:ea typeface="서울남산체 L" pitchFamily="18" charset="-127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YWCA</a:t>
                      </a:r>
                      <a:r>
                        <a:rPr lang="ko-KR" altLang="en-US" sz="1600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와의 교류</a:t>
                      </a:r>
                      <a:endParaRPr lang="ko-KR" altLang="en-US" sz="1600" dirty="0">
                        <a:latin typeface="서울남산체 L" pitchFamily="18" charset="-127"/>
                        <a:ea typeface="서울남산체 L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altLang="ko-KR" sz="1100" b="0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·</a:t>
                      </a:r>
                      <a:r>
                        <a:rPr lang="ko-KR" altLang="en-US" sz="1100" b="0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 </a:t>
                      </a:r>
                      <a:r>
                        <a:rPr lang="en-US" altLang="ko-KR" sz="1100" b="0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YMCA</a:t>
                      </a:r>
                      <a:r>
                        <a:rPr lang="ko-KR" altLang="en-US" sz="1100" b="0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의 </a:t>
                      </a:r>
                      <a:r>
                        <a:rPr lang="en-US" altLang="ko-KR" sz="1100" b="0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Youth</a:t>
                      </a:r>
                      <a:r>
                        <a:rPr lang="en-US" altLang="ko-KR" sz="1100" b="0" baseline="0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 forum</a:t>
                      </a:r>
                      <a:r>
                        <a:rPr lang="ko-KR" altLang="en-US" sz="1100" b="0" baseline="0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에 여자 회원은 있지만</a:t>
                      </a:r>
                      <a:r>
                        <a:rPr lang="en-US" altLang="ko-KR" sz="1100" b="0" baseline="0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, </a:t>
                      </a:r>
                      <a:r>
                        <a:rPr lang="ko-KR" altLang="en-US" sz="1100" b="0" baseline="0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 </a:t>
                      </a:r>
                      <a:r>
                        <a:rPr lang="en-US" altLang="ko-KR" sz="1100" b="0" baseline="0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YMCA</a:t>
                      </a:r>
                      <a:r>
                        <a:rPr lang="ko-KR" altLang="en-US" sz="1100" b="0" baseline="0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보다는 </a:t>
                      </a:r>
                      <a:r>
                        <a:rPr lang="en-US" altLang="ko-KR" sz="1100" b="0" baseline="0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YWCA</a:t>
                      </a:r>
                      <a:r>
                        <a:rPr lang="ko-KR" altLang="en-US" sz="1100" b="0" baseline="0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로 많이 간다고 한다</a:t>
                      </a:r>
                      <a:r>
                        <a:rPr lang="en-US" altLang="ko-KR" sz="1100" b="0" baseline="0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.</a:t>
                      </a:r>
                    </a:p>
                    <a:p>
                      <a:r>
                        <a:rPr lang="en-US" altLang="ko-KR" sz="1100" b="0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YWCA</a:t>
                      </a:r>
                      <a:r>
                        <a:rPr lang="ko-KR" altLang="en-US" sz="1100" b="0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에서 하는 여자 풋살에 참여해 보는 건 어떨까</a:t>
                      </a:r>
                      <a:r>
                        <a:rPr lang="en-US" altLang="ko-KR" sz="1100" b="0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?</a:t>
                      </a: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YWCA</a:t>
                      </a:r>
                      <a:r>
                        <a:rPr lang="ko-KR" altLang="en-US" sz="1100" b="0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에서 태권도 교실을 진행하는 것도 좋을 것 같다</a:t>
                      </a:r>
                      <a:r>
                        <a:rPr lang="en-US" altLang="ko-KR" sz="1100" b="0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. </a:t>
                      </a:r>
                      <a:endParaRPr lang="ko-KR" altLang="en-US" sz="1100" b="0" dirty="0" smtClean="0">
                        <a:latin typeface="서울남산체 L" pitchFamily="18" charset="-127"/>
                        <a:ea typeface="서울남산체 L" pitchFamily="18" charset="-127"/>
                      </a:endParaRPr>
                    </a:p>
                  </a:txBody>
                  <a:tcPr/>
                </a:tc>
              </a:tr>
              <a:tr h="40642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한국어</a:t>
                      </a:r>
                      <a:r>
                        <a:rPr lang="en-US" altLang="ko-KR" sz="1300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,</a:t>
                      </a:r>
                      <a:r>
                        <a:rPr lang="en-US" altLang="ko-KR" sz="1300" baseline="0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 </a:t>
                      </a:r>
                      <a:r>
                        <a:rPr lang="ko-KR" altLang="en-US" sz="1300" baseline="0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태권도 교실 준비</a:t>
                      </a:r>
                      <a:endParaRPr lang="ko-KR" altLang="en-US" sz="1300" dirty="0">
                        <a:latin typeface="서울남산체 L" pitchFamily="18" charset="-127"/>
                        <a:ea typeface="서울남산체 L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altLang="ko-KR" sz="1100" b="0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·</a:t>
                      </a:r>
                      <a:r>
                        <a:rPr lang="ko-KR" altLang="en-US" sz="1100" b="0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 </a:t>
                      </a:r>
                      <a:r>
                        <a:rPr lang="ko-KR" altLang="en-US" sz="1100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한국어</a:t>
                      </a:r>
                      <a:r>
                        <a:rPr lang="en-US" altLang="ko-KR" sz="1100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, </a:t>
                      </a:r>
                      <a:r>
                        <a:rPr lang="ko-KR" altLang="en-US" sz="1100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태권도 교실 설문지 만들기</a:t>
                      </a:r>
                      <a:endParaRPr lang="en-US" altLang="ko-KR" sz="1100" dirty="0" smtClean="0">
                        <a:latin typeface="서울남산체 L" pitchFamily="18" charset="-127"/>
                        <a:ea typeface="서울남산체 L" pitchFamily="18" charset="-127"/>
                      </a:endParaRPr>
                    </a:p>
                    <a:p>
                      <a:r>
                        <a:rPr lang="ko-KR" altLang="en-US" sz="1100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참석할 의향이 있는지</a:t>
                      </a:r>
                      <a:r>
                        <a:rPr lang="en-US" altLang="ko-KR" sz="1100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,</a:t>
                      </a:r>
                      <a:r>
                        <a:rPr lang="en-US" altLang="ko-KR" sz="1100" baseline="0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 </a:t>
                      </a:r>
                      <a:r>
                        <a:rPr lang="ko-KR" altLang="en-US" sz="1100" baseline="0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어느 시간이 좋은지</a:t>
                      </a:r>
                      <a:r>
                        <a:rPr lang="en-US" altLang="ko-KR" sz="1100" baseline="0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 </a:t>
                      </a:r>
                      <a:r>
                        <a:rPr lang="ko-KR" altLang="en-US" sz="1100" baseline="0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등</a:t>
                      </a:r>
                      <a:r>
                        <a:rPr lang="en-US" altLang="ko-KR" sz="1100" baseline="0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.</a:t>
                      </a:r>
                      <a:endParaRPr lang="en-US" altLang="ko-KR" sz="1100" dirty="0" smtClean="0">
                        <a:latin typeface="서울남산체 L" pitchFamily="18" charset="-127"/>
                        <a:ea typeface="서울남산체 L" pitchFamily="18" charset="-127"/>
                      </a:endParaRPr>
                    </a:p>
                  </a:txBody>
                  <a:tcPr/>
                </a:tc>
              </a:tr>
              <a:tr h="278784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3</a:t>
                      </a:r>
                      <a:r>
                        <a:rPr lang="ko-KR" altLang="en-US" sz="1400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월의 </a:t>
                      </a:r>
                      <a:r>
                        <a:rPr lang="en-US" altLang="ko-KR" sz="1400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Keyword</a:t>
                      </a:r>
                      <a:endParaRPr lang="ko-KR" altLang="en-US" sz="1400" dirty="0">
                        <a:latin typeface="서울남산체 L" pitchFamily="18" charset="-127"/>
                        <a:ea typeface="서울남산체 L" pitchFamily="18" charset="-127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B w="12700" cmpd="sng">
                      <a:noFill/>
                    </a:lnB>
                  </a:tcPr>
                </a:tc>
              </a:tr>
              <a:tr h="118000">
                <a:tc gridSpan="2">
                  <a:txBody>
                    <a:bodyPr/>
                    <a:lstStyle/>
                    <a:p>
                      <a:pPr latinLnBrk="1"/>
                      <a:r>
                        <a:rPr lang="ko-KR" altLang="en-US" sz="1100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우리가 노력한 만큼 </a:t>
                      </a:r>
                      <a:r>
                        <a:rPr lang="en-US" altLang="ko-KR" sz="1100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YMCA </a:t>
                      </a:r>
                      <a:r>
                        <a:rPr lang="ko-KR" altLang="en-US" sz="1100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안에서의 관계 맺기는 잘 되었다고 생각해</a:t>
                      </a:r>
                      <a:r>
                        <a:rPr lang="en-US" altLang="ko-KR" sz="1100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! </a:t>
                      </a:r>
                      <a:r>
                        <a:rPr lang="ko-KR" altLang="en-US" sz="1100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하지만 마을 사람들과의 관계 맺기는 여전히 진행 중</a:t>
                      </a:r>
                      <a:r>
                        <a:rPr lang="en-US" altLang="ko-KR" sz="1100" dirty="0" smtClean="0">
                          <a:latin typeface="서울남산체 L" pitchFamily="18" charset="-127"/>
                          <a:ea typeface="서울남산체 L" pitchFamily="18" charset="-127"/>
                        </a:rPr>
                        <a:t>. </a:t>
                      </a:r>
                      <a:endParaRPr lang="ko-KR" altLang="en-US" sz="1100" dirty="0">
                        <a:latin typeface="서울남산체 L" pitchFamily="18" charset="-127"/>
                        <a:ea typeface="서울남산체 L" pitchFamily="18" charset="-127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7F1A16-147E-483D-BE7E-B311C41E7F53}" type="slidenum">
              <a:rPr lang="ko-KR" altLang="en-US" smtClean="0"/>
              <a:pPr/>
              <a:t>23</a:t>
            </a:fld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1" algn="ctr"/>
            <a:r>
              <a:rPr lang="en-US" altLang="ko-KR" dirty="0" smtClean="0">
                <a:latin typeface="서울남산체 L" pitchFamily="18" charset="-127"/>
                <a:ea typeface="서울남산체 L" pitchFamily="18" charset="-127"/>
              </a:rPr>
              <a:t/>
            </a:r>
            <a:br>
              <a:rPr lang="en-US" altLang="ko-KR" dirty="0" smtClean="0">
                <a:latin typeface="서울남산체 L" pitchFamily="18" charset="-127"/>
                <a:ea typeface="서울남산체 L" pitchFamily="18" charset="-127"/>
              </a:rPr>
            </a:br>
            <a:r>
              <a:rPr lang="en-US" altLang="ko-KR" sz="4000" dirty="0" smtClean="0">
                <a:latin typeface="서울남산체 L" pitchFamily="18" charset="-127"/>
                <a:ea typeface="서울남산체 L" pitchFamily="18" charset="-127"/>
              </a:rPr>
              <a:t>3</a:t>
            </a:r>
            <a:r>
              <a:rPr lang="ko-KR" altLang="en-US" sz="4000" dirty="0" smtClean="0">
                <a:latin typeface="서울남산체 L" pitchFamily="18" charset="-127"/>
                <a:ea typeface="서울남산체 L" pitchFamily="18" charset="-127"/>
              </a:rPr>
              <a:t>월의 </a:t>
            </a:r>
            <a:r>
              <a:rPr lang="en-US" altLang="ko-KR" sz="4000" dirty="0" smtClean="0">
                <a:latin typeface="서울남산체 L" pitchFamily="18" charset="-127"/>
                <a:ea typeface="서울남산체 L" pitchFamily="18" charset="-127"/>
              </a:rPr>
              <a:t>Keyword : </a:t>
            </a:r>
            <a:r>
              <a:rPr lang="ko-KR" altLang="en-US" sz="4000" dirty="0" smtClean="0">
                <a:latin typeface="서울남산체 L" pitchFamily="18" charset="-127"/>
                <a:ea typeface="서울남산체 L" pitchFamily="18" charset="-127"/>
              </a:rPr>
              <a:t>관계 맺기</a:t>
            </a:r>
            <a:r>
              <a:rPr lang="en-US" altLang="ko-KR" sz="4000" dirty="0" smtClean="0">
                <a:latin typeface="서울남산체 L" pitchFamily="18" charset="-127"/>
                <a:ea typeface="서울남산체 L" pitchFamily="18" charset="-127"/>
              </a:rPr>
              <a:t/>
            </a:r>
            <a:br>
              <a:rPr lang="en-US" altLang="ko-KR" sz="4000" dirty="0" smtClean="0">
                <a:latin typeface="서울남산체 L" pitchFamily="18" charset="-127"/>
                <a:ea typeface="서울남산체 L" pitchFamily="18" charset="-127"/>
              </a:rPr>
            </a:br>
            <a:endParaRPr lang="ko-KR" altLang="en-US" sz="40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95536" y="1600200"/>
            <a:ext cx="8229600" cy="4525963"/>
          </a:xfrm>
        </p:spPr>
        <p:txBody>
          <a:bodyPr>
            <a:normAutofit fontScale="70000" lnSpcReduction="20000"/>
          </a:bodyPr>
          <a:lstStyle/>
          <a:p>
            <a:r>
              <a:rPr lang="ko-KR" altLang="en-US" sz="3400" dirty="0" smtClean="0"/>
              <a:t>우리가 본 </a:t>
            </a:r>
            <a:r>
              <a:rPr lang="en-US" altLang="ko-KR" sz="3400" dirty="0" err="1" smtClean="0"/>
              <a:t>Birisiri</a:t>
            </a:r>
            <a:r>
              <a:rPr lang="en-US" altLang="ko-KR" sz="3400" dirty="0" smtClean="0"/>
              <a:t> YMCA </a:t>
            </a:r>
            <a:r>
              <a:rPr lang="ko-KR" altLang="en-US" sz="3400" dirty="0" smtClean="0"/>
              <a:t>사람들</a:t>
            </a:r>
            <a:endParaRPr lang="en-US" altLang="ko-KR" sz="3400" dirty="0" smtClean="0"/>
          </a:p>
          <a:p>
            <a:pPr>
              <a:buNone/>
            </a:pPr>
            <a:endParaRPr lang="en-US" altLang="ko-KR" sz="3400" dirty="0" smtClean="0"/>
          </a:p>
          <a:p>
            <a:pPr>
              <a:lnSpc>
                <a:spcPct val="170000"/>
              </a:lnSpc>
              <a:buNone/>
            </a:pPr>
            <a:r>
              <a:rPr lang="ko-KR" altLang="en-US" dirty="0" smtClean="0"/>
              <a:t>    친절하고</a:t>
            </a:r>
            <a:r>
              <a:rPr lang="en-US" altLang="ko-KR" dirty="0" smtClean="0"/>
              <a:t> </a:t>
            </a:r>
            <a:r>
              <a:rPr lang="ko-KR" altLang="en-US" dirty="0" smtClean="0"/>
              <a:t>순수하다</a:t>
            </a:r>
            <a:r>
              <a:rPr lang="en-US" altLang="ko-KR" dirty="0" smtClean="0"/>
              <a:t>. </a:t>
            </a:r>
            <a:r>
              <a:rPr lang="ko-KR" altLang="en-US" dirty="0" smtClean="0"/>
              <a:t>우리나라의 비슷한 연령대라면 가질 수 없는 순수함을 가지고 있어 우리 또한 그 순수함을 닮을 수 있을 것 같다</a:t>
            </a:r>
            <a:r>
              <a:rPr lang="en-US" altLang="ko-KR" dirty="0" smtClean="0"/>
              <a:t>. </a:t>
            </a:r>
            <a:r>
              <a:rPr lang="ko-KR" altLang="en-US" dirty="0" smtClean="0"/>
              <a:t>우리 반응 하나하나 세심하게 관찰해주고 챙겨주시고</a:t>
            </a:r>
            <a:r>
              <a:rPr lang="en-US" altLang="ko-KR" dirty="0" smtClean="0"/>
              <a:t>, </a:t>
            </a:r>
            <a:r>
              <a:rPr lang="ko-KR" altLang="en-US" dirty="0" smtClean="0"/>
              <a:t>우리의 서투르고 느린 말도 귀 기울여 들어주신다</a:t>
            </a:r>
            <a:r>
              <a:rPr lang="en-US" altLang="ko-KR" dirty="0" smtClean="0"/>
              <a:t>.</a:t>
            </a:r>
            <a:r>
              <a:rPr lang="ko-KR" altLang="en-US" dirty="0" smtClean="0"/>
              <a:t> 항상 먼저 다가와  별 것 아닌 것도 능력자라고 치켜세워주며 가르쳐 달라 한다</a:t>
            </a:r>
            <a:r>
              <a:rPr lang="en-US" altLang="ko-KR" dirty="0" smtClean="0"/>
              <a:t>. </a:t>
            </a:r>
            <a:r>
              <a:rPr lang="ko-KR" altLang="en-US" dirty="0" smtClean="0"/>
              <a:t>이렇게</a:t>
            </a:r>
            <a:r>
              <a:rPr lang="en-US" altLang="ko-KR" dirty="0" smtClean="0"/>
              <a:t> </a:t>
            </a:r>
            <a:r>
              <a:rPr lang="ko-KR" altLang="en-US" dirty="0" smtClean="0"/>
              <a:t>우리와 어울리려 하는 이곳 사람들 덕분에 우리가 사람들과 빨리 친해질 수 있었던 것 같다</a:t>
            </a:r>
            <a:r>
              <a:rPr lang="en-US" altLang="ko-KR" dirty="0" smtClean="0"/>
              <a:t>.</a:t>
            </a:r>
            <a:r>
              <a:rPr lang="ko-KR" altLang="en-US" dirty="0" smtClean="0"/>
              <a:t> 이런 사람들 덕분에 이곳에서 지내는 시간들이 정말 행복하다</a:t>
            </a:r>
            <a:r>
              <a:rPr lang="en-US" altLang="ko-KR" dirty="0" smtClean="0"/>
              <a:t>. 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21E213-D47E-4B73-BC83-C16845A1F94C}" type="slidenum">
              <a:rPr lang="ko-KR" altLang="en-US" smtClean="0"/>
              <a:pPr/>
              <a:t>24</a:t>
            </a:fld>
            <a:endParaRPr lang="ko-KR" altLang="en-US"/>
          </a:p>
        </p:txBody>
      </p:sp>
      <p:sp>
        <p:nvSpPr>
          <p:cNvPr id="6" name="자유형 5"/>
          <p:cNvSpPr/>
          <p:nvPr/>
        </p:nvSpPr>
        <p:spPr>
          <a:xfrm>
            <a:off x="755576" y="404664"/>
            <a:ext cx="792088" cy="504056"/>
          </a:xfrm>
          <a:custGeom>
            <a:avLst/>
            <a:gdLst>
              <a:gd name="connsiteX0" fmla="*/ 541422 w 851287"/>
              <a:gd name="connsiteY0" fmla="*/ 12032 h 902369"/>
              <a:gd name="connsiteX1" fmla="*/ 493295 w 851287"/>
              <a:gd name="connsiteY1" fmla="*/ 84221 h 902369"/>
              <a:gd name="connsiteX2" fmla="*/ 469232 w 851287"/>
              <a:gd name="connsiteY2" fmla="*/ 132348 h 902369"/>
              <a:gd name="connsiteX3" fmla="*/ 421106 w 851287"/>
              <a:gd name="connsiteY3" fmla="*/ 168442 h 902369"/>
              <a:gd name="connsiteX4" fmla="*/ 300790 w 851287"/>
              <a:gd name="connsiteY4" fmla="*/ 409074 h 902369"/>
              <a:gd name="connsiteX5" fmla="*/ 204537 w 851287"/>
              <a:gd name="connsiteY5" fmla="*/ 529390 h 902369"/>
              <a:gd name="connsiteX6" fmla="*/ 180474 w 851287"/>
              <a:gd name="connsiteY6" fmla="*/ 565484 h 902369"/>
              <a:gd name="connsiteX7" fmla="*/ 144379 w 851287"/>
              <a:gd name="connsiteY7" fmla="*/ 625642 h 902369"/>
              <a:gd name="connsiteX8" fmla="*/ 108285 w 851287"/>
              <a:gd name="connsiteY8" fmla="*/ 673769 h 902369"/>
              <a:gd name="connsiteX9" fmla="*/ 60158 w 851287"/>
              <a:gd name="connsiteY9" fmla="*/ 745958 h 902369"/>
              <a:gd name="connsiteX10" fmla="*/ 24064 w 851287"/>
              <a:gd name="connsiteY10" fmla="*/ 830179 h 902369"/>
              <a:gd name="connsiteX11" fmla="*/ 0 w 851287"/>
              <a:gd name="connsiteY11" fmla="*/ 854242 h 902369"/>
              <a:gd name="connsiteX12" fmla="*/ 72190 w 851287"/>
              <a:gd name="connsiteY12" fmla="*/ 806116 h 902369"/>
              <a:gd name="connsiteX13" fmla="*/ 120316 w 851287"/>
              <a:gd name="connsiteY13" fmla="*/ 782053 h 902369"/>
              <a:gd name="connsiteX14" fmla="*/ 192506 w 851287"/>
              <a:gd name="connsiteY14" fmla="*/ 757990 h 902369"/>
              <a:gd name="connsiteX15" fmla="*/ 336885 w 851287"/>
              <a:gd name="connsiteY15" fmla="*/ 721895 h 902369"/>
              <a:gd name="connsiteX16" fmla="*/ 445169 w 851287"/>
              <a:gd name="connsiteY16" fmla="*/ 697832 h 902369"/>
              <a:gd name="connsiteX17" fmla="*/ 481264 w 851287"/>
              <a:gd name="connsiteY17" fmla="*/ 673769 h 902369"/>
              <a:gd name="connsiteX18" fmla="*/ 541422 w 851287"/>
              <a:gd name="connsiteY18" fmla="*/ 661737 h 902369"/>
              <a:gd name="connsiteX19" fmla="*/ 577516 w 851287"/>
              <a:gd name="connsiteY19" fmla="*/ 649705 h 902369"/>
              <a:gd name="connsiteX20" fmla="*/ 637674 w 851287"/>
              <a:gd name="connsiteY20" fmla="*/ 637674 h 902369"/>
              <a:gd name="connsiteX21" fmla="*/ 685800 w 851287"/>
              <a:gd name="connsiteY21" fmla="*/ 613611 h 902369"/>
              <a:gd name="connsiteX22" fmla="*/ 721895 w 851287"/>
              <a:gd name="connsiteY22" fmla="*/ 589548 h 902369"/>
              <a:gd name="connsiteX23" fmla="*/ 757990 w 851287"/>
              <a:gd name="connsiteY23" fmla="*/ 577516 h 902369"/>
              <a:gd name="connsiteX24" fmla="*/ 830179 w 851287"/>
              <a:gd name="connsiteY24" fmla="*/ 541421 h 902369"/>
              <a:gd name="connsiteX25" fmla="*/ 709864 w 851287"/>
              <a:gd name="connsiteY25" fmla="*/ 505326 h 902369"/>
              <a:gd name="connsiteX26" fmla="*/ 625643 w 851287"/>
              <a:gd name="connsiteY26" fmla="*/ 493295 h 902369"/>
              <a:gd name="connsiteX27" fmla="*/ 505327 w 851287"/>
              <a:gd name="connsiteY27" fmla="*/ 457200 h 902369"/>
              <a:gd name="connsiteX28" fmla="*/ 469232 w 851287"/>
              <a:gd name="connsiteY28" fmla="*/ 445169 h 902369"/>
              <a:gd name="connsiteX29" fmla="*/ 372979 w 851287"/>
              <a:gd name="connsiteY29" fmla="*/ 421105 h 902369"/>
              <a:gd name="connsiteX30" fmla="*/ 300790 w 851287"/>
              <a:gd name="connsiteY30" fmla="*/ 397042 h 902369"/>
              <a:gd name="connsiteX31" fmla="*/ 204537 w 851287"/>
              <a:gd name="connsiteY31" fmla="*/ 360948 h 902369"/>
              <a:gd name="connsiteX32" fmla="*/ 84222 w 851287"/>
              <a:gd name="connsiteY32" fmla="*/ 336884 h 902369"/>
              <a:gd name="connsiteX33" fmla="*/ 48127 w 851287"/>
              <a:gd name="connsiteY33" fmla="*/ 348916 h 902369"/>
              <a:gd name="connsiteX34" fmla="*/ 84222 w 851287"/>
              <a:gd name="connsiteY34" fmla="*/ 385011 h 902369"/>
              <a:gd name="connsiteX35" fmla="*/ 108285 w 851287"/>
              <a:gd name="connsiteY35" fmla="*/ 421105 h 902369"/>
              <a:gd name="connsiteX36" fmla="*/ 156411 w 851287"/>
              <a:gd name="connsiteY36" fmla="*/ 493295 h 902369"/>
              <a:gd name="connsiteX37" fmla="*/ 168443 w 851287"/>
              <a:gd name="connsiteY37" fmla="*/ 529390 h 902369"/>
              <a:gd name="connsiteX38" fmla="*/ 228600 w 851287"/>
              <a:gd name="connsiteY38" fmla="*/ 589548 h 902369"/>
              <a:gd name="connsiteX39" fmla="*/ 252664 w 851287"/>
              <a:gd name="connsiteY39" fmla="*/ 613611 h 902369"/>
              <a:gd name="connsiteX40" fmla="*/ 288758 w 851287"/>
              <a:gd name="connsiteY40" fmla="*/ 637674 h 902369"/>
              <a:gd name="connsiteX41" fmla="*/ 372979 w 851287"/>
              <a:gd name="connsiteY41" fmla="*/ 733926 h 902369"/>
              <a:gd name="connsiteX42" fmla="*/ 397043 w 851287"/>
              <a:gd name="connsiteY42" fmla="*/ 757990 h 902369"/>
              <a:gd name="connsiteX43" fmla="*/ 445169 w 851287"/>
              <a:gd name="connsiteY43" fmla="*/ 818148 h 902369"/>
              <a:gd name="connsiteX44" fmla="*/ 481264 w 851287"/>
              <a:gd name="connsiteY44" fmla="*/ 842211 h 902369"/>
              <a:gd name="connsiteX45" fmla="*/ 541422 w 851287"/>
              <a:gd name="connsiteY45" fmla="*/ 902369 h 902369"/>
              <a:gd name="connsiteX46" fmla="*/ 517358 w 851287"/>
              <a:gd name="connsiteY46" fmla="*/ 493295 h 902369"/>
              <a:gd name="connsiteX47" fmla="*/ 505327 w 851287"/>
              <a:gd name="connsiteY47" fmla="*/ 457200 h 902369"/>
              <a:gd name="connsiteX48" fmla="*/ 493295 w 851287"/>
              <a:gd name="connsiteY48" fmla="*/ 385011 h 902369"/>
              <a:gd name="connsiteX49" fmla="*/ 469232 w 851287"/>
              <a:gd name="connsiteY49" fmla="*/ 60158 h 902369"/>
              <a:gd name="connsiteX50" fmla="*/ 469232 w 851287"/>
              <a:gd name="connsiteY50" fmla="*/ 0 h 902369"/>
              <a:gd name="connsiteX0" fmla="*/ 442211 w 851287"/>
              <a:gd name="connsiteY0" fmla="*/ 0 h 906960"/>
              <a:gd name="connsiteX1" fmla="*/ 493295 w 851287"/>
              <a:gd name="connsiteY1" fmla="*/ 88812 h 906960"/>
              <a:gd name="connsiteX2" fmla="*/ 469232 w 851287"/>
              <a:gd name="connsiteY2" fmla="*/ 136939 h 906960"/>
              <a:gd name="connsiteX3" fmla="*/ 421106 w 851287"/>
              <a:gd name="connsiteY3" fmla="*/ 173033 h 906960"/>
              <a:gd name="connsiteX4" fmla="*/ 300790 w 851287"/>
              <a:gd name="connsiteY4" fmla="*/ 413665 h 906960"/>
              <a:gd name="connsiteX5" fmla="*/ 204537 w 851287"/>
              <a:gd name="connsiteY5" fmla="*/ 533981 h 906960"/>
              <a:gd name="connsiteX6" fmla="*/ 180474 w 851287"/>
              <a:gd name="connsiteY6" fmla="*/ 570075 h 906960"/>
              <a:gd name="connsiteX7" fmla="*/ 144379 w 851287"/>
              <a:gd name="connsiteY7" fmla="*/ 630233 h 906960"/>
              <a:gd name="connsiteX8" fmla="*/ 108285 w 851287"/>
              <a:gd name="connsiteY8" fmla="*/ 678360 h 906960"/>
              <a:gd name="connsiteX9" fmla="*/ 60158 w 851287"/>
              <a:gd name="connsiteY9" fmla="*/ 750549 h 906960"/>
              <a:gd name="connsiteX10" fmla="*/ 24064 w 851287"/>
              <a:gd name="connsiteY10" fmla="*/ 834770 h 906960"/>
              <a:gd name="connsiteX11" fmla="*/ 0 w 851287"/>
              <a:gd name="connsiteY11" fmla="*/ 858833 h 906960"/>
              <a:gd name="connsiteX12" fmla="*/ 72190 w 851287"/>
              <a:gd name="connsiteY12" fmla="*/ 810707 h 906960"/>
              <a:gd name="connsiteX13" fmla="*/ 120316 w 851287"/>
              <a:gd name="connsiteY13" fmla="*/ 786644 h 906960"/>
              <a:gd name="connsiteX14" fmla="*/ 192506 w 851287"/>
              <a:gd name="connsiteY14" fmla="*/ 762581 h 906960"/>
              <a:gd name="connsiteX15" fmla="*/ 336885 w 851287"/>
              <a:gd name="connsiteY15" fmla="*/ 726486 h 906960"/>
              <a:gd name="connsiteX16" fmla="*/ 445169 w 851287"/>
              <a:gd name="connsiteY16" fmla="*/ 702423 h 906960"/>
              <a:gd name="connsiteX17" fmla="*/ 481264 w 851287"/>
              <a:gd name="connsiteY17" fmla="*/ 678360 h 906960"/>
              <a:gd name="connsiteX18" fmla="*/ 541422 w 851287"/>
              <a:gd name="connsiteY18" fmla="*/ 666328 h 906960"/>
              <a:gd name="connsiteX19" fmla="*/ 577516 w 851287"/>
              <a:gd name="connsiteY19" fmla="*/ 654296 h 906960"/>
              <a:gd name="connsiteX20" fmla="*/ 637674 w 851287"/>
              <a:gd name="connsiteY20" fmla="*/ 642265 h 906960"/>
              <a:gd name="connsiteX21" fmla="*/ 685800 w 851287"/>
              <a:gd name="connsiteY21" fmla="*/ 618202 h 906960"/>
              <a:gd name="connsiteX22" fmla="*/ 721895 w 851287"/>
              <a:gd name="connsiteY22" fmla="*/ 594139 h 906960"/>
              <a:gd name="connsiteX23" fmla="*/ 757990 w 851287"/>
              <a:gd name="connsiteY23" fmla="*/ 582107 h 906960"/>
              <a:gd name="connsiteX24" fmla="*/ 830179 w 851287"/>
              <a:gd name="connsiteY24" fmla="*/ 546012 h 906960"/>
              <a:gd name="connsiteX25" fmla="*/ 709864 w 851287"/>
              <a:gd name="connsiteY25" fmla="*/ 509917 h 906960"/>
              <a:gd name="connsiteX26" fmla="*/ 625643 w 851287"/>
              <a:gd name="connsiteY26" fmla="*/ 497886 h 906960"/>
              <a:gd name="connsiteX27" fmla="*/ 505327 w 851287"/>
              <a:gd name="connsiteY27" fmla="*/ 461791 h 906960"/>
              <a:gd name="connsiteX28" fmla="*/ 469232 w 851287"/>
              <a:gd name="connsiteY28" fmla="*/ 449760 h 906960"/>
              <a:gd name="connsiteX29" fmla="*/ 372979 w 851287"/>
              <a:gd name="connsiteY29" fmla="*/ 425696 h 906960"/>
              <a:gd name="connsiteX30" fmla="*/ 300790 w 851287"/>
              <a:gd name="connsiteY30" fmla="*/ 401633 h 906960"/>
              <a:gd name="connsiteX31" fmla="*/ 204537 w 851287"/>
              <a:gd name="connsiteY31" fmla="*/ 365539 h 906960"/>
              <a:gd name="connsiteX32" fmla="*/ 84222 w 851287"/>
              <a:gd name="connsiteY32" fmla="*/ 341475 h 906960"/>
              <a:gd name="connsiteX33" fmla="*/ 48127 w 851287"/>
              <a:gd name="connsiteY33" fmla="*/ 353507 h 906960"/>
              <a:gd name="connsiteX34" fmla="*/ 84222 w 851287"/>
              <a:gd name="connsiteY34" fmla="*/ 389602 h 906960"/>
              <a:gd name="connsiteX35" fmla="*/ 108285 w 851287"/>
              <a:gd name="connsiteY35" fmla="*/ 425696 h 906960"/>
              <a:gd name="connsiteX36" fmla="*/ 156411 w 851287"/>
              <a:gd name="connsiteY36" fmla="*/ 497886 h 906960"/>
              <a:gd name="connsiteX37" fmla="*/ 168443 w 851287"/>
              <a:gd name="connsiteY37" fmla="*/ 533981 h 906960"/>
              <a:gd name="connsiteX38" fmla="*/ 228600 w 851287"/>
              <a:gd name="connsiteY38" fmla="*/ 594139 h 906960"/>
              <a:gd name="connsiteX39" fmla="*/ 252664 w 851287"/>
              <a:gd name="connsiteY39" fmla="*/ 618202 h 906960"/>
              <a:gd name="connsiteX40" fmla="*/ 288758 w 851287"/>
              <a:gd name="connsiteY40" fmla="*/ 642265 h 906960"/>
              <a:gd name="connsiteX41" fmla="*/ 372979 w 851287"/>
              <a:gd name="connsiteY41" fmla="*/ 738517 h 906960"/>
              <a:gd name="connsiteX42" fmla="*/ 397043 w 851287"/>
              <a:gd name="connsiteY42" fmla="*/ 762581 h 906960"/>
              <a:gd name="connsiteX43" fmla="*/ 445169 w 851287"/>
              <a:gd name="connsiteY43" fmla="*/ 822739 h 906960"/>
              <a:gd name="connsiteX44" fmla="*/ 481264 w 851287"/>
              <a:gd name="connsiteY44" fmla="*/ 846802 h 906960"/>
              <a:gd name="connsiteX45" fmla="*/ 541422 w 851287"/>
              <a:gd name="connsiteY45" fmla="*/ 906960 h 906960"/>
              <a:gd name="connsiteX46" fmla="*/ 517358 w 851287"/>
              <a:gd name="connsiteY46" fmla="*/ 497886 h 906960"/>
              <a:gd name="connsiteX47" fmla="*/ 505327 w 851287"/>
              <a:gd name="connsiteY47" fmla="*/ 461791 h 906960"/>
              <a:gd name="connsiteX48" fmla="*/ 493295 w 851287"/>
              <a:gd name="connsiteY48" fmla="*/ 389602 h 906960"/>
              <a:gd name="connsiteX49" fmla="*/ 469232 w 851287"/>
              <a:gd name="connsiteY49" fmla="*/ 64749 h 906960"/>
              <a:gd name="connsiteX50" fmla="*/ 469232 w 851287"/>
              <a:gd name="connsiteY50" fmla="*/ 4591 h 906960"/>
              <a:gd name="connsiteX0" fmla="*/ 442211 w 851287"/>
              <a:gd name="connsiteY0" fmla="*/ 0 h 906960"/>
              <a:gd name="connsiteX1" fmla="*/ 437001 w 851287"/>
              <a:gd name="connsiteY1" fmla="*/ 87424 h 906960"/>
              <a:gd name="connsiteX2" fmla="*/ 469232 w 851287"/>
              <a:gd name="connsiteY2" fmla="*/ 136939 h 906960"/>
              <a:gd name="connsiteX3" fmla="*/ 421106 w 851287"/>
              <a:gd name="connsiteY3" fmla="*/ 173033 h 906960"/>
              <a:gd name="connsiteX4" fmla="*/ 300790 w 851287"/>
              <a:gd name="connsiteY4" fmla="*/ 413665 h 906960"/>
              <a:gd name="connsiteX5" fmla="*/ 204537 w 851287"/>
              <a:gd name="connsiteY5" fmla="*/ 533981 h 906960"/>
              <a:gd name="connsiteX6" fmla="*/ 180474 w 851287"/>
              <a:gd name="connsiteY6" fmla="*/ 570075 h 906960"/>
              <a:gd name="connsiteX7" fmla="*/ 144379 w 851287"/>
              <a:gd name="connsiteY7" fmla="*/ 630233 h 906960"/>
              <a:gd name="connsiteX8" fmla="*/ 108285 w 851287"/>
              <a:gd name="connsiteY8" fmla="*/ 678360 h 906960"/>
              <a:gd name="connsiteX9" fmla="*/ 60158 w 851287"/>
              <a:gd name="connsiteY9" fmla="*/ 750549 h 906960"/>
              <a:gd name="connsiteX10" fmla="*/ 24064 w 851287"/>
              <a:gd name="connsiteY10" fmla="*/ 834770 h 906960"/>
              <a:gd name="connsiteX11" fmla="*/ 0 w 851287"/>
              <a:gd name="connsiteY11" fmla="*/ 858833 h 906960"/>
              <a:gd name="connsiteX12" fmla="*/ 72190 w 851287"/>
              <a:gd name="connsiteY12" fmla="*/ 810707 h 906960"/>
              <a:gd name="connsiteX13" fmla="*/ 120316 w 851287"/>
              <a:gd name="connsiteY13" fmla="*/ 786644 h 906960"/>
              <a:gd name="connsiteX14" fmla="*/ 192506 w 851287"/>
              <a:gd name="connsiteY14" fmla="*/ 762581 h 906960"/>
              <a:gd name="connsiteX15" fmla="*/ 336885 w 851287"/>
              <a:gd name="connsiteY15" fmla="*/ 726486 h 906960"/>
              <a:gd name="connsiteX16" fmla="*/ 445169 w 851287"/>
              <a:gd name="connsiteY16" fmla="*/ 702423 h 906960"/>
              <a:gd name="connsiteX17" fmla="*/ 481264 w 851287"/>
              <a:gd name="connsiteY17" fmla="*/ 678360 h 906960"/>
              <a:gd name="connsiteX18" fmla="*/ 541422 w 851287"/>
              <a:gd name="connsiteY18" fmla="*/ 666328 h 906960"/>
              <a:gd name="connsiteX19" fmla="*/ 577516 w 851287"/>
              <a:gd name="connsiteY19" fmla="*/ 654296 h 906960"/>
              <a:gd name="connsiteX20" fmla="*/ 637674 w 851287"/>
              <a:gd name="connsiteY20" fmla="*/ 642265 h 906960"/>
              <a:gd name="connsiteX21" fmla="*/ 685800 w 851287"/>
              <a:gd name="connsiteY21" fmla="*/ 618202 h 906960"/>
              <a:gd name="connsiteX22" fmla="*/ 721895 w 851287"/>
              <a:gd name="connsiteY22" fmla="*/ 594139 h 906960"/>
              <a:gd name="connsiteX23" fmla="*/ 757990 w 851287"/>
              <a:gd name="connsiteY23" fmla="*/ 582107 h 906960"/>
              <a:gd name="connsiteX24" fmla="*/ 830179 w 851287"/>
              <a:gd name="connsiteY24" fmla="*/ 546012 h 906960"/>
              <a:gd name="connsiteX25" fmla="*/ 709864 w 851287"/>
              <a:gd name="connsiteY25" fmla="*/ 509917 h 906960"/>
              <a:gd name="connsiteX26" fmla="*/ 625643 w 851287"/>
              <a:gd name="connsiteY26" fmla="*/ 497886 h 906960"/>
              <a:gd name="connsiteX27" fmla="*/ 505327 w 851287"/>
              <a:gd name="connsiteY27" fmla="*/ 461791 h 906960"/>
              <a:gd name="connsiteX28" fmla="*/ 469232 w 851287"/>
              <a:gd name="connsiteY28" fmla="*/ 449760 h 906960"/>
              <a:gd name="connsiteX29" fmla="*/ 372979 w 851287"/>
              <a:gd name="connsiteY29" fmla="*/ 425696 h 906960"/>
              <a:gd name="connsiteX30" fmla="*/ 300790 w 851287"/>
              <a:gd name="connsiteY30" fmla="*/ 401633 h 906960"/>
              <a:gd name="connsiteX31" fmla="*/ 204537 w 851287"/>
              <a:gd name="connsiteY31" fmla="*/ 365539 h 906960"/>
              <a:gd name="connsiteX32" fmla="*/ 84222 w 851287"/>
              <a:gd name="connsiteY32" fmla="*/ 341475 h 906960"/>
              <a:gd name="connsiteX33" fmla="*/ 48127 w 851287"/>
              <a:gd name="connsiteY33" fmla="*/ 353507 h 906960"/>
              <a:gd name="connsiteX34" fmla="*/ 84222 w 851287"/>
              <a:gd name="connsiteY34" fmla="*/ 389602 h 906960"/>
              <a:gd name="connsiteX35" fmla="*/ 108285 w 851287"/>
              <a:gd name="connsiteY35" fmla="*/ 425696 h 906960"/>
              <a:gd name="connsiteX36" fmla="*/ 156411 w 851287"/>
              <a:gd name="connsiteY36" fmla="*/ 497886 h 906960"/>
              <a:gd name="connsiteX37" fmla="*/ 168443 w 851287"/>
              <a:gd name="connsiteY37" fmla="*/ 533981 h 906960"/>
              <a:gd name="connsiteX38" fmla="*/ 228600 w 851287"/>
              <a:gd name="connsiteY38" fmla="*/ 594139 h 906960"/>
              <a:gd name="connsiteX39" fmla="*/ 252664 w 851287"/>
              <a:gd name="connsiteY39" fmla="*/ 618202 h 906960"/>
              <a:gd name="connsiteX40" fmla="*/ 288758 w 851287"/>
              <a:gd name="connsiteY40" fmla="*/ 642265 h 906960"/>
              <a:gd name="connsiteX41" fmla="*/ 372979 w 851287"/>
              <a:gd name="connsiteY41" fmla="*/ 738517 h 906960"/>
              <a:gd name="connsiteX42" fmla="*/ 397043 w 851287"/>
              <a:gd name="connsiteY42" fmla="*/ 762581 h 906960"/>
              <a:gd name="connsiteX43" fmla="*/ 445169 w 851287"/>
              <a:gd name="connsiteY43" fmla="*/ 822739 h 906960"/>
              <a:gd name="connsiteX44" fmla="*/ 481264 w 851287"/>
              <a:gd name="connsiteY44" fmla="*/ 846802 h 906960"/>
              <a:gd name="connsiteX45" fmla="*/ 541422 w 851287"/>
              <a:gd name="connsiteY45" fmla="*/ 906960 h 906960"/>
              <a:gd name="connsiteX46" fmla="*/ 517358 w 851287"/>
              <a:gd name="connsiteY46" fmla="*/ 497886 h 906960"/>
              <a:gd name="connsiteX47" fmla="*/ 505327 w 851287"/>
              <a:gd name="connsiteY47" fmla="*/ 461791 h 906960"/>
              <a:gd name="connsiteX48" fmla="*/ 493295 w 851287"/>
              <a:gd name="connsiteY48" fmla="*/ 389602 h 906960"/>
              <a:gd name="connsiteX49" fmla="*/ 469232 w 851287"/>
              <a:gd name="connsiteY49" fmla="*/ 64749 h 906960"/>
              <a:gd name="connsiteX50" fmla="*/ 469232 w 851287"/>
              <a:gd name="connsiteY50" fmla="*/ 4591 h 906960"/>
              <a:gd name="connsiteX0" fmla="*/ 442211 w 851287"/>
              <a:gd name="connsiteY0" fmla="*/ 0 h 906960"/>
              <a:gd name="connsiteX1" fmla="*/ 437001 w 851287"/>
              <a:gd name="connsiteY1" fmla="*/ 87424 h 906960"/>
              <a:gd name="connsiteX2" fmla="*/ 421110 w 851287"/>
              <a:gd name="connsiteY2" fmla="*/ 174848 h 906960"/>
              <a:gd name="connsiteX3" fmla="*/ 421106 w 851287"/>
              <a:gd name="connsiteY3" fmla="*/ 173033 h 906960"/>
              <a:gd name="connsiteX4" fmla="*/ 300790 w 851287"/>
              <a:gd name="connsiteY4" fmla="*/ 413665 h 906960"/>
              <a:gd name="connsiteX5" fmla="*/ 204537 w 851287"/>
              <a:gd name="connsiteY5" fmla="*/ 533981 h 906960"/>
              <a:gd name="connsiteX6" fmla="*/ 180474 w 851287"/>
              <a:gd name="connsiteY6" fmla="*/ 570075 h 906960"/>
              <a:gd name="connsiteX7" fmla="*/ 144379 w 851287"/>
              <a:gd name="connsiteY7" fmla="*/ 630233 h 906960"/>
              <a:gd name="connsiteX8" fmla="*/ 108285 w 851287"/>
              <a:gd name="connsiteY8" fmla="*/ 678360 h 906960"/>
              <a:gd name="connsiteX9" fmla="*/ 60158 w 851287"/>
              <a:gd name="connsiteY9" fmla="*/ 750549 h 906960"/>
              <a:gd name="connsiteX10" fmla="*/ 24064 w 851287"/>
              <a:gd name="connsiteY10" fmla="*/ 834770 h 906960"/>
              <a:gd name="connsiteX11" fmla="*/ 0 w 851287"/>
              <a:gd name="connsiteY11" fmla="*/ 858833 h 906960"/>
              <a:gd name="connsiteX12" fmla="*/ 72190 w 851287"/>
              <a:gd name="connsiteY12" fmla="*/ 810707 h 906960"/>
              <a:gd name="connsiteX13" fmla="*/ 120316 w 851287"/>
              <a:gd name="connsiteY13" fmla="*/ 786644 h 906960"/>
              <a:gd name="connsiteX14" fmla="*/ 192506 w 851287"/>
              <a:gd name="connsiteY14" fmla="*/ 762581 h 906960"/>
              <a:gd name="connsiteX15" fmla="*/ 336885 w 851287"/>
              <a:gd name="connsiteY15" fmla="*/ 726486 h 906960"/>
              <a:gd name="connsiteX16" fmla="*/ 445169 w 851287"/>
              <a:gd name="connsiteY16" fmla="*/ 702423 h 906960"/>
              <a:gd name="connsiteX17" fmla="*/ 481264 w 851287"/>
              <a:gd name="connsiteY17" fmla="*/ 678360 h 906960"/>
              <a:gd name="connsiteX18" fmla="*/ 541422 w 851287"/>
              <a:gd name="connsiteY18" fmla="*/ 666328 h 906960"/>
              <a:gd name="connsiteX19" fmla="*/ 577516 w 851287"/>
              <a:gd name="connsiteY19" fmla="*/ 654296 h 906960"/>
              <a:gd name="connsiteX20" fmla="*/ 637674 w 851287"/>
              <a:gd name="connsiteY20" fmla="*/ 642265 h 906960"/>
              <a:gd name="connsiteX21" fmla="*/ 685800 w 851287"/>
              <a:gd name="connsiteY21" fmla="*/ 618202 h 906960"/>
              <a:gd name="connsiteX22" fmla="*/ 721895 w 851287"/>
              <a:gd name="connsiteY22" fmla="*/ 594139 h 906960"/>
              <a:gd name="connsiteX23" fmla="*/ 757990 w 851287"/>
              <a:gd name="connsiteY23" fmla="*/ 582107 h 906960"/>
              <a:gd name="connsiteX24" fmla="*/ 830179 w 851287"/>
              <a:gd name="connsiteY24" fmla="*/ 546012 h 906960"/>
              <a:gd name="connsiteX25" fmla="*/ 709864 w 851287"/>
              <a:gd name="connsiteY25" fmla="*/ 509917 h 906960"/>
              <a:gd name="connsiteX26" fmla="*/ 625643 w 851287"/>
              <a:gd name="connsiteY26" fmla="*/ 497886 h 906960"/>
              <a:gd name="connsiteX27" fmla="*/ 505327 w 851287"/>
              <a:gd name="connsiteY27" fmla="*/ 461791 h 906960"/>
              <a:gd name="connsiteX28" fmla="*/ 469232 w 851287"/>
              <a:gd name="connsiteY28" fmla="*/ 449760 h 906960"/>
              <a:gd name="connsiteX29" fmla="*/ 372979 w 851287"/>
              <a:gd name="connsiteY29" fmla="*/ 425696 h 906960"/>
              <a:gd name="connsiteX30" fmla="*/ 300790 w 851287"/>
              <a:gd name="connsiteY30" fmla="*/ 401633 h 906960"/>
              <a:gd name="connsiteX31" fmla="*/ 204537 w 851287"/>
              <a:gd name="connsiteY31" fmla="*/ 365539 h 906960"/>
              <a:gd name="connsiteX32" fmla="*/ 84222 w 851287"/>
              <a:gd name="connsiteY32" fmla="*/ 341475 h 906960"/>
              <a:gd name="connsiteX33" fmla="*/ 48127 w 851287"/>
              <a:gd name="connsiteY33" fmla="*/ 353507 h 906960"/>
              <a:gd name="connsiteX34" fmla="*/ 84222 w 851287"/>
              <a:gd name="connsiteY34" fmla="*/ 389602 h 906960"/>
              <a:gd name="connsiteX35" fmla="*/ 108285 w 851287"/>
              <a:gd name="connsiteY35" fmla="*/ 425696 h 906960"/>
              <a:gd name="connsiteX36" fmla="*/ 156411 w 851287"/>
              <a:gd name="connsiteY36" fmla="*/ 497886 h 906960"/>
              <a:gd name="connsiteX37" fmla="*/ 168443 w 851287"/>
              <a:gd name="connsiteY37" fmla="*/ 533981 h 906960"/>
              <a:gd name="connsiteX38" fmla="*/ 228600 w 851287"/>
              <a:gd name="connsiteY38" fmla="*/ 594139 h 906960"/>
              <a:gd name="connsiteX39" fmla="*/ 252664 w 851287"/>
              <a:gd name="connsiteY39" fmla="*/ 618202 h 906960"/>
              <a:gd name="connsiteX40" fmla="*/ 288758 w 851287"/>
              <a:gd name="connsiteY40" fmla="*/ 642265 h 906960"/>
              <a:gd name="connsiteX41" fmla="*/ 372979 w 851287"/>
              <a:gd name="connsiteY41" fmla="*/ 738517 h 906960"/>
              <a:gd name="connsiteX42" fmla="*/ 397043 w 851287"/>
              <a:gd name="connsiteY42" fmla="*/ 762581 h 906960"/>
              <a:gd name="connsiteX43" fmla="*/ 445169 w 851287"/>
              <a:gd name="connsiteY43" fmla="*/ 822739 h 906960"/>
              <a:gd name="connsiteX44" fmla="*/ 481264 w 851287"/>
              <a:gd name="connsiteY44" fmla="*/ 846802 h 906960"/>
              <a:gd name="connsiteX45" fmla="*/ 541422 w 851287"/>
              <a:gd name="connsiteY45" fmla="*/ 906960 h 906960"/>
              <a:gd name="connsiteX46" fmla="*/ 517358 w 851287"/>
              <a:gd name="connsiteY46" fmla="*/ 497886 h 906960"/>
              <a:gd name="connsiteX47" fmla="*/ 505327 w 851287"/>
              <a:gd name="connsiteY47" fmla="*/ 461791 h 906960"/>
              <a:gd name="connsiteX48" fmla="*/ 493295 w 851287"/>
              <a:gd name="connsiteY48" fmla="*/ 389602 h 906960"/>
              <a:gd name="connsiteX49" fmla="*/ 469232 w 851287"/>
              <a:gd name="connsiteY49" fmla="*/ 64749 h 906960"/>
              <a:gd name="connsiteX50" fmla="*/ 469232 w 851287"/>
              <a:gd name="connsiteY50" fmla="*/ 4591 h 906960"/>
              <a:gd name="connsiteX0" fmla="*/ 468783 w 851287"/>
              <a:gd name="connsiteY0" fmla="*/ 0 h 906960"/>
              <a:gd name="connsiteX1" fmla="*/ 437001 w 851287"/>
              <a:gd name="connsiteY1" fmla="*/ 87424 h 906960"/>
              <a:gd name="connsiteX2" fmla="*/ 421110 w 851287"/>
              <a:gd name="connsiteY2" fmla="*/ 174848 h 906960"/>
              <a:gd name="connsiteX3" fmla="*/ 421106 w 851287"/>
              <a:gd name="connsiteY3" fmla="*/ 173033 h 906960"/>
              <a:gd name="connsiteX4" fmla="*/ 300790 w 851287"/>
              <a:gd name="connsiteY4" fmla="*/ 413665 h 906960"/>
              <a:gd name="connsiteX5" fmla="*/ 204537 w 851287"/>
              <a:gd name="connsiteY5" fmla="*/ 533981 h 906960"/>
              <a:gd name="connsiteX6" fmla="*/ 180474 w 851287"/>
              <a:gd name="connsiteY6" fmla="*/ 570075 h 906960"/>
              <a:gd name="connsiteX7" fmla="*/ 144379 w 851287"/>
              <a:gd name="connsiteY7" fmla="*/ 630233 h 906960"/>
              <a:gd name="connsiteX8" fmla="*/ 108285 w 851287"/>
              <a:gd name="connsiteY8" fmla="*/ 678360 h 906960"/>
              <a:gd name="connsiteX9" fmla="*/ 60158 w 851287"/>
              <a:gd name="connsiteY9" fmla="*/ 750549 h 906960"/>
              <a:gd name="connsiteX10" fmla="*/ 24064 w 851287"/>
              <a:gd name="connsiteY10" fmla="*/ 834770 h 906960"/>
              <a:gd name="connsiteX11" fmla="*/ 0 w 851287"/>
              <a:gd name="connsiteY11" fmla="*/ 858833 h 906960"/>
              <a:gd name="connsiteX12" fmla="*/ 72190 w 851287"/>
              <a:gd name="connsiteY12" fmla="*/ 810707 h 906960"/>
              <a:gd name="connsiteX13" fmla="*/ 120316 w 851287"/>
              <a:gd name="connsiteY13" fmla="*/ 786644 h 906960"/>
              <a:gd name="connsiteX14" fmla="*/ 192506 w 851287"/>
              <a:gd name="connsiteY14" fmla="*/ 762581 h 906960"/>
              <a:gd name="connsiteX15" fmla="*/ 336885 w 851287"/>
              <a:gd name="connsiteY15" fmla="*/ 726486 h 906960"/>
              <a:gd name="connsiteX16" fmla="*/ 445169 w 851287"/>
              <a:gd name="connsiteY16" fmla="*/ 702423 h 906960"/>
              <a:gd name="connsiteX17" fmla="*/ 481264 w 851287"/>
              <a:gd name="connsiteY17" fmla="*/ 678360 h 906960"/>
              <a:gd name="connsiteX18" fmla="*/ 541422 w 851287"/>
              <a:gd name="connsiteY18" fmla="*/ 666328 h 906960"/>
              <a:gd name="connsiteX19" fmla="*/ 577516 w 851287"/>
              <a:gd name="connsiteY19" fmla="*/ 654296 h 906960"/>
              <a:gd name="connsiteX20" fmla="*/ 637674 w 851287"/>
              <a:gd name="connsiteY20" fmla="*/ 642265 h 906960"/>
              <a:gd name="connsiteX21" fmla="*/ 685800 w 851287"/>
              <a:gd name="connsiteY21" fmla="*/ 618202 h 906960"/>
              <a:gd name="connsiteX22" fmla="*/ 721895 w 851287"/>
              <a:gd name="connsiteY22" fmla="*/ 594139 h 906960"/>
              <a:gd name="connsiteX23" fmla="*/ 757990 w 851287"/>
              <a:gd name="connsiteY23" fmla="*/ 582107 h 906960"/>
              <a:gd name="connsiteX24" fmla="*/ 830179 w 851287"/>
              <a:gd name="connsiteY24" fmla="*/ 546012 h 906960"/>
              <a:gd name="connsiteX25" fmla="*/ 709864 w 851287"/>
              <a:gd name="connsiteY25" fmla="*/ 509917 h 906960"/>
              <a:gd name="connsiteX26" fmla="*/ 625643 w 851287"/>
              <a:gd name="connsiteY26" fmla="*/ 497886 h 906960"/>
              <a:gd name="connsiteX27" fmla="*/ 505327 w 851287"/>
              <a:gd name="connsiteY27" fmla="*/ 461791 h 906960"/>
              <a:gd name="connsiteX28" fmla="*/ 469232 w 851287"/>
              <a:gd name="connsiteY28" fmla="*/ 449760 h 906960"/>
              <a:gd name="connsiteX29" fmla="*/ 372979 w 851287"/>
              <a:gd name="connsiteY29" fmla="*/ 425696 h 906960"/>
              <a:gd name="connsiteX30" fmla="*/ 300790 w 851287"/>
              <a:gd name="connsiteY30" fmla="*/ 401633 h 906960"/>
              <a:gd name="connsiteX31" fmla="*/ 204537 w 851287"/>
              <a:gd name="connsiteY31" fmla="*/ 365539 h 906960"/>
              <a:gd name="connsiteX32" fmla="*/ 84222 w 851287"/>
              <a:gd name="connsiteY32" fmla="*/ 341475 h 906960"/>
              <a:gd name="connsiteX33" fmla="*/ 48127 w 851287"/>
              <a:gd name="connsiteY33" fmla="*/ 353507 h 906960"/>
              <a:gd name="connsiteX34" fmla="*/ 84222 w 851287"/>
              <a:gd name="connsiteY34" fmla="*/ 389602 h 906960"/>
              <a:gd name="connsiteX35" fmla="*/ 108285 w 851287"/>
              <a:gd name="connsiteY35" fmla="*/ 425696 h 906960"/>
              <a:gd name="connsiteX36" fmla="*/ 156411 w 851287"/>
              <a:gd name="connsiteY36" fmla="*/ 497886 h 906960"/>
              <a:gd name="connsiteX37" fmla="*/ 168443 w 851287"/>
              <a:gd name="connsiteY37" fmla="*/ 533981 h 906960"/>
              <a:gd name="connsiteX38" fmla="*/ 228600 w 851287"/>
              <a:gd name="connsiteY38" fmla="*/ 594139 h 906960"/>
              <a:gd name="connsiteX39" fmla="*/ 252664 w 851287"/>
              <a:gd name="connsiteY39" fmla="*/ 618202 h 906960"/>
              <a:gd name="connsiteX40" fmla="*/ 288758 w 851287"/>
              <a:gd name="connsiteY40" fmla="*/ 642265 h 906960"/>
              <a:gd name="connsiteX41" fmla="*/ 372979 w 851287"/>
              <a:gd name="connsiteY41" fmla="*/ 738517 h 906960"/>
              <a:gd name="connsiteX42" fmla="*/ 397043 w 851287"/>
              <a:gd name="connsiteY42" fmla="*/ 762581 h 906960"/>
              <a:gd name="connsiteX43" fmla="*/ 445169 w 851287"/>
              <a:gd name="connsiteY43" fmla="*/ 822739 h 906960"/>
              <a:gd name="connsiteX44" fmla="*/ 481264 w 851287"/>
              <a:gd name="connsiteY44" fmla="*/ 846802 h 906960"/>
              <a:gd name="connsiteX45" fmla="*/ 541422 w 851287"/>
              <a:gd name="connsiteY45" fmla="*/ 906960 h 906960"/>
              <a:gd name="connsiteX46" fmla="*/ 517358 w 851287"/>
              <a:gd name="connsiteY46" fmla="*/ 497886 h 906960"/>
              <a:gd name="connsiteX47" fmla="*/ 505327 w 851287"/>
              <a:gd name="connsiteY47" fmla="*/ 461791 h 906960"/>
              <a:gd name="connsiteX48" fmla="*/ 493295 w 851287"/>
              <a:gd name="connsiteY48" fmla="*/ 389602 h 906960"/>
              <a:gd name="connsiteX49" fmla="*/ 469232 w 851287"/>
              <a:gd name="connsiteY49" fmla="*/ 64749 h 906960"/>
              <a:gd name="connsiteX50" fmla="*/ 469232 w 851287"/>
              <a:gd name="connsiteY50" fmla="*/ 4591 h 906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851287" h="906960">
                <a:moveTo>
                  <a:pt x="468783" y="0"/>
                </a:moveTo>
                <a:cubicBezTo>
                  <a:pt x="452741" y="24063"/>
                  <a:pt x="449934" y="61557"/>
                  <a:pt x="437001" y="87424"/>
                </a:cubicBezTo>
                <a:cubicBezTo>
                  <a:pt x="428980" y="103466"/>
                  <a:pt x="432782" y="161230"/>
                  <a:pt x="421110" y="174848"/>
                </a:cubicBezTo>
                <a:cubicBezTo>
                  <a:pt x="408060" y="190073"/>
                  <a:pt x="437148" y="161002"/>
                  <a:pt x="421106" y="173033"/>
                </a:cubicBezTo>
                <a:cubicBezTo>
                  <a:pt x="388790" y="269982"/>
                  <a:pt x="378532" y="316487"/>
                  <a:pt x="300790" y="413665"/>
                </a:cubicBezTo>
                <a:cubicBezTo>
                  <a:pt x="268706" y="453770"/>
                  <a:pt x="233027" y="491247"/>
                  <a:pt x="204537" y="533981"/>
                </a:cubicBezTo>
                <a:cubicBezTo>
                  <a:pt x="196516" y="546012"/>
                  <a:pt x="188138" y="557813"/>
                  <a:pt x="180474" y="570075"/>
                </a:cubicBezTo>
                <a:cubicBezTo>
                  <a:pt x="168080" y="589906"/>
                  <a:pt x="157351" y="610775"/>
                  <a:pt x="144379" y="630233"/>
                </a:cubicBezTo>
                <a:cubicBezTo>
                  <a:pt x="133256" y="646918"/>
                  <a:pt x="118913" y="661355"/>
                  <a:pt x="108285" y="678360"/>
                </a:cubicBezTo>
                <a:cubicBezTo>
                  <a:pt x="59729" y="756052"/>
                  <a:pt x="109187" y="701522"/>
                  <a:pt x="60158" y="750549"/>
                </a:cubicBezTo>
                <a:cubicBezTo>
                  <a:pt x="48075" y="798882"/>
                  <a:pt x="54278" y="797003"/>
                  <a:pt x="24064" y="834770"/>
                </a:cubicBezTo>
                <a:cubicBezTo>
                  <a:pt x="16978" y="843628"/>
                  <a:pt x="0" y="870177"/>
                  <a:pt x="0" y="858833"/>
                </a:cubicBezTo>
                <a:cubicBezTo>
                  <a:pt x="0" y="814651"/>
                  <a:pt x="48043" y="819762"/>
                  <a:pt x="72190" y="810707"/>
                </a:cubicBezTo>
                <a:cubicBezTo>
                  <a:pt x="88984" y="804409"/>
                  <a:pt x="103663" y="793305"/>
                  <a:pt x="120316" y="786644"/>
                </a:cubicBezTo>
                <a:cubicBezTo>
                  <a:pt x="143867" y="777224"/>
                  <a:pt x="168066" y="769370"/>
                  <a:pt x="192506" y="762581"/>
                </a:cubicBezTo>
                <a:cubicBezTo>
                  <a:pt x="240304" y="749304"/>
                  <a:pt x="288241" y="736215"/>
                  <a:pt x="336885" y="726486"/>
                </a:cubicBezTo>
                <a:cubicBezTo>
                  <a:pt x="413258" y="711211"/>
                  <a:pt x="377204" y="719414"/>
                  <a:pt x="445169" y="702423"/>
                </a:cubicBezTo>
                <a:cubicBezTo>
                  <a:pt x="457201" y="694402"/>
                  <a:pt x="467724" y="683437"/>
                  <a:pt x="481264" y="678360"/>
                </a:cubicBezTo>
                <a:cubicBezTo>
                  <a:pt x="500412" y="671180"/>
                  <a:pt x="521583" y="671288"/>
                  <a:pt x="541422" y="666328"/>
                </a:cubicBezTo>
                <a:cubicBezTo>
                  <a:pt x="553726" y="663252"/>
                  <a:pt x="565212" y="657372"/>
                  <a:pt x="577516" y="654296"/>
                </a:cubicBezTo>
                <a:cubicBezTo>
                  <a:pt x="597355" y="649336"/>
                  <a:pt x="617621" y="646275"/>
                  <a:pt x="637674" y="642265"/>
                </a:cubicBezTo>
                <a:cubicBezTo>
                  <a:pt x="653716" y="634244"/>
                  <a:pt x="670228" y="627100"/>
                  <a:pt x="685800" y="618202"/>
                </a:cubicBezTo>
                <a:cubicBezTo>
                  <a:pt x="698355" y="611028"/>
                  <a:pt x="708961" y="600606"/>
                  <a:pt x="721895" y="594139"/>
                </a:cubicBezTo>
                <a:cubicBezTo>
                  <a:pt x="733239" y="588467"/>
                  <a:pt x="746646" y="587779"/>
                  <a:pt x="757990" y="582107"/>
                </a:cubicBezTo>
                <a:cubicBezTo>
                  <a:pt x="851287" y="535458"/>
                  <a:pt x="739453" y="576256"/>
                  <a:pt x="830179" y="546012"/>
                </a:cubicBezTo>
                <a:cubicBezTo>
                  <a:pt x="792516" y="533458"/>
                  <a:pt x="749862" y="517189"/>
                  <a:pt x="709864" y="509917"/>
                </a:cubicBezTo>
                <a:cubicBezTo>
                  <a:pt x="681963" y="504844"/>
                  <a:pt x="653717" y="501896"/>
                  <a:pt x="625643" y="497886"/>
                </a:cubicBezTo>
                <a:cubicBezTo>
                  <a:pt x="454112" y="440710"/>
                  <a:pt x="632596" y="498153"/>
                  <a:pt x="505327" y="461791"/>
                </a:cubicBezTo>
                <a:cubicBezTo>
                  <a:pt x="493133" y="458307"/>
                  <a:pt x="481468" y="453097"/>
                  <a:pt x="469232" y="449760"/>
                </a:cubicBezTo>
                <a:cubicBezTo>
                  <a:pt x="437325" y="441058"/>
                  <a:pt x="404354" y="436154"/>
                  <a:pt x="372979" y="425696"/>
                </a:cubicBezTo>
                <a:cubicBezTo>
                  <a:pt x="348916" y="417675"/>
                  <a:pt x="324340" y="411053"/>
                  <a:pt x="300790" y="401633"/>
                </a:cubicBezTo>
                <a:cubicBezTo>
                  <a:pt x="268993" y="388914"/>
                  <a:pt x="237552" y="374972"/>
                  <a:pt x="204537" y="365539"/>
                </a:cubicBezTo>
                <a:cubicBezTo>
                  <a:pt x="154277" y="351179"/>
                  <a:pt x="140956" y="350931"/>
                  <a:pt x="84222" y="341475"/>
                </a:cubicBezTo>
                <a:cubicBezTo>
                  <a:pt x="72190" y="345486"/>
                  <a:pt x="48127" y="340824"/>
                  <a:pt x="48127" y="353507"/>
                </a:cubicBezTo>
                <a:cubicBezTo>
                  <a:pt x="48127" y="370522"/>
                  <a:pt x="73329" y="376530"/>
                  <a:pt x="84222" y="389602"/>
                </a:cubicBezTo>
                <a:cubicBezTo>
                  <a:pt x="93479" y="400710"/>
                  <a:pt x="100264" y="413665"/>
                  <a:pt x="108285" y="425696"/>
                </a:cubicBezTo>
                <a:cubicBezTo>
                  <a:pt x="136891" y="511518"/>
                  <a:pt x="96329" y="407764"/>
                  <a:pt x="156411" y="497886"/>
                </a:cubicBezTo>
                <a:cubicBezTo>
                  <a:pt x="163446" y="508438"/>
                  <a:pt x="160834" y="523835"/>
                  <a:pt x="168443" y="533981"/>
                </a:cubicBezTo>
                <a:cubicBezTo>
                  <a:pt x="185458" y="556668"/>
                  <a:pt x="208547" y="574086"/>
                  <a:pt x="228600" y="594139"/>
                </a:cubicBezTo>
                <a:cubicBezTo>
                  <a:pt x="236621" y="602160"/>
                  <a:pt x="243226" y="611910"/>
                  <a:pt x="252664" y="618202"/>
                </a:cubicBezTo>
                <a:cubicBezTo>
                  <a:pt x="264695" y="626223"/>
                  <a:pt x="277876" y="632743"/>
                  <a:pt x="288758" y="642265"/>
                </a:cubicBezTo>
                <a:cubicBezTo>
                  <a:pt x="387710" y="728849"/>
                  <a:pt x="318618" y="670566"/>
                  <a:pt x="372979" y="738517"/>
                </a:cubicBezTo>
                <a:cubicBezTo>
                  <a:pt x="380066" y="747375"/>
                  <a:pt x="389956" y="753723"/>
                  <a:pt x="397043" y="762581"/>
                </a:cubicBezTo>
                <a:cubicBezTo>
                  <a:pt x="424834" y="797319"/>
                  <a:pt x="412893" y="796918"/>
                  <a:pt x="445169" y="822739"/>
                </a:cubicBezTo>
                <a:cubicBezTo>
                  <a:pt x="456460" y="831772"/>
                  <a:pt x="470382" y="837280"/>
                  <a:pt x="481264" y="846802"/>
                </a:cubicBezTo>
                <a:cubicBezTo>
                  <a:pt x="502606" y="865476"/>
                  <a:pt x="541422" y="906960"/>
                  <a:pt x="541422" y="906960"/>
                </a:cubicBezTo>
                <a:cubicBezTo>
                  <a:pt x="538091" y="830339"/>
                  <a:pt x="532652" y="604944"/>
                  <a:pt x="517358" y="497886"/>
                </a:cubicBezTo>
                <a:cubicBezTo>
                  <a:pt x="515564" y="485331"/>
                  <a:pt x="508078" y="474171"/>
                  <a:pt x="505327" y="461791"/>
                </a:cubicBezTo>
                <a:cubicBezTo>
                  <a:pt x="500035" y="437977"/>
                  <a:pt x="497306" y="413665"/>
                  <a:pt x="493295" y="389602"/>
                </a:cubicBezTo>
                <a:cubicBezTo>
                  <a:pt x="483890" y="276736"/>
                  <a:pt x="474948" y="179056"/>
                  <a:pt x="469232" y="64749"/>
                </a:cubicBezTo>
                <a:cubicBezTo>
                  <a:pt x="468231" y="44721"/>
                  <a:pt x="469232" y="24644"/>
                  <a:pt x="469232" y="4591"/>
                </a:cubicBezTo>
              </a:path>
            </a:pathLst>
          </a:custGeom>
          <a:ln w="28575">
            <a:solidFill>
              <a:srgbClr val="C00000"/>
            </a:solidFill>
          </a:ln>
          <a:effectLst>
            <a:reflection blurRad="6350" stA="50000" endA="300" endPos="55500" dist="50800" dir="5400000" sy="-100000" algn="bl" rotWithShape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 err="1" smtClean="0"/>
              <a:t>Birisiri</a:t>
            </a:r>
            <a:r>
              <a:rPr lang="en-US" altLang="ko-KR" dirty="0" smtClean="0"/>
              <a:t> YMCA</a:t>
            </a:r>
            <a:r>
              <a:rPr lang="ko-KR" altLang="en-US" dirty="0" smtClean="0"/>
              <a:t>가 본 우리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752527"/>
          </a:xfrm>
        </p:spPr>
        <p:txBody>
          <a:bodyPr>
            <a:noAutofit/>
          </a:bodyPr>
          <a:lstStyle/>
          <a:p>
            <a:pPr>
              <a:lnSpc>
                <a:spcPct val="170000"/>
              </a:lnSpc>
            </a:pPr>
            <a:r>
              <a:rPr lang="ko-KR" altLang="en-US" sz="1750" b="1" dirty="0" smtClean="0"/>
              <a:t>종성</a:t>
            </a:r>
            <a:r>
              <a:rPr lang="ko-KR" altLang="en-US" sz="1750" dirty="0" smtClean="0"/>
              <a:t> </a:t>
            </a:r>
            <a:r>
              <a:rPr lang="en-US" altLang="ko-KR" sz="1750" dirty="0" smtClean="0"/>
              <a:t>: Gentle boy, polite, conscious about his health, idol of Youth forum, hard worker, friendly with everybody, good soccer player, taekwondo master, good guitar player, cute smile, have a free mind </a:t>
            </a:r>
          </a:p>
          <a:p>
            <a:pPr>
              <a:lnSpc>
                <a:spcPct val="170000"/>
              </a:lnSpc>
            </a:pPr>
            <a:r>
              <a:rPr lang="ko-KR" altLang="en-US" sz="1750" b="1" dirty="0" smtClean="0"/>
              <a:t>효정</a:t>
            </a:r>
            <a:r>
              <a:rPr lang="ko-KR" altLang="en-US" sz="1750" dirty="0" smtClean="0"/>
              <a:t> </a:t>
            </a:r>
            <a:r>
              <a:rPr lang="en-US" altLang="ko-KR" sz="1750" dirty="0" smtClean="0"/>
              <a:t>: Calm, quite, nice girl, love natural things very much, painting expert, cute, love </a:t>
            </a:r>
            <a:r>
              <a:rPr lang="en-US" altLang="ko-KR" sz="1750" dirty="0" err="1" smtClean="0"/>
              <a:t>bristy’s</a:t>
            </a:r>
            <a:r>
              <a:rPr lang="en-US" altLang="ko-KR" sz="1750" dirty="0" smtClean="0"/>
              <a:t> laughing style, helpful woman</a:t>
            </a:r>
          </a:p>
          <a:p>
            <a:pPr>
              <a:lnSpc>
                <a:spcPct val="170000"/>
              </a:lnSpc>
            </a:pPr>
            <a:r>
              <a:rPr lang="ko-KR" altLang="en-US" sz="1750" b="1" dirty="0" smtClean="0"/>
              <a:t>고운</a:t>
            </a:r>
            <a:r>
              <a:rPr lang="ko-KR" altLang="en-US" sz="1750" dirty="0" smtClean="0"/>
              <a:t> </a:t>
            </a:r>
            <a:r>
              <a:rPr lang="en-US" altLang="ko-KR" sz="1750" dirty="0" smtClean="0"/>
              <a:t>: Frankly with everybody, dutiful, friendly with </a:t>
            </a:r>
            <a:r>
              <a:rPr lang="en-US" altLang="ko-KR" sz="1750" dirty="0" err="1" smtClean="0"/>
              <a:t>Birisiri</a:t>
            </a:r>
            <a:r>
              <a:rPr lang="en-US" altLang="ko-KR" sz="1750" dirty="0" smtClean="0"/>
              <a:t> YMCA all members, cute, good speaking power, always want to learn, angry girl, likes children</a:t>
            </a:r>
          </a:p>
          <a:p>
            <a:pPr>
              <a:lnSpc>
                <a:spcPct val="170000"/>
              </a:lnSpc>
            </a:pPr>
            <a:r>
              <a:rPr lang="ko-KR" altLang="en-US" sz="1750" b="1" dirty="0" smtClean="0"/>
              <a:t>송희</a:t>
            </a:r>
            <a:r>
              <a:rPr lang="ko-KR" altLang="en-US" sz="1750" dirty="0" smtClean="0"/>
              <a:t> </a:t>
            </a:r>
            <a:r>
              <a:rPr lang="en-US" altLang="ko-KR" sz="1750" dirty="0" smtClean="0"/>
              <a:t>: Very funny and friendly, expression is good, likes kids very much, has power to attract people, best copy cat, drive bicycle very much, little shy</a:t>
            </a:r>
            <a:endParaRPr lang="ko-KR" altLang="en-US" sz="1750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7F1A16-147E-483D-BE7E-B311C41E7F53}" type="slidenum">
              <a:rPr lang="ko-KR" altLang="en-US" smtClean="0"/>
              <a:pPr/>
              <a:t>25</a:t>
            </a:fld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18864" y="413792"/>
            <a:ext cx="8229600" cy="1143000"/>
          </a:xfrm>
        </p:spPr>
        <p:txBody>
          <a:bodyPr>
            <a:normAutofit fontScale="90000"/>
          </a:bodyPr>
          <a:lstStyle/>
          <a:p>
            <a:pPr lvl="1" algn="ctr"/>
            <a:r>
              <a:rPr lang="en-US" altLang="ko-KR" dirty="0" smtClean="0">
                <a:latin typeface="서울남산체 L" pitchFamily="18" charset="-127"/>
                <a:ea typeface="서울남산체 L" pitchFamily="18" charset="-127"/>
              </a:rPr>
              <a:t/>
            </a:r>
            <a:br>
              <a:rPr lang="en-US" altLang="ko-KR" dirty="0" smtClean="0">
                <a:latin typeface="서울남산체 L" pitchFamily="18" charset="-127"/>
                <a:ea typeface="서울남산체 L" pitchFamily="18" charset="-127"/>
              </a:rPr>
            </a:br>
            <a:r>
              <a:rPr lang="en-US" altLang="ko-KR" sz="4000" dirty="0" smtClean="0">
                <a:latin typeface="서울남산체 L" pitchFamily="18" charset="-127"/>
                <a:ea typeface="서울남산체 L" pitchFamily="18" charset="-127"/>
              </a:rPr>
              <a:t>Hot Topic     </a:t>
            </a:r>
            <a:r>
              <a:rPr lang="ko-KR" altLang="en-US" sz="4000" dirty="0" smtClean="0">
                <a:latin typeface="서울남산체 L" pitchFamily="18" charset="-127"/>
                <a:ea typeface="서울남산체 L" pitchFamily="18" charset="-127"/>
              </a:rPr>
              <a:t>물</a:t>
            </a:r>
            <a:r>
              <a:rPr lang="ko-KR" altLang="en-US" sz="4000" dirty="0">
                <a:latin typeface="서울남산체 L" pitchFamily="18" charset="-127"/>
                <a:ea typeface="서울남산체 L" pitchFamily="18" charset="-127"/>
              </a:rPr>
              <a:t>가</a:t>
            </a:r>
            <a:r>
              <a:rPr lang="en-US" altLang="ko-KR" sz="4000" dirty="0" smtClean="0">
                <a:latin typeface="서울남산체 L" pitchFamily="18" charset="-127"/>
                <a:ea typeface="서울남산체 L" pitchFamily="18" charset="-127"/>
              </a:rPr>
              <a:t>  </a:t>
            </a:r>
            <a:br>
              <a:rPr lang="en-US" altLang="ko-KR" sz="4000" dirty="0" smtClean="0">
                <a:latin typeface="서울남산체 L" pitchFamily="18" charset="-127"/>
                <a:ea typeface="서울남산체 L" pitchFamily="18" charset="-127"/>
              </a:rPr>
            </a:br>
            <a:endParaRPr lang="ko-KR" altLang="en-US" sz="40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2464296"/>
            <a:ext cx="8229600" cy="2476872"/>
          </a:xfrm>
        </p:spPr>
        <p:txBody>
          <a:bodyPr anchor="ctr">
            <a:normAutofit fontScale="92500" lnSpcReduction="10000"/>
          </a:bodyPr>
          <a:lstStyle/>
          <a:p>
            <a:pPr>
              <a:lnSpc>
                <a:spcPct val="110000"/>
              </a:lnSpc>
            </a:pPr>
            <a:r>
              <a:rPr lang="ko-KR" altLang="en-US" dirty="0" smtClean="0"/>
              <a:t>  우리가 이곳에서 싸다고 생각하고 사 먹는 음식들을 이 곳 사람들 또한 그렇게 생각할까</a:t>
            </a:r>
            <a:r>
              <a:rPr lang="en-US" altLang="ko-KR" dirty="0" smtClean="0"/>
              <a:t>? </a:t>
            </a:r>
            <a:r>
              <a:rPr lang="ko-KR" altLang="en-US" dirty="0" smtClean="0"/>
              <a:t>우리가 쉽게 사 먹는 음식들</a:t>
            </a:r>
            <a:r>
              <a:rPr lang="en-US" altLang="ko-KR" dirty="0" smtClean="0"/>
              <a:t>, </a:t>
            </a:r>
            <a:r>
              <a:rPr lang="ko-KR" altLang="en-US" dirty="0" smtClean="0"/>
              <a:t>쉽게 쓰는 돈 때문에 그들이 우리와 함께 있는 것을 부담스럽게 생각하지는 않을까</a:t>
            </a:r>
            <a:r>
              <a:rPr lang="en-US" altLang="ko-KR" dirty="0" smtClean="0"/>
              <a:t>?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21E213-D47E-4B73-BC83-C16845A1F94C}" type="slidenum">
              <a:rPr lang="ko-KR" altLang="en-US" smtClean="0"/>
              <a:pPr/>
              <a:t>26</a:t>
            </a:fld>
            <a:endParaRPr lang="ko-KR" altLang="en-US"/>
          </a:p>
        </p:txBody>
      </p:sp>
      <p:sp>
        <p:nvSpPr>
          <p:cNvPr id="6" name="자유형 5"/>
          <p:cNvSpPr/>
          <p:nvPr/>
        </p:nvSpPr>
        <p:spPr>
          <a:xfrm>
            <a:off x="1835696" y="548680"/>
            <a:ext cx="792088" cy="504056"/>
          </a:xfrm>
          <a:custGeom>
            <a:avLst/>
            <a:gdLst>
              <a:gd name="connsiteX0" fmla="*/ 541422 w 851287"/>
              <a:gd name="connsiteY0" fmla="*/ 12032 h 902369"/>
              <a:gd name="connsiteX1" fmla="*/ 493295 w 851287"/>
              <a:gd name="connsiteY1" fmla="*/ 84221 h 902369"/>
              <a:gd name="connsiteX2" fmla="*/ 469232 w 851287"/>
              <a:gd name="connsiteY2" fmla="*/ 132348 h 902369"/>
              <a:gd name="connsiteX3" fmla="*/ 421106 w 851287"/>
              <a:gd name="connsiteY3" fmla="*/ 168442 h 902369"/>
              <a:gd name="connsiteX4" fmla="*/ 300790 w 851287"/>
              <a:gd name="connsiteY4" fmla="*/ 409074 h 902369"/>
              <a:gd name="connsiteX5" fmla="*/ 204537 w 851287"/>
              <a:gd name="connsiteY5" fmla="*/ 529390 h 902369"/>
              <a:gd name="connsiteX6" fmla="*/ 180474 w 851287"/>
              <a:gd name="connsiteY6" fmla="*/ 565484 h 902369"/>
              <a:gd name="connsiteX7" fmla="*/ 144379 w 851287"/>
              <a:gd name="connsiteY7" fmla="*/ 625642 h 902369"/>
              <a:gd name="connsiteX8" fmla="*/ 108285 w 851287"/>
              <a:gd name="connsiteY8" fmla="*/ 673769 h 902369"/>
              <a:gd name="connsiteX9" fmla="*/ 60158 w 851287"/>
              <a:gd name="connsiteY9" fmla="*/ 745958 h 902369"/>
              <a:gd name="connsiteX10" fmla="*/ 24064 w 851287"/>
              <a:gd name="connsiteY10" fmla="*/ 830179 h 902369"/>
              <a:gd name="connsiteX11" fmla="*/ 0 w 851287"/>
              <a:gd name="connsiteY11" fmla="*/ 854242 h 902369"/>
              <a:gd name="connsiteX12" fmla="*/ 72190 w 851287"/>
              <a:gd name="connsiteY12" fmla="*/ 806116 h 902369"/>
              <a:gd name="connsiteX13" fmla="*/ 120316 w 851287"/>
              <a:gd name="connsiteY13" fmla="*/ 782053 h 902369"/>
              <a:gd name="connsiteX14" fmla="*/ 192506 w 851287"/>
              <a:gd name="connsiteY14" fmla="*/ 757990 h 902369"/>
              <a:gd name="connsiteX15" fmla="*/ 336885 w 851287"/>
              <a:gd name="connsiteY15" fmla="*/ 721895 h 902369"/>
              <a:gd name="connsiteX16" fmla="*/ 445169 w 851287"/>
              <a:gd name="connsiteY16" fmla="*/ 697832 h 902369"/>
              <a:gd name="connsiteX17" fmla="*/ 481264 w 851287"/>
              <a:gd name="connsiteY17" fmla="*/ 673769 h 902369"/>
              <a:gd name="connsiteX18" fmla="*/ 541422 w 851287"/>
              <a:gd name="connsiteY18" fmla="*/ 661737 h 902369"/>
              <a:gd name="connsiteX19" fmla="*/ 577516 w 851287"/>
              <a:gd name="connsiteY19" fmla="*/ 649705 h 902369"/>
              <a:gd name="connsiteX20" fmla="*/ 637674 w 851287"/>
              <a:gd name="connsiteY20" fmla="*/ 637674 h 902369"/>
              <a:gd name="connsiteX21" fmla="*/ 685800 w 851287"/>
              <a:gd name="connsiteY21" fmla="*/ 613611 h 902369"/>
              <a:gd name="connsiteX22" fmla="*/ 721895 w 851287"/>
              <a:gd name="connsiteY22" fmla="*/ 589548 h 902369"/>
              <a:gd name="connsiteX23" fmla="*/ 757990 w 851287"/>
              <a:gd name="connsiteY23" fmla="*/ 577516 h 902369"/>
              <a:gd name="connsiteX24" fmla="*/ 830179 w 851287"/>
              <a:gd name="connsiteY24" fmla="*/ 541421 h 902369"/>
              <a:gd name="connsiteX25" fmla="*/ 709864 w 851287"/>
              <a:gd name="connsiteY25" fmla="*/ 505326 h 902369"/>
              <a:gd name="connsiteX26" fmla="*/ 625643 w 851287"/>
              <a:gd name="connsiteY26" fmla="*/ 493295 h 902369"/>
              <a:gd name="connsiteX27" fmla="*/ 505327 w 851287"/>
              <a:gd name="connsiteY27" fmla="*/ 457200 h 902369"/>
              <a:gd name="connsiteX28" fmla="*/ 469232 w 851287"/>
              <a:gd name="connsiteY28" fmla="*/ 445169 h 902369"/>
              <a:gd name="connsiteX29" fmla="*/ 372979 w 851287"/>
              <a:gd name="connsiteY29" fmla="*/ 421105 h 902369"/>
              <a:gd name="connsiteX30" fmla="*/ 300790 w 851287"/>
              <a:gd name="connsiteY30" fmla="*/ 397042 h 902369"/>
              <a:gd name="connsiteX31" fmla="*/ 204537 w 851287"/>
              <a:gd name="connsiteY31" fmla="*/ 360948 h 902369"/>
              <a:gd name="connsiteX32" fmla="*/ 84222 w 851287"/>
              <a:gd name="connsiteY32" fmla="*/ 336884 h 902369"/>
              <a:gd name="connsiteX33" fmla="*/ 48127 w 851287"/>
              <a:gd name="connsiteY33" fmla="*/ 348916 h 902369"/>
              <a:gd name="connsiteX34" fmla="*/ 84222 w 851287"/>
              <a:gd name="connsiteY34" fmla="*/ 385011 h 902369"/>
              <a:gd name="connsiteX35" fmla="*/ 108285 w 851287"/>
              <a:gd name="connsiteY35" fmla="*/ 421105 h 902369"/>
              <a:gd name="connsiteX36" fmla="*/ 156411 w 851287"/>
              <a:gd name="connsiteY36" fmla="*/ 493295 h 902369"/>
              <a:gd name="connsiteX37" fmla="*/ 168443 w 851287"/>
              <a:gd name="connsiteY37" fmla="*/ 529390 h 902369"/>
              <a:gd name="connsiteX38" fmla="*/ 228600 w 851287"/>
              <a:gd name="connsiteY38" fmla="*/ 589548 h 902369"/>
              <a:gd name="connsiteX39" fmla="*/ 252664 w 851287"/>
              <a:gd name="connsiteY39" fmla="*/ 613611 h 902369"/>
              <a:gd name="connsiteX40" fmla="*/ 288758 w 851287"/>
              <a:gd name="connsiteY40" fmla="*/ 637674 h 902369"/>
              <a:gd name="connsiteX41" fmla="*/ 372979 w 851287"/>
              <a:gd name="connsiteY41" fmla="*/ 733926 h 902369"/>
              <a:gd name="connsiteX42" fmla="*/ 397043 w 851287"/>
              <a:gd name="connsiteY42" fmla="*/ 757990 h 902369"/>
              <a:gd name="connsiteX43" fmla="*/ 445169 w 851287"/>
              <a:gd name="connsiteY43" fmla="*/ 818148 h 902369"/>
              <a:gd name="connsiteX44" fmla="*/ 481264 w 851287"/>
              <a:gd name="connsiteY44" fmla="*/ 842211 h 902369"/>
              <a:gd name="connsiteX45" fmla="*/ 541422 w 851287"/>
              <a:gd name="connsiteY45" fmla="*/ 902369 h 902369"/>
              <a:gd name="connsiteX46" fmla="*/ 517358 w 851287"/>
              <a:gd name="connsiteY46" fmla="*/ 493295 h 902369"/>
              <a:gd name="connsiteX47" fmla="*/ 505327 w 851287"/>
              <a:gd name="connsiteY47" fmla="*/ 457200 h 902369"/>
              <a:gd name="connsiteX48" fmla="*/ 493295 w 851287"/>
              <a:gd name="connsiteY48" fmla="*/ 385011 h 902369"/>
              <a:gd name="connsiteX49" fmla="*/ 469232 w 851287"/>
              <a:gd name="connsiteY49" fmla="*/ 60158 h 902369"/>
              <a:gd name="connsiteX50" fmla="*/ 469232 w 851287"/>
              <a:gd name="connsiteY50" fmla="*/ 0 h 902369"/>
              <a:gd name="connsiteX0" fmla="*/ 442211 w 851287"/>
              <a:gd name="connsiteY0" fmla="*/ 0 h 906960"/>
              <a:gd name="connsiteX1" fmla="*/ 493295 w 851287"/>
              <a:gd name="connsiteY1" fmla="*/ 88812 h 906960"/>
              <a:gd name="connsiteX2" fmla="*/ 469232 w 851287"/>
              <a:gd name="connsiteY2" fmla="*/ 136939 h 906960"/>
              <a:gd name="connsiteX3" fmla="*/ 421106 w 851287"/>
              <a:gd name="connsiteY3" fmla="*/ 173033 h 906960"/>
              <a:gd name="connsiteX4" fmla="*/ 300790 w 851287"/>
              <a:gd name="connsiteY4" fmla="*/ 413665 h 906960"/>
              <a:gd name="connsiteX5" fmla="*/ 204537 w 851287"/>
              <a:gd name="connsiteY5" fmla="*/ 533981 h 906960"/>
              <a:gd name="connsiteX6" fmla="*/ 180474 w 851287"/>
              <a:gd name="connsiteY6" fmla="*/ 570075 h 906960"/>
              <a:gd name="connsiteX7" fmla="*/ 144379 w 851287"/>
              <a:gd name="connsiteY7" fmla="*/ 630233 h 906960"/>
              <a:gd name="connsiteX8" fmla="*/ 108285 w 851287"/>
              <a:gd name="connsiteY8" fmla="*/ 678360 h 906960"/>
              <a:gd name="connsiteX9" fmla="*/ 60158 w 851287"/>
              <a:gd name="connsiteY9" fmla="*/ 750549 h 906960"/>
              <a:gd name="connsiteX10" fmla="*/ 24064 w 851287"/>
              <a:gd name="connsiteY10" fmla="*/ 834770 h 906960"/>
              <a:gd name="connsiteX11" fmla="*/ 0 w 851287"/>
              <a:gd name="connsiteY11" fmla="*/ 858833 h 906960"/>
              <a:gd name="connsiteX12" fmla="*/ 72190 w 851287"/>
              <a:gd name="connsiteY12" fmla="*/ 810707 h 906960"/>
              <a:gd name="connsiteX13" fmla="*/ 120316 w 851287"/>
              <a:gd name="connsiteY13" fmla="*/ 786644 h 906960"/>
              <a:gd name="connsiteX14" fmla="*/ 192506 w 851287"/>
              <a:gd name="connsiteY14" fmla="*/ 762581 h 906960"/>
              <a:gd name="connsiteX15" fmla="*/ 336885 w 851287"/>
              <a:gd name="connsiteY15" fmla="*/ 726486 h 906960"/>
              <a:gd name="connsiteX16" fmla="*/ 445169 w 851287"/>
              <a:gd name="connsiteY16" fmla="*/ 702423 h 906960"/>
              <a:gd name="connsiteX17" fmla="*/ 481264 w 851287"/>
              <a:gd name="connsiteY17" fmla="*/ 678360 h 906960"/>
              <a:gd name="connsiteX18" fmla="*/ 541422 w 851287"/>
              <a:gd name="connsiteY18" fmla="*/ 666328 h 906960"/>
              <a:gd name="connsiteX19" fmla="*/ 577516 w 851287"/>
              <a:gd name="connsiteY19" fmla="*/ 654296 h 906960"/>
              <a:gd name="connsiteX20" fmla="*/ 637674 w 851287"/>
              <a:gd name="connsiteY20" fmla="*/ 642265 h 906960"/>
              <a:gd name="connsiteX21" fmla="*/ 685800 w 851287"/>
              <a:gd name="connsiteY21" fmla="*/ 618202 h 906960"/>
              <a:gd name="connsiteX22" fmla="*/ 721895 w 851287"/>
              <a:gd name="connsiteY22" fmla="*/ 594139 h 906960"/>
              <a:gd name="connsiteX23" fmla="*/ 757990 w 851287"/>
              <a:gd name="connsiteY23" fmla="*/ 582107 h 906960"/>
              <a:gd name="connsiteX24" fmla="*/ 830179 w 851287"/>
              <a:gd name="connsiteY24" fmla="*/ 546012 h 906960"/>
              <a:gd name="connsiteX25" fmla="*/ 709864 w 851287"/>
              <a:gd name="connsiteY25" fmla="*/ 509917 h 906960"/>
              <a:gd name="connsiteX26" fmla="*/ 625643 w 851287"/>
              <a:gd name="connsiteY26" fmla="*/ 497886 h 906960"/>
              <a:gd name="connsiteX27" fmla="*/ 505327 w 851287"/>
              <a:gd name="connsiteY27" fmla="*/ 461791 h 906960"/>
              <a:gd name="connsiteX28" fmla="*/ 469232 w 851287"/>
              <a:gd name="connsiteY28" fmla="*/ 449760 h 906960"/>
              <a:gd name="connsiteX29" fmla="*/ 372979 w 851287"/>
              <a:gd name="connsiteY29" fmla="*/ 425696 h 906960"/>
              <a:gd name="connsiteX30" fmla="*/ 300790 w 851287"/>
              <a:gd name="connsiteY30" fmla="*/ 401633 h 906960"/>
              <a:gd name="connsiteX31" fmla="*/ 204537 w 851287"/>
              <a:gd name="connsiteY31" fmla="*/ 365539 h 906960"/>
              <a:gd name="connsiteX32" fmla="*/ 84222 w 851287"/>
              <a:gd name="connsiteY32" fmla="*/ 341475 h 906960"/>
              <a:gd name="connsiteX33" fmla="*/ 48127 w 851287"/>
              <a:gd name="connsiteY33" fmla="*/ 353507 h 906960"/>
              <a:gd name="connsiteX34" fmla="*/ 84222 w 851287"/>
              <a:gd name="connsiteY34" fmla="*/ 389602 h 906960"/>
              <a:gd name="connsiteX35" fmla="*/ 108285 w 851287"/>
              <a:gd name="connsiteY35" fmla="*/ 425696 h 906960"/>
              <a:gd name="connsiteX36" fmla="*/ 156411 w 851287"/>
              <a:gd name="connsiteY36" fmla="*/ 497886 h 906960"/>
              <a:gd name="connsiteX37" fmla="*/ 168443 w 851287"/>
              <a:gd name="connsiteY37" fmla="*/ 533981 h 906960"/>
              <a:gd name="connsiteX38" fmla="*/ 228600 w 851287"/>
              <a:gd name="connsiteY38" fmla="*/ 594139 h 906960"/>
              <a:gd name="connsiteX39" fmla="*/ 252664 w 851287"/>
              <a:gd name="connsiteY39" fmla="*/ 618202 h 906960"/>
              <a:gd name="connsiteX40" fmla="*/ 288758 w 851287"/>
              <a:gd name="connsiteY40" fmla="*/ 642265 h 906960"/>
              <a:gd name="connsiteX41" fmla="*/ 372979 w 851287"/>
              <a:gd name="connsiteY41" fmla="*/ 738517 h 906960"/>
              <a:gd name="connsiteX42" fmla="*/ 397043 w 851287"/>
              <a:gd name="connsiteY42" fmla="*/ 762581 h 906960"/>
              <a:gd name="connsiteX43" fmla="*/ 445169 w 851287"/>
              <a:gd name="connsiteY43" fmla="*/ 822739 h 906960"/>
              <a:gd name="connsiteX44" fmla="*/ 481264 w 851287"/>
              <a:gd name="connsiteY44" fmla="*/ 846802 h 906960"/>
              <a:gd name="connsiteX45" fmla="*/ 541422 w 851287"/>
              <a:gd name="connsiteY45" fmla="*/ 906960 h 906960"/>
              <a:gd name="connsiteX46" fmla="*/ 517358 w 851287"/>
              <a:gd name="connsiteY46" fmla="*/ 497886 h 906960"/>
              <a:gd name="connsiteX47" fmla="*/ 505327 w 851287"/>
              <a:gd name="connsiteY47" fmla="*/ 461791 h 906960"/>
              <a:gd name="connsiteX48" fmla="*/ 493295 w 851287"/>
              <a:gd name="connsiteY48" fmla="*/ 389602 h 906960"/>
              <a:gd name="connsiteX49" fmla="*/ 469232 w 851287"/>
              <a:gd name="connsiteY49" fmla="*/ 64749 h 906960"/>
              <a:gd name="connsiteX50" fmla="*/ 469232 w 851287"/>
              <a:gd name="connsiteY50" fmla="*/ 4591 h 906960"/>
              <a:gd name="connsiteX0" fmla="*/ 442211 w 851287"/>
              <a:gd name="connsiteY0" fmla="*/ 0 h 906960"/>
              <a:gd name="connsiteX1" fmla="*/ 437001 w 851287"/>
              <a:gd name="connsiteY1" fmla="*/ 87424 h 906960"/>
              <a:gd name="connsiteX2" fmla="*/ 469232 w 851287"/>
              <a:gd name="connsiteY2" fmla="*/ 136939 h 906960"/>
              <a:gd name="connsiteX3" fmla="*/ 421106 w 851287"/>
              <a:gd name="connsiteY3" fmla="*/ 173033 h 906960"/>
              <a:gd name="connsiteX4" fmla="*/ 300790 w 851287"/>
              <a:gd name="connsiteY4" fmla="*/ 413665 h 906960"/>
              <a:gd name="connsiteX5" fmla="*/ 204537 w 851287"/>
              <a:gd name="connsiteY5" fmla="*/ 533981 h 906960"/>
              <a:gd name="connsiteX6" fmla="*/ 180474 w 851287"/>
              <a:gd name="connsiteY6" fmla="*/ 570075 h 906960"/>
              <a:gd name="connsiteX7" fmla="*/ 144379 w 851287"/>
              <a:gd name="connsiteY7" fmla="*/ 630233 h 906960"/>
              <a:gd name="connsiteX8" fmla="*/ 108285 w 851287"/>
              <a:gd name="connsiteY8" fmla="*/ 678360 h 906960"/>
              <a:gd name="connsiteX9" fmla="*/ 60158 w 851287"/>
              <a:gd name="connsiteY9" fmla="*/ 750549 h 906960"/>
              <a:gd name="connsiteX10" fmla="*/ 24064 w 851287"/>
              <a:gd name="connsiteY10" fmla="*/ 834770 h 906960"/>
              <a:gd name="connsiteX11" fmla="*/ 0 w 851287"/>
              <a:gd name="connsiteY11" fmla="*/ 858833 h 906960"/>
              <a:gd name="connsiteX12" fmla="*/ 72190 w 851287"/>
              <a:gd name="connsiteY12" fmla="*/ 810707 h 906960"/>
              <a:gd name="connsiteX13" fmla="*/ 120316 w 851287"/>
              <a:gd name="connsiteY13" fmla="*/ 786644 h 906960"/>
              <a:gd name="connsiteX14" fmla="*/ 192506 w 851287"/>
              <a:gd name="connsiteY14" fmla="*/ 762581 h 906960"/>
              <a:gd name="connsiteX15" fmla="*/ 336885 w 851287"/>
              <a:gd name="connsiteY15" fmla="*/ 726486 h 906960"/>
              <a:gd name="connsiteX16" fmla="*/ 445169 w 851287"/>
              <a:gd name="connsiteY16" fmla="*/ 702423 h 906960"/>
              <a:gd name="connsiteX17" fmla="*/ 481264 w 851287"/>
              <a:gd name="connsiteY17" fmla="*/ 678360 h 906960"/>
              <a:gd name="connsiteX18" fmla="*/ 541422 w 851287"/>
              <a:gd name="connsiteY18" fmla="*/ 666328 h 906960"/>
              <a:gd name="connsiteX19" fmla="*/ 577516 w 851287"/>
              <a:gd name="connsiteY19" fmla="*/ 654296 h 906960"/>
              <a:gd name="connsiteX20" fmla="*/ 637674 w 851287"/>
              <a:gd name="connsiteY20" fmla="*/ 642265 h 906960"/>
              <a:gd name="connsiteX21" fmla="*/ 685800 w 851287"/>
              <a:gd name="connsiteY21" fmla="*/ 618202 h 906960"/>
              <a:gd name="connsiteX22" fmla="*/ 721895 w 851287"/>
              <a:gd name="connsiteY22" fmla="*/ 594139 h 906960"/>
              <a:gd name="connsiteX23" fmla="*/ 757990 w 851287"/>
              <a:gd name="connsiteY23" fmla="*/ 582107 h 906960"/>
              <a:gd name="connsiteX24" fmla="*/ 830179 w 851287"/>
              <a:gd name="connsiteY24" fmla="*/ 546012 h 906960"/>
              <a:gd name="connsiteX25" fmla="*/ 709864 w 851287"/>
              <a:gd name="connsiteY25" fmla="*/ 509917 h 906960"/>
              <a:gd name="connsiteX26" fmla="*/ 625643 w 851287"/>
              <a:gd name="connsiteY26" fmla="*/ 497886 h 906960"/>
              <a:gd name="connsiteX27" fmla="*/ 505327 w 851287"/>
              <a:gd name="connsiteY27" fmla="*/ 461791 h 906960"/>
              <a:gd name="connsiteX28" fmla="*/ 469232 w 851287"/>
              <a:gd name="connsiteY28" fmla="*/ 449760 h 906960"/>
              <a:gd name="connsiteX29" fmla="*/ 372979 w 851287"/>
              <a:gd name="connsiteY29" fmla="*/ 425696 h 906960"/>
              <a:gd name="connsiteX30" fmla="*/ 300790 w 851287"/>
              <a:gd name="connsiteY30" fmla="*/ 401633 h 906960"/>
              <a:gd name="connsiteX31" fmla="*/ 204537 w 851287"/>
              <a:gd name="connsiteY31" fmla="*/ 365539 h 906960"/>
              <a:gd name="connsiteX32" fmla="*/ 84222 w 851287"/>
              <a:gd name="connsiteY32" fmla="*/ 341475 h 906960"/>
              <a:gd name="connsiteX33" fmla="*/ 48127 w 851287"/>
              <a:gd name="connsiteY33" fmla="*/ 353507 h 906960"/>
              <a:gd name="connsiteX34" fmla="*/ 84222 w 851287"/>
              <a:gd name="connsiteY34" fmla="*/ 389602 h 906960"/>
              <a:gd name="connsiteX35" fmla="*/ 108285 w 851287"/>
              <a:gd name="connsiteY35" fmla="*/ 425696 h 906960"/>
              <a:gd name="connsiteX36" fmla="*/ 156411 w 851287"/>
              <a:gd name="connsiteY36" fmla="*/ 497886 h 906960"/>
              <a:gd name="connsiteX37" fmla="*/ 168443 w 851287"/>
              <a:gd name="connsiteY37" fmla="*/ 533981 h 906960"/>
              <a:gd name="connsiteX38" fmla="*/ 228600 w 851287"/>
              <a:gd name="connsiteY38" fmla="*/ 594139 h 906960"/>
              <a:gd name="connsiteX39" fmla="*/ 252664 w 851287"/>
              <a:gd name="connsiteY39" fmla="*/ 618202 h 906960"/>
              <a:gd name="connsiteX40" fmla="*/ 288758 w 851287"/>
              <a:gd name="connsiteY40" fmla="*/ 642265 h 906960"/>
              <a:gd name="connsiteX41" fmla="*/ 372979 w 851287"/>
              <a:gd name="connsiteY41" fmla="*/ 738517 h 906960"/>
              <a:gd name="connsiteX42" fmla="*/ 397043 w 851287"/>
              <a:gd name="connsiteY42" fmla="*/ 762581 h 906960"/>
              <a:gd name="connsiteX43" fmla="*/ 445169 w 851287"/>
              <a:gd name="connsiteY43" fmla="*/ 822739 h 906960"/>
              <a:gd name="connsiteX44" fmla="*/ 481264 w 851287"/>
              <a:gd name="connsiteY44" fmla="*/ 846802 h 906960"/>
              <a:gd name="connsiteX45" fmla="*/ 541422 w 851287"/>
              <a:gd name="connsiteY45" fmla="*/ 906960 h 906960"/>
              <a:gd name="connsiteX46" fmla="*/ 517358 w 851287"/>
              <a:gd name="connsiteY46" fmla="*/ 497886 h 906960"/>
              <a:gd name="connsiteX47" fmla="*/ 505327 w 851287"/>
              <a:gd name="connsiteY47" fmla="*/ 461791 h 906960"/>
              <a:gd name="connsiteX48" fmla="*/ 493295 w 851287"/>
              <a:gd name="connsiteY48" fmla="*/ 389602 h 906960"/>
              <a:gd name="connsiteX49" fmla="*/ 469232 w 851287"/>
              <a:gd name="connsiteY49" fmla="*/ 64749 h 906960"/>
              <a:gd name="connsiteX50" fmla="*/ 469232 w 851287"/>
              <a:gd name="connsiteY50" fmla="*/ 4591 h 906960"/>
              <a:gd name="connsiteX0" fmla="*/ 442211 w 851287"/>
              <a:gd name="connsiteY0" fmla="*/ 0 h 906960"/>
              <a:gd name="connsiteX1" fmla="*/ 437001 w 851287"/>
              <a:gd name="connsiteY1" fmla="*/ 87424 h 906960"/>
              <a:gd name="connsiteX2" fmla="*/ 421110 w 851287"/>
              <a:gd name="connsiteY2" fmla="*/ 174848 h 906960"/>
              <a:gd name="connsiteX3" fmla="*/ 421106 w 851287"/>
              <a:gd name="connsiteY3" fmla="*/ 173033 h 906960"/>
              <a:gd name="connsiteX4" fmla="*/ 300790 w 851287"/>
              <a:gd name="connsiteY4" fmla="*/ 413665 h 906960"/>
              <a:gd name="connsiteX5" fmla="*/ 204537 w 851287"/>
              <a:gd name="connsiteY5" fmla="*/ 533981 h 906960"/>
              <a:gd name="connsiteX6" fmla="*/ 180474 w 851287"/>
              <a:gd name="connsiteY6" fmla="*/ 570075 h 906960"/>
              <a:gd name="connsiteX7" fmla="*/ 144379 w 851287"/>
              <a:gd name="connsiteY7" fmla="*/ 630233 h 906960"/>
              <a:gd name="connsiteX8" fmla="*/ 108285 w 851287"/>
              <a:gd name="connsiteY8" fmla="*/ 678360 h 906960"/>
              <a:gd name="connsiteX9" fmla="*/ 60158 w 851287"/>
              <a:gd name="connsiteY9" fmla="*/ 750549 h 906960"/>
              <a:gd name="connsiteX10" fmla="*/ 24064 w 851287"/>
              <a:gd name="connsiteY10" fmla="*/ 834770 h 906960"/>
              <a:gd name="connsiteX11" fmla="*/ 0 w 851287"/>
              <a:gd name="connsiteY11" fmla="*/ 858833 h 906960"/>
              <a:gd name="connsiteX12" fmla="*/ 72190 w 851287"/>
              <a:gd name="connsiteY12" fmla="*/ 810707 h 906960"/>
              <a:gd name="connsiteX13" fmla="*/ 120316 w 851287"/>
              <a:gd name="connsiteY13" fmla="*/ 786644 h 906960"/>
              <a:gd name="connsiteX14" fmla="*/ 192506 w 851287"/>
              <a:gd name="connsiteY14" fmla="*/ 762581 h 906960"/>
              <a:gd name="connsiteX15" fmla="*/ 336885 w 851287"/>
              <a:gd name="connsiteY15" fmla="*/ 726486 h 906960"/>
              <a:gd name="connsiteX16" fmla="*/ 445169 w 851287"/>
              <a:gd name="connsiteY16" fmla="*/ 702423 h 906960"/>
              <a:gd name="connsiteX17" fmla="*/ 481264 w 851287"/>
              <a:gd name="connsiteY17" fmla="*/ 678360 h 906960"/>
              <a:gd name="connsiteX18" fmla="*/ 541422 w 851287"/>
              <a:gd name="connsiteY18" fmla="*/ 666328 h 906960"/>
              <a:gd name="connsiteX19" fmla="*/ 577516 w 851287"/>
              <a:gd name="connsiteY19" fmla="*/ 654296 h 906960"/>
              <a:gd name="connsiteX20" fmla="*/ 637674 w 851287"/>
              <a:gd name="connsiteY20" fmla="*/ 642265 h 906960"/>
              <a:gd name="connsiteX21" fmla="*/ 685800 w 851287"/>
              <a:gd name="connsiteY21" fmla="*/ 618202 h 906960"/>
              <a:gd name="connsiteX22" fmla="*/ 721895 w 851287"/>
              <a:gd name="connsiteY22" fmla="*/ 594139 h 906960"/>
              <a:gd name="connsiteX23" fmla="*/ 757990 w 851287"/>
              <a:gd name="connsiteY23" fmla="*/ 582107 h 906960"/>
              <a:gd name="connsiteX24" fmla="*/ 830179 w 851287"/>
              <a:gd name="connsiteY24" fmla="*/ 546012 h 906960"/>
              <a:gd name="connsiteX25" fmla="*/ 709864 w 851287"/>
              <a:gd name="connsiteY25" fmla="*/ 509917 h 906960"/>
              <a:gd name="connsiteX26" fmla="*/ 625643 w 851287"/>
              <a:gd name="connsiteY26" fmla="*/ 497886 h 906960"/>
              <a:gd name="connsiteX27" fmla="*/ 505327 w 851287"/>
              <a:gd name="connsiteY27" fmla="*/ 461791 h 906960"/>
              <a:gd name="connsiteX28" fmla="*/ 469232 w 851287"/>
              <a:gd name="connsiteY28" fmla="*/ 449760 h 906960"/>
              <a:gd name="connsiteX29" fmla="*/ 372979 w 851287"/>
              <a:gd name="connsiteY29" fmla="*/ 425696 h 906960"/>
              <a:gd name="connsiteX30" fmla="*/ 300790 w 851287"/>
              <a:gd name="connsiteY30" fmla="*/ 401633 h 906960"/>
              <a:gd name="connsiteX31" fmla="*/ 204537 w 851287"/>
              <a:gd name="connsiteY31" fmla="*/ 365539 h 906960"/>
              <a:gd name="connsiteX32" fmla="*/ 84222 w 851287"/>
              <a:gd name="connsiteY32" fmla="*/ 341475 h 906960"/>
              <a:gd name="connsiteX33" fmla="*/ 48127 w 851287"/>
              <a:gd name="connsiteY33" fmla="*/ 353507 h 906960"/>
              <a:gd name="connsiteX34" fmla="*/ 84222 w 851287"/>
              <a:gd name="connsiteY34" fmla="*/ 389602 h 906960"/>
              <a:gd name="connsiteX35" fmla="*/ 108285 w 851287"/>
              <a:gd name="connsiteY35" fmla="*/ 425696 h 906960"/>
              <a:gd name="connsiteX36" fmla="*/ 156411 w 851287"/>
              <a:gd name="connsiteY36" fmla="*/ 497886 h 906960"/>
              <a:gd name="connsiteX37" fmla="*/ 168443 w 851287"/>
              <a:gd name="connsiteY37" fmla="*/ 533981 h 906960"/>
              <a:gd name="connsiteX38" fmla="*/ 228600 w 851287"/>
              <a:gd name="connsiteY38" fmla="*/ 594139 h 906960"/>
              <a:gd name="connsiteX39" fmla="*/ 252664 w 851287"/>
              <a:gd name="connsiteY39" fmla="*/ 618202 h 906960"/>
              <a:gd name="connsiteX40" fmla="*/ 288758 w 851287"/>
              <a:gd name="connsiteY40" fmla="*/ 642265 h 906960"/>
              <a:gd name="connsiteX41" fmla="*/ 372979 w 851287"/>
              <a:gd name="connsiteY41" fmla="*/ 738517 h 906960"/>
              <a:gd name="connsiteX42" fmla="*/ 397043 w 851287"/>
              <a:gd name="connsiteY42" fmla="*/ 762581 h 906960"/>
              <a:gd name="connsiteX43" fmla="*/ 445169 w 851287"/>
              <a:gd name="connsiteY43" fmla="*/ 822739 h 906960"/>
              <a:gd name="connsiteX44" fmla="*/ 481264 w 851287"/>
              <a:gd name="connsiteY44" fmla="*/ 846802 h 906960"/>
              <a:gd name="connsiteX45" fmla="*/ 541422 w 851287"/>
              <a:gd name="connsiteY45" fmla="*/ 906960 h 906960"/>
              <a:gd name="connsiteX46" fmla="*/ 517358 w 851287"/>
              <a:gd name="connsiteY46" fmla="*/ 497886 h 906960"/>
              <a:gd name="connsiteX47" fmla="*/ 505327 w 851287"/>
              <a:gd name="connsiteY47" fmla="*/ 461791 h 906960"/>
              <a:gd name="connsiteX48" fmla="*/ 493295 w 851287"/>
              <a:gd name="connsiteY48" fmla="*/ 389602 h 906960"/>
              <a:gd name="connsiteX49" fmla="*/ 469232 w 851287"/>
              <a:gd name="connsiteY49" fmla="*/ 64749 h 906960"/>
              <a:gd name="connsiteX50" fmla="*/ 469232 w 851287"/>
              <a:gd name="connsiteY50" fmla="*/ 4591 h 906960"/>
              <a:gd name="connsiteX0" fmla="*/ 468783 w 851287"/>
              <a:gd name="connsiteY0" fmla="*/ 0 h 906960"/>
              <a:gd name="connsiteX1" fmla="*/ 437001 w 851287"/>
              <a:gd name="connsiteY1" fmla="*/ 87424 h 906960"/>
              <a:gd name="connsiteX2" fmla="*/ 421110 w 851287"/>
              <a:gd name="connsiteY2" fmla="*/ 174848 h 906960"/>
              <a:gd name="connsiteX3" fmla="*/ 421106 w 851287"/>
              <a:gd name="connsiteY3" fmla="*/ 173033 h 906960"/>
              <a:gd name="connsiteX4" fmla="*/ 300790 w 851287"/>
              <a:gd name="connsiteY4" fmla="*/ 413665 h 906960"/>
              <a:gd name="connsiteX5" fmla="*/ 204537 w 851287"/>
              <a:gd name="connsiteY5" fmla="*/ 533981 h 906960"/>
              <a:gd name="connsiteX6" fmla="*/ 180474 w 851287"/>
              <a:gd name="connsiteY6" fmla="*/ 570075 h 906960"/>
              <a:gd name="connsiteX7" fmla="*/ 144379 w 851287"/>
              <a:gd name="connsiteY7" fmla="*/ 630233 h 906960"/>
              <a:gd name="connsiteX8" fmla="*/ 108285 w 851287"/>
              <a:gd name="connsiteY8" fmla="*/ 678360 h 906960"/>
              <a:gd name="connsiteX9" fmla="*/ 60158 w 851287"/>
              <a:gd name="connsiteY9" fmla="*/ 750549 h 906960"/>
              <a:gd name="connsiteX10" fmla="*/ 24064 w 851287"/>
              <a:gd name="connsiteY10" fmla="*/ 834770 h 906960"/>
              <a:gd name="connsiteX11" fmla="*/ 0 w 851287"/>
              <a:gd name="connsiteY11" fmla="*/ 858833 h 906960"/>
              <a:gd name="connsiteX12" fmla="*/ 72190 w 851287"/>
              <a:gd name="connsiteY12" fmla="*/ 810707 h 906960"/>
              <a:gd name="connsiteX13" fmla="*/ 120316 w 851287"/>
              <a:gd name="connsiteY13" fmla="*/ 786644 h 906960"/>
              <a:gd name="connsiteX14" fmla="*/ 192506 w 851287"/>
              <a:gd name="connsiteY14" fmla="*/ 762581 h 906960"/>
              <a:gd name="connsiteX15" fmla="*/ 336885 w 851287"/>
              <a:gd name="connsiteY15" fmla="*/ 726486 h 906960"/>
              <a:gd name="connsiteX16" fmla="*/ 445169 w 851287"/>
              <a:gd name="connsiteY16" fmla="*/ 702423 h 906960"/>
              <a:gd name="connsiteX17" fmla="*/ 481264 w 851287"/>
              <a:gd name="connsiteY17" fmla="*/ 678360 h 906960"/>
              <a:gd name="connsiteX18" fmla="*/ 541422 w 851287"/>
              <a:gd name="connsiteY18" fmla="*/ 666328 h 906960"/>
              <a:gd name="connsiteX19" fmla="*/ 577516 w 851287"/>
              <a:gd name="connsiteY19" fmla="*/ 654296 h 906960"/>
              <a:gd name="connsiteX20" fmla="*/ 637674 w 851287"/>
              <a:gd name="connsiteY20" fmla="*/ 642265 h 906960"/>
              <a:gd name="connsiteX21" fmla="*/ 685800 w 851287"/>
              <a:gd name="connsiteY21" fmla="*/ 618202 h 906960"/>
              <a:gd name="connsiteX22" fmla="*/ 721895 w 851287"/>
              <a:gd name="connsiteY22" fmla="*/ 594139 h 906960"/>
              <a:gd name="connsiteX23" fmla="*/ 757990 w 851287"/>
              <a:gd name="connsiteY23" fmla="*/ 582107 h 906960"/>
              <a:gd name="connsiteX24" fmla="*/ 830179 w 851287"/>
              <a:gd name="connsiteY24" fmla="*/ 546012 h 906960"/>
              <a:gd name="connsiteX25" fmla="*/ 709864 w 851287"/>
              <a:gd name="connsiteY25" fmla="*/ 509917 h 906960"/>
              <a:gd name="connsiteX26" fmla="*/ 625643 w 851287"/>
              <a:gd name="connsiteY26" fmla="*/ 497886 h 906960"/>
              <a:gd name="connsiteX27" fmla="*/ 505327 w 851287"/>
              <a:gd name="connsiteY27" fmla="*/ 461791 h 906960"/>
              <a:gd name="connsiteX28" fmla="*/ 469232 w 851287"/>
              <a:gd name="connsiteY28" fmla="*/ 449760 h 906960"/>
              <a:gd name="connsiteX29" fmla="*/ 372979 w 851287"/>
              <a:gd name="connsiteY29" fmla="*/ 425696 h 906960"/>
              <a:gd name="connsiteX30" fmla="*/ 300790 w 851287"/>
              <a:gd name="connsiteY30" fmla="*/ 401633 h 906960"/>
              <a:gd name="connsiteX31" fmla="*/ 204537 w 851287"/>
              <a:gd name="connsiteY31" fmla="*/ 365539 h 906960"/>
              <a:gd name="connsiteX32" fmla="*/ 84222 w 851287"/>
              <a:gd name="connsiteY32" fmla="*/ 341475 h 906960"/>
              <a:gd name="connsiteX33" fmla="*/ 48127 w 851287"/>
              <a:gd name="connsiteY33" fmla="*/ 353507 h 906960"/>
              <a:gd name="connsiteX34" fmla="*/ 84222 w 851287"/>
              <a:gd name="connsiteY34" fmla="*/ 389602 h 906960"/>
              <a:gd name="connsiteX35" fmla="*/ 108285 w 851287"/>
              <a:gd name="connsiteY35" fmla="*/ 425696 h 906960"/>
              <a:gd name="connsiteX36" fmla="*/ 156411 w 851287"/>
              <a:gd name="connsiteY36" fmla="*/ 497886 h 906960"/>
              <a:gd name="connsiteX37" fmla="*/ 168443 w 851287"/>
              <a:gd name="connsiteY37" fmla="*/ 533981 h 906960"/>
              <a:gd name="connsiteX38" fmla="*/ 228600 w 851287"/>
              <a:gd name="connsiteY38" fmla="*/ 594139 h 906960"/>
              <a:gd name="connsiteX39" fmla="*/ 252664 w 851287"/>
              <a:gd name="connsiteY39" fmla="*/ 618202 h 906960"/>
              <a:gd name="connsiteX40" fmla="*/ 288758 w 851287"/>
              <a:gd name="connsiteY40" fmla="*/ 642265 h 906960"/>
              <a:gd name="connsiteX41" fmla="*/ 372979 w 851287"/>
              <a:gd name="connsiteY41" fmla="*/ 738517 h 906960"/>
              <a:gd name="connsiteX42" fmla="*/ 397043 w 851287"/>
              <a:gd name="connsiteY42" fmla="*/ 762581 h 906960"/>
              <a:gd name="connsiteX43" fmla="*/ 445169 w 851287"/>
              <a:gd name="connsiteY43" fmla="*/ 822739 h 906960"/>
              <a:gd name="connsiteX44" fmla="*/ 481264 w 851287"/>
              <a:gd name="connsiteY44" fmla="*/ 846802 h 906960"/>
              <a:gd name="connsiteX45" fmla="*/ 541422 w 851287"/>
              <a:gd name="connsiteY45" fmla="*/ 906960 h 906960"/>
              <a:gd name="connsiteX46" fmla="*/ 517358 w 851287"/>
              <a:gd name="connsiteY46" fmla="*/ 497886 h 906960"/>
              <a:gd name="connsiteX47" fmla="*/ 505327 w 851287"/>
              <a:gd name="connsiteY47" fmla="*/ 461791 h 906960"/>
              <a:gd name="connsiteX48" fmla="*/ 493295 w 851287"/>
              <a:gd name="connsiteY48" fmla="*/ 389602 h 906960"/>
              <a:gd name="connsiteX49" fmla="*/ 469232 w 851287"/>
              <a:gd name="connsiteY49" fmla="*/ 64749 h 906960"/>
              <a:gd name="connsiteX50" fmla="*/ 469232 w 851287"/>
              <a:gd name="connsiteY50" fmla="*/ 4591 h 906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851287" h="906960">
                <a:moveTo>
                  <a:pt x="468783" y="0"/>
                </a:moveTo>
                <a:cubicBezTo>
                  <a:pt x="452741" y="24063"/>
                  <a:pt x="449934" y="61557"/>
                  <a:pt x="437001" y="87424"/>
                </a:cubicBezTo>
                <a:cubicBezTo>
                  <a:pt x="428980" y="103466"/>
                  <a:pt x="432782" y="161230"/>
                  <a:pt x="421110" y="174848"/>
                </a:cubicBezTo>
                <a:cubicBezTo>
                  <a:pt x="408060" y="190073"/>
                  <a:pt x="437148" y="161002"/>
                  <a:pt x="421106" y="173033"/>
                </a:cubicBezTo>
                <a:cubicBezTo>
                  <a:pt x="388790" y="269982"/>
                  <a:pt x="378532" y="316487"/>
                  <a:pt x="300790" y="413665"/>
                </a:cubicBezTo>
                <a:cubicBezTo>
                  <a:pt x="268706" y="453770"/>
                  <a:pt x="233027" y="491247"/>
                  <a:pt x="204537" y="533981"/>
                </a:cubicBezTo>
                <a:cubicBezTo>
                  <a:pt x="196516" y="546012"/>
                  <a:pt x="188138" y="557813"/>
                  <a:pt x="180474" y="570075"/>
                </a:cubicBezTo>
                <a:cubicBezTo>
                  <a:pt x="168080" y="589906"/>
                  <a:pt x="157351" y="610775"/>
                  <a:pt x="144379" y="630233"/>
                </a:cubicBezTo>
                <a:cubicBezTo>
                  <a:pt x="133256" y="646918"/>
                  <a:pt x="118913" y="661355"/>
                  <a:pt x="108285" y="678360"/>
                </a:cubicBezTo>
                <a:cubicBezTo>
                  <a:pt x="59729" y="756052"/>
                  <a:pt x="109187" y="701522"/>
                  <a:pt x="60158" y="750549"/>
                </a:cubicBezTo>
                <a:cubicBezTo>
                  <a:pt x="48075" y="798882"/>
                  <a:pt x="54278" y="797003"/>
                  <a:pt x="24064" y="834770"/>
                </a:cubicBezTo>
                <a:cubicBezTo>
                  <a:pt x="16978" y="843628"/>
                  <a:pt x="0" y="870177"/>
                  <a:pt x="0" y="858833"/>
                </a:cubicBezTo>
                <a:cubicBezTo>
                  <a:pt x="0" y="814651"/>
                  <a:pt x="48043" y="819762"/>
                  <a:pt x="72190" y="810707"/>
                </a:cubicBezTo>
                <a:cubicBezTo>
                  <a:pt x="88984" y="804409"/>
                  <a:pt x="103663" y="793305"/>
                  <a:pt x="120316" y="786644"/>
                </a:cubicBezTo>
                <a:cubicBezTo>
                  <a:pt x="143867" y="777224"/>
                  <a:pt x="168066" y="769370"/>
                  <a:pt x="192506" y="762581"/>
                </a:cubicBezTo>
                <a:cubicBezTo>
                  <a:pt x="240304" y="749304"/>
                  <a:pt x="288241" y="736215"/>
                  <a:pt x="336885" y="726486"/>
                </a:cubicBezTo>
                <a:cubicBezTo>
                  <a:pt x="413258" y="711211"/>
                  <a:pt x="377204" y="719414"/>
                  <a:pt x="445169" y="702423"/>
                </a:cubicBezTo>
                <a:cubicBezTo>
                  <a:pt x="457201" y="694402"/>
                  <a:pt x="467724" y="683437"/>
                  <a:pt x="481264" y="678360"/>
                </a:cubicBezTo>
                <a:cubicBezTo>
                  <a:pt x="500412" y="671180"/>
                  <a:pt x="521583" y="671288"/>
                  <a:pt x="541422" y="666328"/>
                </a:cubicBezTo>
                <a:cubicBezTo>
                  <a:pt x="553726" y="663252"/>
                  <a:pt x="565212" y="657372"/>
                  <a:pt x="577516" y="654296"/>
                </a:cubicBezTo>
                <a:cubicBezTo>
                  <a:pt x="597355" y="649336"/>
                  <a:pt x="617621" y="646275"/>
                  <a:pt x="637674" y="642265"/>
                </a:cubicBezTo>
                <a:cubicBezTo>
                  <a:pt x="653716" y="634244"/>
                  <a:pt x="670228" y="627100"/>
                  <a:pt x="685800" y="618202"/>
                </a:cubicBezTo>
                <a:cubicBezTo>
                  <a:pt x="698355" y="611028"/>
                  <a:pt x="708961" y="600606"/>
                  <a:pt x="721895" y="594139"/>
                </a:cubicBezTo>
                <a:cubicBezTo>
                  <a:pt x="733239" y="588467"/>
                  <a:pt x="746646" y="587779"/>
                  <a:pt x="757990" y="582107"/>
                </a:cubicBezTo>
                <a:cubicBezTo>
                  <a:pt x="851287" y="535458"/>
                  <a:pt x="739453" y="576256"/>
                  <a:pt x="830179" y="546012"/>
                </a:cubicBezTo>
                <a:cubicBezTo>
                  <a:pt x="792516" y="533458"/>
                  <a:pt x="749862" y="517189"/>
                  <a:pt x="709864" y="509917"/>
                </a:cubicBezTo>
                <a:cubicBezTo>
                  <a:pt x="681963" y="504844"/>
                  <a:pt x="653717" y="501896"/>
                  <a:pt x="625643" y="497886"/>
                </a:cubicBezTo>
                <a:cubicBezTo>
                  <a:pt x="454112" y="440710"/>
                  <a:pt x="632596" y="498153"/>
                  <a:pt x="505327" y="461791"/>
                </a:cubicBezTo>
                <a:cubicBezTo>
                  <a:pt x="493133" y="458307"/>
                  <a:pt x="481468" y="453097"/>
                  <a:pt x="469232" y="449760"/>
                </a:cubicBezTo>
                <a:cubicBezTo>
                  <a:pt x="437325" y="441058"/>
                  <a:pt x="404354" y="436154"/>
                  <a:pt x="372979" y="425696"/>
                </a:cubicBezTo>
                <a:cubicBezTo>
                  <a:pt x="348916" y="417675"/>
                  <a:pt x="324340" y="411053"/>
                  <a:pt x="300790" y="401633"/>
                </a:cubicBezTo>
                <a:cubicBezTo>
                  <a:pt x="268993" y="388914"/>
                  <a:pt x="237552" y="374972"/>
                  <a:pt x="204537" y="365539"/>
                </a:cubicBezTo>
                <a:cubicBezTo>
                  <a:pt x="154277" y="351179"/>
                  <a:pt x="140956" y="350931"/>
                  <a:pt x="84222" y="341475"/>
                </a:cubicBezTo>
                <a:cubicBezTo>
                  <a:pt x="72190" y="345486"/>
                  <a:pt x="48127" y="340824"/>
                  <a:pt x="48127" y="353507"/>
                </a:cubicBezTo>
                <a:cubicBezTo>
                  <a:pt x="48127" y="370522"/>
                  <a:pt x="73329" y="376530"/>
                  <a:pt x="84222" y="389602"/>
                </a:cubicBezTo>
                <a:cubicBezTo>
                  <a:pt x="93479" y="400710"/>
                  <a:pt x="100264" y="413665"/>
                  <a:pt x="108285" y="425696"/>
                </a:cubicBezTo>
                <a:cubicBezTo>
                  <a:pt x="136891" y="511518"/>
                  <a:pt x="96329" y="407764"/>
                  <a:pt x="156411" y="497886"/>
                </a:cubicBezTo>
                <a:cubicBezTo>
                  <a:pt x="163446" y="508438"/>
                  <a:pt x="160834" y="523835"/>
                  <a:pt x="168443" y="533981"/>
                </a:cubicBezTo>
                <a:cubicBezTo>
                  <a:pt x="185458" y="556668"/>
                  <a:pt x="208547" y="574086"/>
                  <a:pt x="228600" y="594139"/>
                </a:cubicBezTo>
                <a:cubicBezTo>
                  <a:pt x="236621" y="602160"/>
                  <a:pt x="243226" y="611910"/>
                  <a:pt x="252664" y="618202"/>
                </a:cubicBezTo>
                <a:cubicBezTo>
                  <a:pt x="264695" y="626223"/>
                  <a:pt x="277876" y="632743"/>
                  <a:pt x="288758" y="642265"/>
                </a:cubicBezTo>
                <a:cubicBezTo>
                  <a:pt x="387710" y="728849"/>
                  <a:pt x="318618" y="670566"/>
                  <a:pt x="372979" y="738517"/>
                </a:cubicBezTo>
                <a:cubicBezTo>
                  <a:pt x="380066" y="747375"/>
                  <a:pt x="389956" y="753723"/>
                  <a:pt x="397043" y="762581"/>
                </a:cubicBezTo>
                <a:cubicBezTo>
                  <a:pt x="424834" y="797319"/>
                  <a:pt x="412893" y="796918"/>
                  <a:pt x="445169" y="822739"/>
                </a:cubicBezTo>
                <a:cubicBezTo>
                  <a:pt x="456460" y="831772"/>
                  <a:pt x="470382" y="837280"/>
                  <a:pt x="481264" y="846802"/>
                </a:cubicBezTo>
                <a:cubicBezTo>
                  <a:pt x="502606" y="865476"/>
                  <a:pt x="541422" y="906960"/>
                  <a:pt x="541422" y="906960"/>
                </a:cubicBezTo>
                <a:cubicBezTo>
                  <a:pt x="538091" y="830339"/>
                  <a:pt x="532652" y="604944"/>
                  <a:pt x="517358" y="497886"/>
                </a:cubicBezTo>
                <a:cubicBezTo>
                  <a:pt x="515564" y="485331"/>
                  <a:pt x="508078" y="474171"/>
                  <a:pt x="505327" y="461791"/>
                </a:cubicBezTo>
                <a:cubicBezTo>
                  <a:pt x="500035" y="437977"/>
                  <a:pt x="497306" y="413665"/>
                  <a:pt x="493295" y="389602"/>
                </a:cubicBezTo>
                <a:cubicBezTo>
                  <a:pt x="483890" y="276736"/>
                  <a:pt x="474948" y="179056"/>
                  <a:pt x="469232" y="64749"/>
                </a:cubicBezTo>
                <a:cubicBezTo>
                  <a:pt x="468231" y="44721"/>
                  <a:pt x="469232" y="24644"/>
                  <a:pt x="469232" y="4591"/>
                </a:cubicBezTo>
              </a:path>
            </a:pathLst>
          </a:custGeom>
          <a:ln w="28575">
            <a:solidFill>
              <a:srgbClr val="C00000"/>
            </a:solidFill>
          </a:ln>
          <a:effectLst>
            <a:reflection blurRad="6350" stA="50000" endA="300" endPos="55500" dist="50800" dir="5400000" sy="-100000" algn="bl" rotWithShape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18864" y="188640"/>
            <a:ext cx="8229600" cy="1143000"/>
          </a:xfrm>
        </p:spPr>
        <p:txBody>
          <a:bodyPr>
            <a:normAutofit fontScale="90000"/>
          </a:bodyPr>
          <a:lstStyle/>
          <a:p>
            <a:pPr lvl="1" algn="ctr"/>
            <a:r>
              <a:rPr lang="en-US" altLang="ko-KR" dirty="0" smtClean="0">
                <a:latin typeface="서울남산체 L" pitchFamily="18" charset="-127"/>
                <a:ea typeface="서울남산체 L" pitchFamily="18" charset="-127"/>
              </a:rPr>
              <a:t/>
            </a:r>
            <a:br>
              <a:rPr lang="en-US" altLang="ko-KR" dirty="0" smtClean="0">
                <a:latin typeface="서울남산체 L" pitchFamily="18" charset="-127"/>
                <a:ea typeface="서울남산체 L" pitchFamily="18" charset="-127"/>
              </a:rPr>
            </a:br>
            <a:r>
              <a:rPr lang="en-US" altLang="ko-KR" sz="4000" dirty="0" smtClean="0">
                <a:latin typeface="서울남산체 L" pitchFamily="18" charset="-127"/>
                <a:ea typeface="서울남산체 L" pitchFamily="18" charset="-127"/>
              </a:rPr>
              <a:t>Hot Topic     </a:t>
            </a:r>
            <a:r>
              <a:rPr lang="ko-KR" altLang="en-US" sz="4000" dirty="0" smtClean="0">
                <a:latin typeface="서울남산체 L" pitchFamily="18" charset="-127"/>
                <a:ea typeface="서울남산체 L" pitchFamily="18" charset="-127"/>
              </a:rPr>
              <a:t>물</a:t>
            </a:r>
            <a:r>
              <a:rPr lang="ko-KR" altLang="en-US" sz="4000" dirty="0">
                <a:latin typeface="서울남산체 L" pitchFamily="18" charset="-127"/>
                <a:ea typeface="서울남산체 L" pitchFamily="18" charset="-127"/>
              </a:rPr>
              <a:t>가</a:t>
            </a:r>
            <a:r>
              <a:rPr lang="en-US" altLang="ko-KR" sz="4000" dirty="0" smtClean="0">
                <a:latin typeface="서울남산체 L" pitchFamily="18" charset="-127"/>
                <a:ea typeface="서울남산체 L" pitchFamily="18" charset="-127"/>
              </a:rPr>
              <a:t>  </a:t>
            </a:r>
            <a:br>
              <a:rPr lang="en-US" altLang="ko-KR" sz="4000" dirty="0" smtClean="0">
                <a:latin typeface="서울남산체 L" pitchFamily="18" charset="-127"/>
                <a:ea typeface="서울남산체 L" pitchFamily="18" charset="-127"/>
              </a:rPr>
            </a:br>
            <a:endParaRPr lang="ko-KR" altLang="en-US" sz="40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464496"/>
          </a:xfrm>
        </p:spPr>
        <p:txBody>
          <a:bodyPr>
            <a:noAutofit/>
          </a:bodyPr>
          <a:lstStyle/>
          <a:p>
            <a:r>
              <a:rPr lang="ko-KR" altLang="en-US" sz="1600" dirty="0" smtClean="0"/>
              <a:t> </a:t>
            </a:r>
            <a:r>
              <a:rPr lang="en-US" altLang="ko-KR" sz="1600" dirty="0" smtClean="0"/>
              <a:t>B) </a:t>
            </a:r>
            <a:r>
              <a:rPr lang="ko-KR" altLang="en-US" sz="1600" dirty="0" smtClean="0"/>
              <a:t>우리가 한국에서 어떤 위치에 있든 간에 이미 여기 사람들은 우리가 돈이 많다고 생각하고 있는 것 같아</a:t>
            </a:r>
            <a:r>
              <a:rPr lang="en-US" altLang="ko-KR" sz="1600" dirty="0" smtClean="0"/>
              <a:t>. </a:t>
            </a:r>
            <a:r>
              <a:rPr lang="ko-KR" altLang="en-US" sz="1600" dirty="0" smtClean="0"/>
              <a:t>이미 사람들은 잘 사는 나라에서 못사는 나라로 봉사 왔다는 이미지를 갖고 있는 것처럼 느껴져</a:t>
            </a:r>
            <a:r>
              <a:rPr lang="en-US" altLang="ko-KR" sz="1600" dirty="0" smtClean="0"/>
              <a:t>.</a:t>
            </a:r>
          </a:p>
          <a:p>
            <a:r>
              <a:rPr lang="en-US" altLang="ko-KR" sz="1600" dirty="0" smtClean="0"/>
              <a:t>K) </a:t>
            </a:r>
            <a:r>
              <a:rPr lang="ko-KR" altLang="en-US" sz="1600" dirty="0" smtClean="0"/>
              <a:t>나는 여기 사람들이 보통 어느 정도의 수입을 가지고 있는지 정확히 모르고 있다가 석탄 캐는 것을 보러 갔을 때</a:t>
            </a:r>
            <a:r>
              <a:rPr lang="en-US" altLang="ko-KR" sz="1600" dirty="0" smtClean="0"/>
              <a:t>, </a:t>
            </a:r>
            <a:r>
              <a:rPr lang="ko-KR" altLang="en-US" sz="1600" dirty="0" smtClean="0"/>
              <a:t>평균 수입을 듣고 머릿속으로 계산해보니까 수입이 약 </a:t>
            </a:r>
            <a:r>
              <a:rPr lang="en-US" altLang="ko-KR" sz="1600" dirty="0" smtClean="0"/>
              <a:t>10</a:t>
            </a:r>
            <a:r>
              <a:rPr lang="ko-KR" altLang="en-US" sz="1600" dirty="0" smtClean="0"/>
              <a:t>배정도 차이가 났어</a:t>
            </a:r>
            <a:r>
              <a:rPr lang="en-US" altLang="ko-KR" sz="1600" dirty="0" smtClean="0"/>
              <a:t>. </a:t>
            </a:r>
            <a:r>
              <a:rPr lang="ko-KR" altLang="en-US" sz="1600" dirty="0" smtClean="0"/>
              <a:t>그 후 우리가 쉽게 사먹을 수 있었던 음식 가격을 계산 해 보니까 절대적인 가격이 아닌 상대적으로 느끼는 가격이 다르지는 않은 것 같아</a:t>
            </a:r>
            <a:r>
              <a:rPr lang="en-US" altLang="ko-KR" sz="1600" dirty="0" smtClean="0"/>
              <a:t>. </a:t>
            </a:r>
          </a:p>
          <a:p>
            <a:r>
              <a:rPr lang="en-US" altLang="ko-KR" sz="1600" dirty="0" smtClean="0"/>
              <a:t>A) </a:t>
            </a:r>
            <a:r>
              <a:rPr lang="ko-KR" altLang="en-US" sz="1600" dirty="0" smtClean="0"/>
              <a:t>하지만</a:t>
            </a:r>
            <a:r>
              <a:rPr lang="en-US" altLang="ko-KR" sz="1600" dirty="0" smtClean="0"/>
              <a:t>, </a:t>
            </a:r>
            <a:r>
              <a:rPr lang="ko-KR" altLang="en-US" sz="1600" dirty="0" smtClean="0"/>
              <a:t>예를 들어 우리가 한국에서 우리나라 보다 잘 산다고 생각하는 나라의 친구와 같이 음식을 사먹으러 갔어</a:t>
            </a:r>
            <a:r>
              <a:rPr lang="en-US" altLang="ko-KR" sz="1600" dirty="0" smtClean="0"/>
              <a:t>. </a:t>
            </a:r>
            <a:r>
              <a:rPr lang="ko-KR" altLang="en-US" sz="1600" dirty="0" smtClean="0"/>
              <a:t>우리도 당연히 사 먹을 순 있지만 매일 먹기 부담스러운 가격의 음식을 되게 저렴하다고 느끼고 말한다면 나는 어떤 기분일까</a:t>
            </a:r>
            <a:r>
              <a:rPr lang="en-US" altLang="ko-KR" sz="1600" dirty="0" smtClean="0"/>
              <a:t>?</a:t>
            </a:r>
          </a:p>
          <a:p>
            <a:r>
              <a:rPr lang="en-US" altLang="ko-KR" sz="1600" dirty="0" smtClean="0"/>
              <a:t>J) </a:t>
            </a:r>
            <a:r>
              <a:rPr lang="ko-KR" altLang="en-US" sz="1600" dirty="0" smtClean="0"/>
              <a:t>화폐가 절대적인 개념이라면 설명할 것도 없이 돈 많은 사람 없는 사람이 나뉘겠지만</a:t>
            </a:r>
            <a:r>
              <a:rPr lang="en-US" altLang="ko-KR" sz="1600" dirty="0" smtClean="0"/>
              <a:t>, </a:t>
            </a:r>
            <a:r>
              <a:rPr lang="ko-KR" altLang="en-US" sz="1600" dirty="0" smtClean="0"/>
              <a:t>상대적인 것이기 때문에 우리나라 돈을 들고 방글라데시에 온 우리가 돈이 많은 것이 당연한 것인 것 같아</a:t>
            </a:r>
            <a:r>
              <a:rPr lang="en-US" altLang="ko-KR" sz="1600" dirty="0" smtClean="0"/>
              <a:t>. </a:t>
            </a:r>
            <a:r>
              <a:rPr lang="ko-KR" altLang="en-US" sz="1600" dirty="0" smtClean="0"/>
              <a:t>하지만 우리가 우리나라로 돌아갔을 때 우린 절대 잘 사는 것이 아니라는 거지</a:t>
            </a:r>
            <a:r>
              <a:rPr lang="en-US" altLang="ko-KR" sz="1600" dirty="0" smtClean="0"/>
              <a:t>. </a:t>
            </a:r>
            <a:r>
              <a:rPr lang="ko-KR" altLang="en-US" sz="1600" dirty="0" smtClean="0"/>
              <a:t>현지인 친구가 자꾸 ‘이거 너희 나라에서 싸지</a:t>
            </a:r>
            <a:r>
              <a:rPr lang="en-US" altLang="ko-KR" sz="1600" dirty="0" smtClean="0"/>
              <a:t>?’ ‘</a:t>
            </a:r>
            <a:r>
              <a:rPr lang="ko-KR" altLang="en-US" sz="1600" dirty="0" smtClean="0"/>
              <a:t>네 신발 얼마야</a:t>
            </a:r>
            <a:r>
              <a:rPr lang="en-US" altLang="ko-KR" sz="1600" dirty="0" smtClean="0"/>
              <a:t>?’ </a:t>
            </a:r>
            <a:r>
              <a:rPr lang="ko-KR" altLang="en-US" sz="1600" dirty="0" smtClean="0"/>
              <a:t>하면서 우리나라 물가와 비교하는 것은 비교 자체가 성립이 되지 않는 것 같아</a:t>
            </a:r>
            <a:r>
              <a:rPr lang="en-US" altLang="ko-KR" sz="1600" dirty="0" smtClean="0"/>
              <a:t>. </a:t>
            </a:r>
          </a:p>
          <a:p>
            <a:r>
              <a:rPr lang="en-US" altLang="ko-KR" sz="1600" dirty="0" smtClean="0"/>
              <a:t>B) </a:t>
            </a:r>
            <a:r>
              <a:rPr lang="ko-KR" altLang="en-US" sz="1600" dirty="0" smtClean="0"/>
              <a:t>우리가 자주 사 먹는 음식이 여기 사람들에게 비싼 것일까</a:t>
            </a:r>
            <a:r>
              <a:rPr lang="en-US" altLang="ko-KR" sz="1600" dirty="0" smtClean="0"/>
              <a:t>? </a:t>
            </a:r>
            <a:r>
              <a:rPr lang="ko-KR" altLang="en-US" sz="1600" dirty="0" smtClean="0"/>
              <a:t>나는 아무리 이야기를 하고 비교해보아도 잘 와 닿지 않는 것 같아</a:t>
            </a:r>
            <a:r>
              <a:rPr lang="en-US" altLang="ko-KR" sz="1600" dirty="0" smtClean="0"/>
              <a:t>.</a:t>
            </a:r>
          </a:p>
          <a:p>
            <a:r>
              <a:rPr lang="en-US" altLang="ko-KR" sz="1600" dirty="0" smtClean="0"/>
              <a:t>J) </a:t>
            </a:r>
            <a:r>
              <a:rPr lang="ko-KR" altLang="en-US" sz="1600" dirty="0" smtClean="0"/>
              <a:t>환율의 차이는 어쩔 수 없는 것 같아</a:t>
            </a:r>
            <a:r>
              <a:rPr lang="en-US" altLang="ko-KR" sz="1600" dirty="0" smtClean="0"/>
              <a:t>. </a:t>
            </a:r>
            <a:r>
              <a:rPr lang="ko-KR" altLang="en-US" sz="1600" dirty="0" smtClean="0"/>
              <a:t>그러면 우리가 이곳에서 하루 일하고 돈을 벌어봐서 그 돈으로 무엇을 살 수 있는지 체험해보는 것도 우리가 방글라데시 물가와 경제에 대해 알 수 있는 경험이 되지 않을까</a:t>
            </a:r>
            <a:r>
              <a:rPr lang="en-US" altLang="ko-KR" sz="1600" dirty="0" smtClean="0"/>
              <a:t>? 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21E213-D47E-4B73-BC83-C16845A1F94C}" type="slidenum">
              <a:rPr lang="ko-KR" altLang="en-US" smtClean="0"/>
              <a:pPr/>
              <a:t>27</a:t>
            </a:fld>
            <a:endParaRPr lang="ko-KR" altLang="en-US"/>
          </a:p>
        </p:txBody>
      </p:sp>
      <p:sp>
        <p:nvSpPr>
          <p:cNvPr id="6" name="자유형 5"/>
          <p:cNvSpPr/>
          <p:nvPr/>
        </p:nvSpPr>
        <p:spPr>
          <a:xfrm>
            <a:off x="1763688" y="332656"/>
            <a:ext cx="792088" cy="504056"/>
          </a:xfrm>
          <a:custGeom>
            <a:avLst/>
            <a:gdLst>
              <a:gd name="connsiteX0" fmla="*/ 541422 w 851287"/>
              <a:gd name="connsiteY0" fmla="*/ 12032 h 902369"/>
              <a:gd name="connsiteX1" fmla="*/ 493295 w 851287"/>
              <a:gd name="connsiteY1" fmla="*/ 84221 h 902369"/>
              <a:gd name="connsiteX2" fmla="*/ 469232 w 851287"/>
              <a:gd name="connsiteY2" fmla="*/ 132348 h 902369"/>
              <a:gd name="connsiteX3" fmla="*/ 421106 w 851287"/>
              <a:gd name="connsiteY3" fmla="*/ 168442 h 902369"/>
              <a:gd name="connsiteX4" fmla="*/ 300790 w 851287"/>
              <a:gd name="connsiteY4" fmla="*/ 409074 h 902369"/>
              <a:gd name="connsiteX5" fmla="*/ 204537 w 851287"/>
              <a:gd name="connsiteY5" fmla="*/ 529390 h 902369"/>
              <a:gd name="connsiteX6" fmla="*/ 180474 w 851287"/>
              <a:gd name="connsiteY6" fmla="*/ 565484 h 902369"/>
              <a:gd name="connsiteX7" fmla="*/ 144379 w 851287"/>
              <a:gd name="connsiteY7" fmla="*/ 625642 h 902369"/>
              <a:gd name="connsiteX8" fmla="*/ 108285 w 851287"/>
              <a:gd name="connsiteY8" fmla="*/ 673769 h 902369"/>
              <a:gd name="connsiteX9" fmla="*/ 60158 w 851287"/>
              <a:gd name="connsiteY9" fmla="*/ 745958 h 902369"/>
              <a:gd name="connsiteX10" fmla="*/ 24064 w 851287"/>
              <a:gd name="connsiteY10" fmla="*/ 830179 h 902369"/>
              <a:gd name="connsiteX11" fmla="*/ 0 w 851287"/>
              <a:gd name="connsiteY11" fmla="*/ 854242 h 902369"/>
              <a:gd name="connsiteX12" fmla="*/ 72190 w 851287"/>
              <a:gd name="connsiteY12" fmla="*/ 806116 h 902369"/>
              <a:gd name="connsiteX13" fmla="*/ 120316 w 851287"/>
              <a:gd name="connsiteY13" fmla="*/ 782053 h 902369"/>
              <a:gd name="connsiteX14" fmla="*/ 192506 w 851287"/>
              <a:gd name="connsiteY14" fmla="*/ 757990 h 902369"/>
              <a:gd name="connsiteX15" fmla="*/ 336885 w 851287"/>
              <a:gd name="connsiteY15" fmla="*/ 721895 h 902369"/>
              <a:gd name="connsiteX16" fmla="*/ 445169 w 851287"/>
              <a:gd name="connsiteY16" fmla="*/ 697832 h 902369"/>
              <a:gd name="connsiteX17" fmla="*/ 481264 w 851287"/>
              <a:gd name="connsiteY17" fmla="*/ 673769 h 902369"/>
              <a:gd name="connsiteX18" fmla="*/ 541422 w 851287"/>
              <a:gd name="connsiteY18" fmla="*/ 661737 h 902369"/>
              <a:gd name="connsiteX19" fmla="*/ 577516 w 851287"/>
              <a:gd name="connsiteY19" fmla="*/ 649705 h 902369"/>
              <a:gd name="connsiteX20" fmla="*/ 637674 w 851287"/>
              <a:gd name="connsiteY20" fmla="*/ 637674 h 902369"/>
              <a:gd name="connsiteX21" fmla="*/ 685800 w 851287"/>
              <a:gd name="connsiteY21" fmla="*/ 613611 h 902369"/>
              <a:gd name="connsiteX22" fmla="*/ 721895 w 851287"/>
              <a:gd name="connsiteY22" fmla="*/ 589548 h 902369"/>
              <a:gd name="connsiteX23" fmla="*/ 757990 w 851287"/>
              <a:gd name="connsiteY23" fmla="*/ 577516 h 902369"/>
              <a:gd name="connsiteX24" fmla="*/ 830179 w 851287"/>
              <a:gd name="connsiteY24" fmla="*/ 541421 h 902369"/>
              <a:gd name="connsiteX25" fmla="*/ 709864 w 851287"/>
              <a:gd name="connsiteY25" fmla="*/ 505326 h 902369"/>
              <a:gd name="connsiteX26" fmla="*/ 625643 w 851287"/>
              <a:gd name="connsiteY26" fmla="*/ 493295 h 902369"/>
              <a:gd name="connsiteX27" fmla="*/ 505327 w 851287"/>
              <a:gd name="connsiteY27" fmla="*/ 457200 h 902369"/>
              <a:gd name="connsiteX28" fmla="*/ 469232 w 851287"/>
              <a:gd name="connsiteY28" fmla="*/ 445169 h 902369"/>
              <a:gd name="connsiteX29" fmla="*/ 372979 w 851287"/>
              <a:gd name="connsiteY29" fmla="*/ 421105 h 902369"/>
              <a:gd name="connsiteX30" fmla="*/ 300790 w 851287"/>
              <a:gd name="connsiteY30" fmla="*/ 397042 h 902369"/>
              <a:gd name="connsiteX31" fmla="*/ 204537 w 851287"/>
              <a:gd name="connsiteY31" fmla="*/ 360948 h 902369"/>
              <a:gd name="connsiteX32" fmla="*/ 84222 w 851287"/>
              <a:gd name="connsiteY32" fmla="*/ 336884 h 902369"/>
              <a:gd name="connsiteX33" fmla="*/ 48127 w 851287"/>
              <a:gd name="connsiteY33" fmla="*/ 348916 h 902369"/>
              <a:gd name="connsiteX34" fmla="*/ 84222 w 851287"/>
              <a:gd name="connsiteY34" fmla="*/ 385011 h 902369"/>
              <a:gd name="connsiteX35" fmla="*/ 108285 w 851287"/>
              <a:gd name="connsiteY35" fmla="*/ 421105 h 902369"/>
              <a:gd name="connsiteX36" fmla="*/ 156411 w 851287"/>
              <a:gd name="connsiteY36" fmla="*/ 493295 h 902369"/>
              <a:gd name="connsiteX37" fmla="*/ 168443 w 851287"/>
              <a:gd name="connsiteY37" fmla="*/ 529390 h 902369"/>
              <a:gd name="connsiteX38" fmla="*/ 228600 w 851287"/>
              <a:gd name="connsiteY38" fmla="*/ 589548 h 902369"/>
              <a:gd name="connsiteX39" fmla="*/ 252664 w 851287"/>
              <a:gd name="connsiteY39" fmla="*/ 613611 h 902369"/>
              <a:gd name="connsiteX40" fmla="*/ 288758 w 851287"/>
              <a:gd name="connsiteY40" fmla="*/ 637674 h 902369"/>
              <a:gd name="connsiteX41" fmla="*/ 372979 w 851287"/>
              <a:gd name="connsiteY41" fmla="*/ 733926 h 902369"/>
              <a:gd name="connsiteX42" fmla="*/ 397043 w 851287"/>
              <a:gd name="connsiteY42" fmla="*/ 757990 h 902369"/>
              <a:gd name="connsiteX43" fmla="*/ 445169 w 851287"/>
              <a:gd name="connsiteY43" fmla="*/ 818148 h 902369"/>
              <a:gd name="connsiteX44" fmla="*/ 481264 w 851287"/>
              <a:gd name="connsiteY44" fmla="*/ 842211 h 902369"/>
              <a:gd name="connsiteX45" fmla="*/ 541422 w 851287"/>
              <a:gd name="connsiteY45" fmla="*/ 902369 h 902369"/>
              <a:gd name="connsiteX46" fmla="*/ 517358 w 851287"/>
              <a:gd name="connsiteY46" fmla="*/ 493295 h 902369"/>
              <a:gd name="connsiteX47" fmla="*/ 505327 w 851287"/>
              <a:gd name="connsiteY47" fmla="*/ 457200 h 902369"/>
              <a:gd name="connsiteX48" fmla="*/ 493295 w 851287"/>
              <a:gd name="connsiteY48" fmla="*/ 385011 h 902369"/>
              <a:gd name="connsiteX49" fmla="*/ 469232 w 851287"/>
              <a:gd name="connsiteY49" fmla="*/ 60158 h 902369"/>
              <a:gd name="connsiteX50" fmla="*/ 469232 w 851287"/>
              <a:gd name="connsiteY50" fmla="*/ 0 h 902369"/>
              <a:gd name="connsiteX0" fmla="*/ 442211 w 851287"/>
              <a:gd name="connsiteY0" fmla="*/ 0 h 906960"/>
              <a:gd name="connsiteX1" fmla="*/ 493295 w 851287"/>
              <a:gd name="connsiteY1" fmla="*/ 88812 h 906960"/>
              <a:gd name="connsiteX2" fmla="*/ 469232 w 851287"/>
              <a:gd name="connsiteY2" fmla="*/ 136939 h 906960"/>
              <a:gd name="connsiteX3" fmla="*/ 421106 w 851287"/>
              <a:gd name="connsiteY3" fmla="*/ 173033 h 906960"/>
              <a:gd name="connsiteX4" fmla="*/ 300790 w 851287"/>
              <a:gd name="connsiteY4" fmla="*/ 413665 h 906960"/>
              <a:gd name="connsiteX5" fmla="*/ 204537 w 851287"/>
              <a:gd name="connsiteY5" fmla="*/ 533981 h 906960"/>
              <a:gd name="connsiteX6" fmla="*/ 180474 w 851287"/>
              <a:gd name="connsiteY6" fmla="*/ 570075 h 906960"/>
              <a:gd name="connsiteX7" fmla="*/ 144379 w 851287"/>
              <a:gd name="connsiteY7" fmla="*/ 630233 h 906960"/>
              <a:gd name="connsiteX8" fmla="*/ 108285 w 851287"/>
              <a:gd name="connsiteY8" fmla="*/ 678360 h 906960"/>
              <a:gd name="connsiteX9" fmla="*/ 60158 w 851287"/>
              <a:gd name="connsiteY9" fmla="*/ 750549 h 906960"/>
              <a:gd name="connsiteX10" fmla="*/ 24064 w 851287"/>
              <a:gd name="connsiteY10" fmla="*/ 834770 h 906960"/>
              <a:gd name="connsiteX11" fmla="*/ 0 w 851287"/>
              <a:gd name="connsiteY11" fmla="*/ 858833 h 906960"/>
              <a:gd name="connsiteX12" fmla="*/ 72190 w 851287"/>
              <a:gd name="connsiteY12" fmla="*/ 810707 h 906960"/>
              <a:gd name="connsiteX13" fmla="*/ 120316 w 851287"/>
              <a:gd name="connsiteY13" fmla="*/ 786644 h 906960"/>
              <a:gd name="connsiteX14" fmla="*/ 192506 w 851287"/>
              <a:gd name="connsiteY14" fmla="*/ 762581 h 906960"/>
              <a:gd name="connsiteX15" fmla="*/ 336885 w 851287"/>
              <a:gd name="connsiteY15" fmla="*/ 726486 h 906960"/>
              <a:gd name="connsiteX16" fmla="*/ 445169 w 851287"/>
              <a:gd name="connsiteY16" fmla="*/ 702423 h 906960"/>
              <a:gd name="connsiteX17" fmla="*/ 481264 w 851287"/>
              <a:gd name="connsiteY17" fmla="*/ 678360 h 906960"/>
              <a:gd name="connsiteX18" fmla="*/ 541422 w 851287"/>
              <a:gd name="connsiteY18" fmla="*/ 666328 h 906960"/>
              <a:gd name="connsiteX19" fmla="*/ 577516 w 851287"/>
              <a:gd name="connsiteY19" fmla="*/ 654296 h 906960"/>
              <a:gd name="connsiteX20" fmla="*/ 637674 w 851287"/>
              <a:gd name="connsiteY20" fmla="*/ 642265 h 906960"/>
              <a:gd name="connsiteX21" fmla="*/ 685800 w 851287"/>
              <a:gd name="connsiteY21" fmla="*/ 618202 h 906960"/>
              <a:gd name="connsiteX22" fmla="*/ 721895 w 851287"/>
              <a:gd name="connsiteY22" fmla="*/ 594139 h 906960"/>
              <a:gd name="connsiteX23" fmla="*/ 757990 w 851287"/>
              <a:gd name="connsiteY23" fmla="*/ 582107 h 906960"/>
              <a:gd name="connsiteX24" fmla="*/ 830179 w 851287"/>
              <a:gd name="connsiteY24" fmla="*/ 546012 h 906960"/>
              <a:gd name="connsiteX25" fmla="*/ 709864 w 851287"/>
              <a:gd name="connsiteY25" fmla="*/ 509917 h 906960"/>
              <a:gd name="connsiteX26" fmla="*/ 625643 w 851287"/>
              <a:gd name="connsiteY26" fmla="*/ 497886 h 906960"/>
              <a:gd name="connsiteX27" fmla="*/ 505327 w 851287"/>
              <a:gd name="connsiteY27" fmla="*/ 461791 h 906960"/>
              <a:gd name="connsiteX28" fmla="*/ 469232 w 851287"/>
              <a:gd name="connsiteY28" fmla="*/ 449760 h 906960"/>
              <a:gd name="connsiteX29" fmla="*/ 372979 w 851287"/>
              <a:gd name="connsiteY29" fmla="*/ 425696 h 906960"/>
              <a:gd name="connsiteX30" fmla="*/ 300790 w 851287"/>
              <a:gd name="connsiteY30" fmla="*/ 401633 h 906960"/>
              <a:gd name="connsiteX31" fmla="*/ 204537 w 851287"/>
              <a:gd name="connsiteY31" fmla="*/ 365539 h 906960"/>
              <a:gd name="connsiteX32" fmla="*/ 84222 w 851287"/>
              <a:gd name="connsiteY32" fmla="*/ 341475 h 906960"/>
              <a:gd name="connsiteX33" fmla="*/ 48127 w 851287"/>
              <a:gd name="connsiteY33" fmla="*/ 353507 h 906960"/>
              <a:gd name="connsiteX34" fmla="*/ 84222 w 851287"/>
              <a:gd name="connsiteY34" fmla="*/ 389602 h 906960"/>
              <a:gd name="connsiteX35" fmla="*/ 108285 w 851287"/>
              <a:gd name="connsiteY35" fmla="*/ 425696 h 906960"/>
              <a:gd name="connsiteX36" fmla="*/ 156411 w 851287"/>
              <a:gd name="connsiteY36" fmla="*/ 497886 h 906960"/>
              <a:gd name="connsiteX37" fmla="*/ 168443 w 851287"/>
              <a:gd name="connsiteY37" fmla="*/ 533981 h 906960"/>
              <a:gd name="connsiteX38" fmla="*/ 228600 w 851287"/>
              <a:gd name="connsiteY38" fmla="*/ 594139 h 906960"/>
              <a:gd name="connsiteX39" fmla="*/ 252664 w 851287"/>
              <a:gd name="connsiteY39" fmla="*/ 618202 h 906960"/>
              <a:gd name="connsiteX40" fmla="*/ 288758 w 851287"/>
              <a:gd name="connsiteY40" fmla="*/ 642265 h 906960"/>
              <a:gd name="connsiteX41" fmla="*/ 372979 w 851287"/>
              <a:gd name="connsiteY41" fmla="*/ 738517 h 906960"/>
              <a:gd name="connsiteX42" fmla="*/ 397043 w 851287"/>
              <a:gd name="connsiteY42" fmla="*/ 762581 h 906960"/>
              <a:gd name="connsiteX43" fmla="*/ 445169 w 851287"/>
              <a:gd name="connsiteY43" fmla="*/ 822739 h 906960"/>
              <a:gd name="connsiteX44" fmla="*/ 481264 w 851287"/>
              <a:gd name="connsiteY44" fmla="*/ 846802 h 906960"/>
              <a:gd name="connsiteX45" fmla="*/ 541422 w 851287"/>
              <a:gd name="connsiteY45" fmla="*/ 906960 h 906960"/>
              <a:gd name="connsiteX46" fmla="*/ 517358 w 851287"/>
              <a:gd name="connsiteY46" fmla="*/ 497886 h 906960"/>
              <a:gd name="connsiteX47" fmla="*/ 505327 w 851287"/>
              <a:gd name="connsiteY47" fmla="*/ 461791 h 906960"/>
              <a:gd name="connsiteX48" fmla="*/ 493295 w 851287"/>
              <a:gd name="connsiteY48" fmla="*/ 389602 h 906960"/>
              <a:gd name="connsiteX49" fmla="*/ 469232 w 851287"/>
              <a:gd name="connsiteY49" fmla="*/ 64749 h 906960"/>
              <a:gd name="connsiteX50" fmla="*/ 469232 w 851287"/>
              <a:gd name="connsiteY50" fmla="*/ 4591 h 906960"/>
              <a:gd name="connsiteX0" fmla="*/ 442211 w 851287"/>
              <a:gd name="connsiteY0" fmla="*/ 0 h 906960"/>
              <a:gd name="connsiteX1" fmla="*/ 437001 w 851287"/>
              <a:gd name="connsiteY1" fmla="*/ 87424 h 906960"/>
              <a:gd name="connsiteX2" fmla="*/ 469232 w 851287"/>
              <a:gd name="connsiteY2" fmla="*/ 136939 h 906960"/>
              <a:gd name="connsiteX3" fmla="*/ 421106 w 851287"/>
              <a:gd name="connsiteY3" fmla="*/ 173033 h 906960"/>
              <a:gd name="connsiteX4" fmla="*/ 300790 w 851287"/>
              <a:gd name="connsiteY4" fmla="*/ 413665 h 906960"/>
              <a:gd name="connsiteX5" fmla="*/ 204537 w 851287"/>
              <a:gd name="connsiteY5" fmla="*/ 533981 h 906960"/>
              <a:gd name="connsiteX6" fmla="*/ 180474 w 851287"/>
              <a:gd name="connsiteY6" fmla="*/ 570075 h 906960"/>
              <a:gd name="connsiteX7" fmla="*/ 144379 w 851287"/>
              <a:gd name="connsiteY7" fmla="*/ 630233 h 906960"/>
              <a:gd name="connsiteX8" fmla="*/ 108285 w 851287"/>
              <a:gd name="connsiteY8" fmla="*/ 678360 h 906960"/>
              <a:gd name="connsiteX9" fmla="*/ 60158 w 851287"/>
              <a:gd name="connsiteY9" fmla="*/ 750549 h 906960"/>
              <a:gd name="connsiteX10" fmla="*/ 24064 w 851287"/>
              <a:gd name="connsiteY10" fmla="*/ 834770 h 906960"/>
              <a:gd name="connsiteX11" fmla="*/ 0 w 851287"/>
              <a:gd name="connsiteY11" fmla="*/ 858833 h 906960"/>
              <a:gd name="connsiteX12" fmla="*/ 72190 w 851287"/>
              <a:gd name="connsiteY12" fmla="*/ 810707 h 906960"/>
              <a:gd name="connsiteX13" fmla="*/ 120316 w 851287"/>
              <a:gd name="connsiteY13" fmla="*/ 786644 h 906960"/>
              <a:gd name="connsiteX14" fmla="*/ 192506 w 851287"/>
              <a:gd name="connsiteY14" fmla="*/ 762581 h 906960"/>
              <a:gd name="connsiteX15" fmla="*/ 336885 w 851287"/>
              <a:gd name="connsiteY15" fmla="*/ 726486 h 906960"/>
              <a:gd name="connsiteX16" fmla="*/ 445169 w 851287"/>
              <a:gd name="connsiteY16" fmla="*/ 702423 h 906960"/>
              <a:gd name="connsiteX17" fmla="*/ 481264 w 851287"/>
              <a:gd name="connsiteY17" fmla="*/ 678360 h 906960"/>
              <a:gd name="connsiteX18" fmla="*/ 541422 w 851287"/>
              <a:gd name="connsiteY18" fmla="*/ 666328 h 906960"/>
              <a:gd name="connsiteX19" fmla="*/ 577516 w 851287"/>
              <a:gd name="connsiteY19" fmla="*/ 654296 h 906960"/>
              <a:gd name="connsiteX20" fmla="*/ 637674 w 851287"/>
              <a:gd name="connsiteY20" fmla="*/ 642265 h 906960"/>
              <a:gd name="connsiteX21" fmla="*/ 685800 w 851287"/>
              <a:gd name="connsiteY21" fmla="*/ 618202 h 906960"/>
              <a:gd name="connsiteX22" fmla="*/ 721895 w 851287"/>
              <a:gd name="connsiteY22" fmla="*/ 594139 h 906960"/>
              <a:gd name="connsiteX23" fmla="*/ 757990 w 851287"/>
              <a:gd name="connsiteY23" fmla="*/ 582107 h 906960"/>
              <a:gd name="connsiteX24" fmla="*/ 830179 w 851287"/>
              <a:gd name="connsiteY24" fmla="*/ 546012 h 906960"/>
              <a:gd name="connsiteX25" fmla="*/ 709864 w 851287"/>
              <a:gd name="connsiteY25" fmla="*/ 509917 h 906960"/>
              <a:gd name="connsiteX26" fmla="*/ 625643 w 851287"/>
              <a:gd name="connsiteY26" fmla="*/ 497886 h 906960"/>
              <a:gd name="connsiteX27" fmla="*/ 505327 w 851287"/>
              <a:gd name="connsiteY27" fmla="*/ 461791 h 906960"/>
              <a:gd name="connsiteX28" fmla="*/ 469232 w 851287"/>
              <a:gd name="connsiteY28" fmla="*/ 449760 h 906960"/>
              <a:gd name="connsiteX29" fmla="*/ 372979 w 851287"/>
              <a:gd name="connsiteY29" fmla="*/ 425696 h 906960"/>
              <a:gd name="connsiteX30" fmla="*/ 300790 w 851287"/>
              <a:gd name="connsiteY30" fmla="*/ 401633 h 906960"/>
              <a:gd name="connsiteX31" fmla="*/ 204537 w 851287"/>
              <a:gd name="connsiteY31" fmla="*/ 365539 h 906960"/>
              <a:gd name="connsiteX32" fmla="*/ 84222 w 851287"/>
              <a:gd name="connsiteY32" fmla="*/ 341475 h 906960"/>
              <a:gd name="connsiteX33" fmla="*/ 48127 w 851287"/>
              <a:gd name="connsiteY33" fmla="*/ 353507 h 906960"/>
              <a:gd name="connsiteX34" fmla="*/ 84222 w 851287"/>
              <a:gd name="connsiteY34" fmla="*/ 389602 h 906960"/>
              <a:gd name="connsiteX35" fmla="*/ 108285 w 851287"/>
              <a:gd name="connsiteY35" fmla="*/ 425696 h 906960"/>
              <a:gd name="connsiteX36" fmla="*/ 156411 w 851287"/>
              <a:gd name="connsiteY36" fmla="*/ 497886 h 906960"/>
              <a:gd name="connsiteX37" fmla="*/ 168443 w 851287"/>
              <a:gd name="connsiteY37" fmla="*/ 533981 h 906960"/>
              <a:gd name="connsiteX38" fmla="*/ 228600 w 851287"/>
              <a:gd name="connsiteY38" fmla="*/ 594139 h 906960"/>
              <a:gd name="connsiteX39" fmla="*/ 252664 w 851287"/>
              <a:gd name="connsiteY39" fmla="*/ 618202 h 906960"/>
              <a:gd name="connsiteX40" fmla="*/ 288758 w 851287"/>
              <a:gd name="connsiteY40" fmla="*/ 642265 h 906960"/>
              <a:gd name="connsiteX41" fmla="*/ 372979 w 851287"/>
              <a:gd name="connsiteY41" fmla="*/ 738517 h 906960"/>
              <a:gd name="connsiteX42" fmla="*/ 397043 w 851287"/>
              <a:gd name="connsiteY42" fmla="*/ 762581 h 906960"/>
              <a:gd name="connsiteX43" fmla="*/ 445169 w 851287"/>
              <a:gd name="connsiteY43" fmla="*/ 822739 h 906960"/>
              <a:gd name="connsiteX44" fmla="*/ 481264 w 851287"/>
              <a:gd name="connsiteY44" fmla="*/ 846802 h 906960"/>
              <a:gd name="connsiteX45" fmla="*/ 541422 w 851287"/>
              <a:gd name="connsiteY45" fmla="*/ 906960 h 906960"/>
              <a:gd name="connsiteX46" fmla="*/ 517358 w 851287"/>
              <a:gd name="connsiteY46" fmla="*/ 497886 h 906960"/>
              <a:gd name="connsiteX47" fmla="*/ 505327 w 851287"/>
              <a:gd name="connsiteY47" fmla="*/ 461791 h 906960"/>
              <a:gd name="connsiteX48" fmla="*/ 493295 w 851287"/>
              <a:gd name="connsiteY48" fmla="*/ 389602 h 906960"/>
              <a:gd name="connsiteX49" fmla="*/ 469232 w 851287"/>
              <a:gd name="connsiteY49" fmla="*/ 64749 h 906960"/>
              <a:gd name="connsiteX50" fmla="*/ 469232 w 851287"/>
              <a:gd name="connsiteY50" fmla="*/ 4591 h 906960"/>
              <a:gd name="connsiteX0" fmla="*/ 442211 w 851287"/>
              <a:gd name="connsiteY0" fmla="*/ 0 h 906960"/>
              <a:gd name="connsiteX1" fmla="*/ 437001 w 851287"/>
              <a:gd name="connsiteY1" fmla="*/ 87424 h 906960"/>
              <a:gd name="connsiteX2" fmla="*/ 421110 w 851287"/>
              <a:gd name="connsiteY2" fmla="*/ 174848 h 906960"/>
              <a:gd name="connsiteX3" fmla="*/ 421106 w 851287"/>
              <a:gd name="connsiteY3" fmla="*/ 173033 h 906960"/>
              <a:gd name="connsiteX4" fmla="*/ 300790 w 851287"/>
              <a:gd name="connsiteY4" fmla="*/ 413665 h 906960"/>
              <a:gd name="connsiteX5" fmla="*/ 204537 w 851287"/>
              <a:gd name="connsiteY5" fmla="*/ 533981 h 906960"/>
              <a:gd name="connsiteX6" fmla="*/ 180474 w 851287"/>
              <a:gd name="connsiteY6" fmla="*/ 570075 h 906960"/>
              <a:gd name="connsiteX7" fmla="*/ 144379 w 851287"/>
              <a:gd name="connsiteY7" fmla="*/ 630233 h 906960"/>
              <a:gd name="connsiteX8" fmla="*/ 108285 w 851287"/>
              <a:gd name="connsiteY8" fmla="*/ 678360 h 906960"/>
              <a:gd name="connsiteX9" fmla="*/ 60158 w 851287"/>
              <a:gd name="connsiteY9" fmla="*/ 750549 h 906960"/>
              <a:gd name="connsiteX10" fmla="*/ 24064 w 851287"/>
              <a:gd name="connsiteY10" fmla="*/ 834770 h 906960"/>
              <a:gd name="connsiteX11" fmla="*/ 0 w 851287"/>
              <a:gd name="connsiteY11" fmla="*/ 858833 h 906960"/>
              <a:gd name="connsiteX12" fmla="*/ 72190 w 851287"/>
              <a:gd name="connsiteY12" fmla="*/ 810707 h 906960"/>
              <a:gd name="connsiteX13" fmla="*/ 120316 w 851287"/>
              <a:gd name="connsiteY13" fmla="*/ 786644 h 906960"/>
              <a:gd name="connsiteX14" fmla="*/ 192506 w 851287"/>
              <a:gd name="connsiteY14" fmla="*/ 762581 h 906960"/>
              <a:gd name="connsiteX15" fmla="*/ 336885 w 851287"/>
              <a:gd name="connsiteY15" fmla="*/ 726486 h 906960"/>
              <a:gd name="connsiteX16" fmla="*/ 445169 w 851287"/>
              <a:gd name="connsiteY16" fmla="*/ 702423 h 906960"/>
              <a:gd name="connsiteX17" fmla="*/ 481264 w 851287"/>
              <a:gd name="connsiteY17" fmla="*/ 678360 h 906960"/>
              <a:gd name="connsiteX18" fmla="*/ 541422 w 851287"/>
              <a:gd name="connsiteY18" fmla="*/ 666328 h 906960"/>
              <a:gd name="connsiteX19" fmla="*/ 577516 w 851287"/>
              <a:gd name="connsiteY19" fmla="*/ 654296 h 906960"/>
              <a:gd name="connsiteX20" fmla="*/ 637674 w 851287"/>
              <a:gd name="connsiteY20" fmla="*/ 642265 h 906960"/>
              <a:gd name="connsiteX21" fmla="*/ 685800 w 851287"/>
              <a:gd name="connsiteY21" fmla="*/ 618202 h 906960"/>
              <a:gd name="connsiteX22" fmla="*/ 721895 w 851287"/>
              <a:gd name="connsiteY22" fmla="*/ 594139 h 906960"/>
              <a:gd name="connsiteX23" fmla="*/ 757990 w 851287"/>
              <a:gd name="connsiteY23" fmla="*/ 582107 h 906960"/>
              <a:gd name="connsiteX24" fmla="*/ 830179 w 851287"/>
              <a:gd name="connsiteY24" fmla="*/ 546012 h 906960"/>
              <a:gd name="connsiteX25" fmla="*/ 709864 w 851287"/>
              <a:gd name="connsiteY25" fmla="*/ 509917 h 906960"/>
              <a:gd name="connsiteX26" fmla="*/ 625643 w 851287"/>
              <a:gd name="connsiteY26" fmla="*/ 497886 h 906960"/>
              <a:gd name="connsiteX27" fmla="*/ 505327 w 851287"/>
              <a:gd name="connsiteY27" fmla="*/ 461791 h 906960"/>
              <a:gd name="connsiteX28" fmla="*/ 469232 w 851287"/>
              <a:gd name="connsiteY28" fmla="*/ 449760 h 906960"/>
              <a:gd name="connsiteX29" fmla="*/ 372979 w 851287"/>
              <a:gd name="connsiteY29" fmla="*/ 425696 h 906960"/>
              <a:gd name="connsiteX30" fmla="*/ 300790 w 851287"/>
              <a:gd name="connsiteY30" fmla="*/ 401633 h 906960"/>
              <a:gd name="connsiteX31" fmla="*/ 204537 w 851287"/>
              <a:gd name="connsiteY31" fmla="*/ 365539 h 906960"/>
              <a:gd name="connsiteX32" fmla="*/ 84222 w 851287"/>
              <a:gd name="connsiteY32" fmla="*/ 341475 h 906960"/>
              <a:gd name="connsiteX33" fmla="*/ 48127 w 851287"/>
              <a:gd name="connsiteY33" fmla="*/ 353507 h 906960"/>
              <a:gd name="connsiteX34" fmla="*/ 84222 w 851287"/>
              <a:gd name="connsiteY34" fmla="*/ 389602 h 906960"/>
              <a:gd name="connsiteX35" fmla="*/ 108285 w 851287"/>
              <a:gd name="connsiteY35" fmla="*/ 425696 h 906960"/>
              <a:gd name="connsiteX36" fmla="*/ 156411 w 851287"/>
              <a:gd name="connsiteY36" fmla="*/ 497886 h 906960"/>
              <a:gd name="connsiteX37" fmla="*/ 168443 w 851287"/>
              <a:gd name="connsiteY37" fmla="*/ 533981 h 906960"/>
              <a:gd name="connsiteX38" fmla="*/ 228600 w 851287"/>
              <a:gd name="connsiteY38" fmla="*/ 594139 h 906960"/>
              <a:gd name="connsiteX39" fmla="*/ 252664 w 851287"/>
              <a:gd name="connsiteY39" fmla="*/ 618202 h 906960"/>
              <a:gd name="connsiteX40" fmla="*/ 288758 w 851287"/>
              <a:gd name="connsiteY40" fmla="*/ 642265 h 906960"/>
              <a:gd name="connsiteX41" fmla="*/ 372979 w 851287"/>
              <a:gd name="connsiteY41" fmla="*/ 738517 h 906960"/>
              <a:gd name="connsiteX42" fmla="*/ 397043 w 851287"/>
              <a:gd name="connsiteY42" fmla="*/ 762581 h 906960"/>
              <a:gd name="connsiteX43" fmla="*/ 445169 w 851287"/>
              <a:gd name="connsiteY43" fmla="*/ 822739 h 906960"/>
              <a:gd name="connsiteX44" fmla="*/ 481264 w 851287"/>
              <a:gd name="connsiteY44" fmla="*/ 846802 h 906960"/>
              <a:gd name="connsiteX45" fmla="*/ 541422 w 851287"/>
              <a:gd name="connsiteY45" fmla="*/ 906960 h 906960"/>
              <a:gd name="connsiteX46" fmla="*/ 517358 w 851287"/>
              <a:gd name="connsiteY46" fmla="*/ 497886 h 906960"/>
              <a:gd name="connsiteX47" fmla="*/ 505327 w 851287"/>
              <a:gd name="connsiteY47" fmla="*/ 461791 h 906960"/>
              <a:gd name="connsiteX48" fmla="*/ 493295 w 851287"/>
              <a:gd name="connsiteY48" fmla="*/ 389602 h 906960"/>
              <a:gd name="connsiteX49" fmla="*/ 469232 w 851287"/>
              <a:gd name="connsiteY49" fmla="*/ 64749 h 906960"/>
              <a:gd name="connsiteX50" fmla="*/ 469232 w 851287"/>
              <a:gd name="connsiteY50" fmla="*/ 4591 h 906960"/>
              <a:gd name="connsiteX0" fmla="*/ 468783 w 851287"/>
              <a:gd name="connsiteY0" fmla="*/ 0 h 906960"/>
              <a:gd name="connsiteX1" fmla="*/ 437001 w 851287"/>
              <a:gd name="connsiteY1" fmla="*/ 87424 h 906960"/>
              <a:gd name="connsiteX2" fmla="*/ 421110 w 851287"/>
              <a:gd name="connsiteY2" fmla="*/ 174848 h 906960"/>
              <a:gd name="connsiteX3" fmla="*/ 421106 w 851287"/>
              <a:gd name="connsiteY3" fmla="*/ 173033 h 906960"/>
              <a:gd name="connsiteX4" fmla="*/ 300790 w 851287"/>
              <a:gd name="connsiteY4" fmla="*/ 413665 h 906960"/>
              <a:gd name="connsiteX5" fmla="*/ 204537 w 851287"/>
              <a:gd name="connsiteY5" fmla="*/ 533981 h 906960"/>
              <a:gd name="connsiteX6" fmla="*/ 180474 w 851287"/>
              <a:gd name="connsiteY6" fmla="*/ 570075 h 906960"/>
              <a:gd name="connsiteX7" fmla="*/ 144379 w 851287"/>
              <a:gd name="connsiteY7" fmla="*/ 630233 h 906960"/>
              <a:gd name="connsiteX8" fmla="*/ 108285 w 851287"/>
              <a:gd name="connsiteY8" fmla="*/ 678360 h 906960"/>
              <a:gd name="connsiteX9" fmla="*/ 60158 w 851287"/>
              <a:gd name="connsiteY9" fmla="*/ 750549 h 906960"/>
              <a:gd name="connsiteX10" fmla="*/ 24064 w 851287"/>
              <a:gd name="connsiteY10" fmla="*/ 834770 h 906960"/>
              <a:gd name="connsiteX11" fmla="*/ 0 w 851287"/>
              <a:gd name="connsiteY11" fmla="*/ 858833 h 906960"/>
              <a:gd name="connsiteX12" fmla="*/ 72190 w 851287"/>
              <a:gd name="connsiteY12" fmla="*/ 810707 h 906960"/>
              <a:gd name="connsiteX13" fmla="*/ 120316 w 851287"/>
              <a:gd name="connsiteY13" fmla="*/ 786644 h 906960"/>
              <a:gd name="connsiteX14" fmla="*/ 192506 w 851287"/>
              <a:gd name="connsiteY14" fmla="*/ 762581 h 906960"/>
              <a:gd name="connsiteX15" fmla="*/ 336885 w 851287"/>
              <a:gd name="connsiteY15" fmla="*/ 726486 h 906960"/>
              <a:gd name="connsiteX16" fmla="*/ 445169 w 851287"/>
              <a:gd name="connsiteY16" fmla="*/ 702423 h 906960"/>
              <a:gd name="connsiteX17" fmla="*/ 481264 w 851287"/>
              <a:gd name="connsiteY17" fmla="*/ 678360 h 906960"/>
              <a:gd name="connsiteX18" fmla="*/ 541422 w 851287"/>
              <a:gd name="connsiteY18" fmla="*/ 666328 h 906960"/>
              <a:gd name="connsiteX19" fmla="*/ 577516 w 851287"/>
              <a:gd name="connsiteY19" fmla="*/ 654296 h 906960"/>
              <a:gd name="connsiteX20" fmla="*/ 637674 w 851287"/>
              <a:gd name="connsiteY20" fmla="*/ 642265 h 906960"/>
              <a:gd name="connsiteX21" fmla="*/ 685800 w 851287"/>
              <a:gd name="connsiteY21" fmla="*/ 618202 h 906960"/>
              <a:gd name="connsiteX22" fmla="*/ 721895 w 851287"/>
              <a:gd name="connsiteY22" fmla="*/ 594139 h 906960"/>
              <a:gd name="connsiteX23" fmla="*/ 757990 w 851287"/>
              <a:gd name="connsiteY23" fmla="*/ 582107 h 906960"/>
              <a:gd name="connsiteX24" fmla="*/ 830179 w 851287"/>
              <a:gd name="connsiteY24" fmla="*/ 546012 h 906960"/>
              <a:gd name="connsiteX25" fmla="*/ 709864 w 851287"/>
              <a:gd name="connsiteY25" fmla="*/ 509917 h 906960"/>
              <a:gd name="connsiteX26" fmla="*/ 625643 w 851287"/>
              <a:gd name="connsiteY26" fmla="*/ 497886 h 906960"/>
              <a:gd name="connsiteX27" fmla="*/ 505327 w 851287"/>
              <a:gd name="connsiteY27" fmla="*/ 461791 h 906960"/>
              <a:gd name="connsiteX28" fmla="*/ 469232 w 851287"/>
              <a:gd name="connsiteY28" fmla="*/ 449760 h 906960"/>
              <a:gd name="connsiteX29" fmla="*/ 372979 w 851287"/>
              <a:gd name="connsiteY29" fmla="*/ 425696 h 906960"/>
              <a:gd name="connsiteX30" fmla="*/ 300790 w 851287"/>
              <a:gd name="connsiteY30" fmla="*/ 401633 h 906960"/>
              <a:gd name="connsiteX31" fmla="*/ 204537 w 851287"/>
              <a:gd name="connsiteY31" fmla="*/ 365539 h 906960"/>
              <a:gd name="connsiteX32" fmla="*/ 84222 w 851287"/>
              <a:gd name="connsiteY32" fmla="*/ 341475 h 906960"/>
              <a:gd name="connsiteX33" fmla="*/ 48127 w 851287"/>
              <a:gd name="connsiteY33" fmla="*/ 353507 h 906960"/>
              <a:gd name="connsiteX34" fmla="*/ 84222 w 851287"/>
              <a:gd name="connsiteY34" fmla="*/ 389602 h 906960"/>
              <a:gd name="connsiteX35" fmla="*/ 108285 w 851287"/>
              <a:gd name="connsiteY35" fmla="*/ 425696 h 906960"/>
              <a:gd name="connsiteX36" fmla="*/ 156411 w 851287"/>
              <a:gd name="connsiteY36" fmla="*/ 497886 h 906960"/>
              <a:gd name="connsiteX37" fmla="*/ 168443 w 851287"/>
              <a:gd name="connsiteY37" fmla="*/ 533981 h 906960"/>
              <a:gd name="connsiteX38" fmla="*/ 228600 w 851287"/>
              <a:gd name="connsiteY38" fmla="*/ 594139 h 906960"/>
              <a:gd name="connsiteX39" fmla="*/ 252664 w 851287"/>
              <a:gd name="connsiteY39" fmla="*/ 618202 h 906960"/>
              <a:gd name="connsiteX40" fmla="*/ 288758 w 851287"/>
              <a:gd name="connsiteY40" fmla="*/ 642265 h 906960"/>
              <a:gd name="connsiteX41" fmla="*/ 372979 w 851287"/>
              <a:gd name="connsiteY41" fmla="*/ 738517 h 906960"/>
              <a:gd name="connsiteX42" fmla="*/ 397043 w 851287"/>
              <a:gd name="connsiteY42" fmla="*/ 762581 h 906960"/>
              <a:gd name="connsiteX43" fmla="*/ 445169 w 851287"/>
              <a:gd name="connsiteY43" fmla="*/ 822739 h 906960"/>
              <a:gd name="connsiteX44" fmla="*/ 481264 w 851287"/>
              <a:gd name="connsiteY44" fmla="*/ 846802 h 906960"/>
              <a:gd name="connsiteX45" fmla="*/ 541422 w 851287"/>
              <a:gd name="connsiteY45" fmla="*/ 906960 h 906960"/>
              <a:gd name="connsiteX46" fmla="*/ 517358 w 851287"/>
              <a:gd name="connsiteY46" fmla="*/ 497886 h 906960"/>
              <a:gd name="connsiteX47" fmla="*/ 505327 w 851287"/>
              <a:gd name="connsiteY47" fmla="*/ 461791 h 906960"/>
              <a:gd name="connsiteX48" fmla="*/ 493295 w 851287"/>
              <a:gd name="connsiteY48" fmla="*/ 389602 h 906960"/>
              <a:gd name="connsiteX49" fmla="*/ 469232 w 851287"/>
              <a:gd name="connsiteY49" fmla="*/ 64749 h 906960"/>
              <a:gd name="connsiteX50" fmla="*/ 469232 w 851287"/>
              <a:gd name="connsiteY50" fmla="*/ 4591 h 906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851287" h="906960">
                <a:moveTo>
                  <a:pt x="468783" y="0"/>
                </a:moveTo>
                <a:cubicBezTo>
                  <a:pt x="452741" y="24063"/>
                  <a:pt x="449934" y="61557"/>
                  <a:pt x="437001" y="87424"/>
                </a:cubicBezTo>
                <a:cubicBezTo>
                  <a:pt x="428980" y="103466"/>
                  <a:pt x="432782" y="161230"/>
                  <a:pt x="421110" y="174848"/>
                </a:cubicBezTo>
                <a:cubicBezTo>
                  <a:pt x="408060" y="190073"/>
                  <a:pt x="437148" y="161002"/>
                  <a:pt x="421106" y="173033"/>
                </a:cubicBezTo>
                <a:cubicBezTo>
                  <a:pt x="388790" y="269982"/>
                  <a:pt x="378532" y="316487"/>
                  <a:pt x="300790" y="413665"/>
                </a:cubicBezTo>
                <a:cubicBezTo>
                  <a:pt x="268706" y="453770"/>
                  <a:pt x="233027" y="491247"/>
                  <a:pt x="204537" y="533981"/>
                </a:cubicBezTo>
                <a:cubicBezTo>
                  <a:pt x="196516" y="546012"/>
                  <a:pt x="188138" y="557813"/>
                  <a:pt x="180474" y="570075"/>
                </a:cubicBezTo>
                <a:cubicBezTo>
                  <a:pt x="168080" y="589906"/>
                  <a:pt x="157351" y="610775"/>
                  <a:pt x="144379" y="630233"/>
                </a:cubicBezTo>
                <a:cubicBezTo>
                  <a:pt x="133256" y="646918"/>
                  <a:pt x="118913" y="661355"/>
                  <a:pt x="108285" y="678360"/>
                </a:cubicBezTo>
                <a:cubicBezTo>
                  <a:pt x="59729" y="756052"/>
                  <a:pt x="109187" y="701522"/>
                  <a:pt x="60158" y="750549"/>
                </a:cubicBezTo>
                <a:cubicBezTo>
                  <a:pt x="48075" y="798882"/>
                  <a:pt x="54278" y="797003"/>
                  <a:pt x="24064" y="834770"/>
                </a:cubicBezTo>
                <a:cubicBezTo>
                  <a:pt x="16978" y="843628"/>
                  <a:pt x="0" y="870177"/>
                  <a:pt x="0" y="858833"/>
                </a:cubicBezTo>
                <a:cubicBezTo>
                  <a:pt x="0" y="814651"/>
                  <a:pt x="48043" y="819762"/>
                  <a:pt x="72190" y="810707"/>
                </a:cubicBezTo>
                <a:cubicBezTo>
                  <a:pt x="88984" y="804409"/>
                  <a:pt x="103663" y="793305"/>
                  <a:pt x="120316" y="786644"/>
                </a:cubicBezTo>
                <a:cubicBezTo>
                  <a:pt x="143867" y="777224"/>
                  <a:pt x="168066" y="769370"/>
                  <a:pt x="192506" y="762581"/>
                </a:cubicBezTo>
                <a:cubicBezTo>
                  <a:pt x="240304" y="749304"/>
                  <a:pt x="288241" y="736215"/>
                  <a:pt x="336885" y="726486"/>
                </a:cubicBezTo>
                <a:cubicBezTo>
                  <a:pt x="413258" y="711211"/>
                  <a:pt x="377204" y="719414"/>
                  <a:pt x="445169" y="702423"/>
                </a:cubicBezTo>
                <a:cubicBezTo>
                  <a:pt x="457201" y="694402"/>
                  <a:pt x="467724" y="683437"/>
                  <a:pt x="481264" y="678360"/>
                </a:cubicBezTo>
                <a:cubicBezTo>
                  <a:pt x="500412" y="671180"/>
                  <a:pt x="521583" y="671288"/>
                  <a:pt x="541422" y="666328"/>
                </a:cubicBezTo>
                <a:cubicBezTo>
                  <a:pt x="553726" y="663252"/>
                  <a:pt x="565212" y="657372"/>
                  <a:pt x="577516" y="654296"/>
                </a:cubicBezTo>
                <a:cubicBezTo>
                  <a:pt x="597355" y="649336"/>
                  <a:pt x="617621" y="646275"/>
                  <a:pt x="637674" y="642265"/>
                </a:cubicBezTo>
                <a:cubicBezTo>
                  <a:pt x="653716" y="634244"/>
                  <a:pt x="670228" y="627100"/>
                  <a:pt x="685800" y="618202"/>
                </a:cubicBezTo>
                <a:cubicBezTo>
                  <a:pt x="698355" y="611028"/>
                  <a:pt x="708961" y="600606"/>
                  <a:pt x="721895" y="594139"/>
                </a:cubicBezTo>
                <a:cubicBezTo>
                  <a:pt x="733239" y="588467"/>
                  <a:pt x="746646" y="587779"/>
                  <a:pt x="757990" y="582107"/>
                </a:cubicBezTo>
                <a:cubicBezTo>
                  <a:pt x="851287" y="535458"/>
                  <a:pt x="739453" y="576256"/>
                  <a:pt x="830179" y="546012"/>
                </a:cubicBezTo>
                <a:cubicBezTo>
                  <a:pt x="792516" y="533458"/>
                  <a:pt x="749862" y="517189"/>
                  <a:pt x="709864" y="509917"/>
                </a:cubicBezTo>
                <a:cubicBezTo>
                  <a:pt x="681963" y="504844"/>
                  <a:pt x="653717" y="501896"/>
                  <a:pt x="625643" y="497886"/>
                </a:cubicBezTo>
                <a:cubicBezTo>
                  <a:pt x="454112" y="440710"/>
                  <a:pt x="632596" y="498153"/>
                  <a:pt x="505327" y="461791"/>
                </a:cubicBezTo>
                <a:cubicBezTo>
                  <a:pt x="493133" y="458307"/>
                  <a:pt x="481468" y="453097"/>
                  <a:pt x="469232" y="449760"/>
                </a:cubicBezTo>
                <a:cubicBezTo>
                  <a:pt x="437325" y="441058"/>
                  <a:pt x="404354" y="436154"/>
                  <a:pt x="372979" y="425696"/>
                </a:cubicBezTo>
                <a:cubicBezTo>
                  <a:pt x="348916" y="417675"/>
                  <a:pt x="324340" y="411053"/>
                  <a:pt x="300790" y="401633"/>
                </a:cubicBezTo>
                <a:cubicBezTo>
                  <a:pt x="268993" y="388914"/>
                  <a:pt x="237552" y="374972"/>
                  <a:pt x="204537" y="365539"/>
                </a:cubicBezTo>
                <a:cubicBezTo>
                  <a:pt x="154277" y="351179"/>
                  <a:pt x="140956" y="350931"/>
                  <a:pt x="84222" y="341475"/>
                </a:cubicBezTo>
                <a:cubicBezTo>
                  <a:pt x="72190" y="345486"/>
                  <a:pt x="48127" y="340824"/>
                  <a:pt x="48127" y="353507"/>
                </a:cubicBezTo>
                <a:cubicBezTo>
                  <a:pt x="48127" y="370522"/>
                  <a:pt x="73329" y="376530"/>
                  <a:pt x="84222" y="389602"/>
                </a:cubicBezTo>
                <a:cubicBezTo>
                  <a:pt x="93479" y="400710"/>
                  <a:pt x="100264" y="413665"/>
                  <a:pt x="108285" y="425696"/>
                </a:cubicBezTo>
                <a:cubicBezTo>
                  <a:pt x="136891" y="511518"/>
                  <a:pt x="96329" y="407764"/>
                  <a:pt x="156411" y="497886"/>
                </a:cubicBezTo>
                <a:cubicBezTo>
                  <a:pt x="163446" y="508438"/>
                  <a:pt x="160834" y="523835"/>
                  <a:pt x="168443" y="533981"/>
                </a:cubicBezTo>
                <a:cubicBezTo>
                  <a:pt x="185458" y="556668"/>
                  <a:pt x="208547" y="574086"/>
                  <a:pt x="228600" y="594139"/>
                </a:cubicBezTo>
                <a:cubicBezTo>
                  <a:pt x="236621" y="602160"/>
                  <a:pt x="243226" y="611910"/>
                  <a:pt x="252664" y="618202"/>
                </a:cubicBezTo>
                <a:cubicBezTo>
                  <a:pt x="264695" y="626223"/>
                  <a:pt x="277876" y="632743"/>
                  <a:pt x="288758" y="642265"/>
                </a:cubicBezTo>
                <a:cubicBezTo>
                  <a:pt x="387710" y="728849"/>
                  <a:pt x="318618" y="670566"/>
                  <a:pt x="372979" y="738517"/>
                </a:cubicBezTo>
                <a:cubicBezTo>
                  <a:pt x="380066" y="747375"/>
                  <a:pt x="389956" y="753723"/>
                  <a:pt x="397043" y="762581"/>
                </a:cubicBezTo>
                <a:cubicBezTo>
                  <a:pt x="424834" y="797319"/>
                  <a:pt x="412893" y="796918"/>
                  <a:pt x="445169" y="822739"/>
                </a:cubicBezTo>
                <a:cubicBezTo>
                  <a:pt x="456460" y="831772"/>
                  <a:pt x="470382" y="837280"/>
                  <a:pt x="481264" y="846802"/>
                </a:cubicBezTo>
                <a:cubicBezTo>
                  <a:pt x="502606" y="865476"/>
                  <a:pt x="541422" y="906960"/>
                  <a:pt x="541422" y="906960"/>
                </a:cubicBezTo>
                <a:cubicBezTo>
                  <a:pt x="538091" y="830339"/>
                  <a:pt x="532652" y="604944"/>
                  <a:pt x="517358" y="497886"/>
                </a:cubicBezTo>
                <a:cubicBezTo>
                  <a:pt x="515564" y="485331"/>
                  <a:pt x="508078" y="474171"/>
                  <a:pt x="505327" y="461791"/>
                </a:cubicBezTo>
                <a:cubicBezTo>
                  <a:pt x="500035" y="437977"/>
                  <a:pt x="497306" y="413665"/>
                  <a:pt x="493295" y="389602"/>
                </a:cubicBezTo>
                <a:cubicBezTo>
                  <a:pt x="483890" y="276736"/>
                  <a:pt x="474948" y="179056"/>
                  <a:pt x="469232" y="64749"/>
                </a:cubicBezTo>
                <a:cubicBezTo>
                  <a:pt x="468231" y="44721"/>
                  <a:pt x="469232" y="24644"/>
                  <a:pt x="469232" y="4591"/>
                </a:cubicBezTo>
              </a:path>
            </a:pathLst>
          </a:custGeom>
          <a:ln w="28575">
            <a:solidFill>
              <a:srgbClr val="C00000"/>
            </a:solidFill>
          </a:ln>
          <a:effectLst>
            <a:reflection blurRad="6350" stA="50000" endA="300" endPos="55500" dist="50800" dir="5400000" sy="-100000" algn="bl" rotWithShape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18864" y="413792"/>
            <a:ext cx="8229600" cy="1143000"/>
          </a:xfrm>
        </p:spPr>
        <p:txBody>
          <a:bodyPr>
            <a:normAutofit fontScale="90000"/>
          </a:bodyPr>
          <a:lstStyle/>
          <a:p>
            <a:pPr lvl="1" algn="ctr"/>
            <a:r>
              <a:rPr lang="en-US" altLang="ko-KR" dirty="0" smtClean="0">
                <a:latin typeface="서울남산체 L" pitchFamily="18" charset="-127"/>
                <a:ea typeface="서울남산체 L" pitchFamily="18" charset="-127"/>
              </a:rPr>
              <a:t/>
            </a:r>
            <a:br>
              <a:rPr lang="en-US" altLang="ko-KR" dirty="0" smtClean="0">
                <a:latin typeface="서울남산체 L" pitchFamily="18" charset="-127"/>
                <a:ea typeface="서울남산체 L" pitchFamily="18" charset="-127"/>
              </a:rPr>
            </a:br>
            <a:r>
              <a:rPr lang="en-US" altLang="ko-KR" sz="4000" dirty="0" smtClean="0">
                <a:latin typeface="서울남산체 L" pitchFamily="18" charset="-127"/>
                <a:ea typeface="서울남산체 L" pitchFamily="18" charset="-127"/>
              </a:rPr>
              <a:t>Hot Topic     </a:t>
            </a:r>
            <a:r>
              <a:rPr lang="ko-KR" altLang="en-US" sz="4000" dirty="0" smtClean="0">
                <a:latin typeface="서울남산체 L" pitchFamily="18" charset="-127"/>
                <a:ea typeface="서울남산체 L" pitchFamily="18" charset="-127"/>
              </a:rPr>
              <a:t>물</a:t>
            </a:r>
            <a:r>
              <a:rPr lang="ko-KR" altLang="en-US" sz="4000" dirty="0">
                <a:latin typeface="서울남산체 L" pitchFamily="18" charset="-127"/>
                <a:ea typeface="서울남산체 L" pitchFamily="18" charset="-127"/>
              </a:rPr>
              <a:t>가</a:t>
            </a:r>
            <a:r>
              <a:rPr lang="en-US" altLang="ko-KR" sz="4000" dirty="0" smtClean="0">
                <a:latin typeface="서울남산체 L" pitchFamily="18" charset="-127"/>
                <a:ea typeface="서울남산체 L" pitchFamily="18" charset="-127"/>
              </a:rPr>
              <a:t>  </a:t>
            </a:r>
            <a:br>
              <a:rPr lang="en-US" altLang="ko-KR" sz="4000" dirty="0" smtClean="0">
                <a:latin typeface="서울남산체 L" pitchFamily="18" charset="-127"/>
                <a:ea typeface="서울남산체 L" pitchFamily="18" charset="-127"/>
              </a:rPr>
            </a:br>
            <a:endParaRPr lang="ko-KR" altLang="en-US" sz="40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896544"/>
          </a:xfrm>
        </p:spPr>
        <p:txBody>
          <a:bodyPr>
            <a:noAutofit/>
          </a:bodyPr>
          <a:lstStyle/>
          <a:p>
            <a:r>
              <a:rPr lang="ko-KR" altLang="en-US" sz="1350" dirty="0" smtClean="0"/>
              <a:t> </a:t>
            </a:r>
            <a:r>
              <a:rPr lang="en-US" altLang="ko-KR" sz="1350" dirty="0" smtClean="0"/>
              <a:t>K) </a:t>
            </a:r>
            <a:r>
              <a:rPr lang="ko-KR" altLang="en-US" sz="1350" dirty="0" err="1" smtClean="0"/>
              <a:t>디폰이</a:t>
            </a:r>
            <a:r>
              <a:rPr lang="ko-KR" altLang="en-US" sz="1350" dirty="0" smtClean="0"/>
              <a:t> 석탄 캐는 곳에서 ‘우리도 하루 종일 석탄을 캐 돈 </a:t>
            </a:r>
            <a:r>
              <a:rPr lang="en-US" altLang="ko-KR" sz="1350" dirty="0" smtClean="0"/>
              <a:t>500</a:t>
            </a:r>
            <a:r>
              <a:rPr lang="ko-KR" altLang="en-US" sz="1350" dirty="0" err="1" smtClean="0"/>
              <a:t>다카를</a:t>
            </a:r>
            <a:r>
              <a:rPr lang="ko-KR" altLang="en-US" sz="1350" dirty="0" smtClean="0"/>
              <a:t> 벌어서 </a:t>
            </a:r>
            <a:r>
              <a:rPr lang="en-US" altLang="ko-KR" sz="1350" dirty="0" smtClean="0"/>
              <a:t>100</a:t>
            </a:r>
            <a:r>
              <a:rPr lang="ko-KR" altLang="en-US" sz="1350" dirty="0" err="1" smtClean="0"/>
              <a:t>다카씩</a:t>
            </a:r>
            <a:r>
              <a:rPr lang="ko-KR" altLang="en-US" sz="1350" dirty="0" smtClean="0"/>
              <a:t> 나눠 갖자</a:t>
            </a:r>
            <a:r>
              <a:rPr lang="en-US" altLang="ko-KR" sz="1350" dirty="0" smtClean="0"/>
              <a:t>!’</a:t>
            </a:r>
            <a:r>
              <a:rPr lang="ko-KR" altLang="en-US" sz="1350" dirty="0" smtClean="0"/>
              <a:t>라고 농담했을 때</a:t>
            </a:r>
            <a:r>
              <a:rPr lang="en-US" altLang="ko-KR" sz="1350" dirty="0" smtClean="0"/>
              <a:t>, </a:t>
            </a:r>
            <a:r>
              <a:rPr lang="ko-KR" altLang="en-US" sz="1350" dirty="0" smtClean="0"/>
              <a:t>우리나라 환율로 계산해보니 </a:t>
            </a:r>
            <a:r>
              <a:rPr lang="en-US" altLang="ko-KR" sz="1350" dirty="0" smtClean="0"/>
              <a:t>6000~8000</a:t>
            </a:r>
            <a:r>
              <a:rPr lang="ko-KR" altLang="en-US" sz="1350" dirty="0" smtClean="0"/>
              <a:t>원 정도밖에 되지 않았어</a:t>
            </a:r>
            <a:r>
              <a:rPr lang="en-US" altLang="ko-KR" sz="1350" dirty="0" smtClean="0"/>
              <a:t>. </a:t>
            </a:r>
            <a:r>
              <a:rPr lang="ko-KR" altLang="en-US" sz="1350" dirty="0" smtClean="0"/>
              <a:t>그 때 나는 하루를 저렇게 힘들게 일 했는데 그 정도밖에 벌지 못한다고 생각이 드니까 농담일 뿐이었는데도 하기 싫었어</a:t>
            </a:r>
            <a:r>
              <a:rPr lang="en-US" altLang="ko-KR" sz="1350" dirty="0" smtClean="0"/>
              <a:t>. </a:t>
            </a:r>
          </a:p>
          <a:p>
            <a:r>
              <a:rPr lang="en-US" altLang="ko-KR" sz="1350" dirty="0" smtClean="0"/>
              <a:t>K) </a:t>
            </a:r>
            <a:r>
              <a:rPr lang="ko-KR" altLang="en-US" sz="1350" dirty="0" smtClean="0"/>
              <a:t>한국에서도 엄마한테 용돈을 받아 생활 할 때는 커피와 같은 기호식품을 아무렇지 않게 사먹었었는데 내가 직접 </a:t>
            </a:r>
            <a:r>
              <a:rPr lang="ko-KR" altLang="en-US" sz="1350" dirty="0" err="1" smtClean="0"/>
              <a:t>알바를</a:t>
            </a:r>
            <a:r>
              <a:rPr lang="ko-KR" altLang="en-US" sz="1350" dirty="0" smtClean="0"/>
              <a:t> 해보고 나니까 커피 한잔 마시는 것에 조심하게 되더라</a:t>
            </a:r>
            <a:r>
              <a:rPr lang="en-US" altLang="ko-KR" sz="1350" dirty="0" smtClean="0"/>
              <a:t>. </a:t>
            </a:r>
            <a:r>
              <a:rPr lang="ko-KR" altLang="en-US" sz="1350" dirty="0" smtClean="0"/>
              <a:t>내가 한 시간 일 한 것을 커피 한잔 마시는데 쓰는 것이 맞나 하고 말이야</a:t>
            </a:r>
            <a:r>
              <a:rPr lang="en-US" altLang="ko-KR" sz="1350" dirty="0" smtClean="0"/>
              <a:t>. </a:t>
            </a:r>
            <a:r>
              <a:rPr lang="ko-KR" altLang="en-US" sz="1350" dirty="0" smtClean="0"/>
              <a:t>하지만 우리는 지금 과자 한번 사먹을 때마다 </a:t>
            </a:r>
            <a:r>
              <a:rPr lang="en-US" altLang="ko-KR" sz="1350" dirty="0" smtClean="0"/>
              <a:t>100</a:t>
            </a:r>
            <a:r>
              <a:rPr lang="ko-KR" altLang="en-US" sz="1350" dirty="0" err="1" smtClean="0"/>
              <a:t>다카</a:t>
            </a:r>
            <a:r>
              <a:rPr lang="ko-KR" altLang="en-US" sz="1350" dirty="0" smtClean="0"/>
              <a:t> </a:t>
            </a:r>
            <a:r>
              <a:rPr lang="en-US" altLang="ko-KR" sz="1350" dirty="0" smtClean="0"/>
              <a:t>200</a:t>
            </a:r>
            <a:r>
              <a:rPr lang="ko-KR" altLang="en-US" sz="1350" dirty="0" err="1" smtClean="0"/>
              <a:t>다카를</a:t>
            </a:r>
            <a:r>
              <a:rPr lang="ko-KR" altLang="en-US" sz="1350" dirty="0" smtClean="0"/>
              <a:t> 너무 쉽게 쓰고 있는 것 같아</a:t>
            </a:r>
            <a:r>
              <a:rPr lang="en-US" altLang="ko-KR" sz="1350" dirty="0" smtClean="0"/>
              <a:t>.</a:t>
            </a:r>
          </a:p>
          <a:p>
            <a:r>
              <a:rPr lang="en-US" altLang="ko-KR" sz="1350" dirty="0" smtClean="0"/>
              <a:t>J) </a:t>
            </a:r>
            <a:r>
              <a:rPr lang="ko-KR" altLang="en-US" sz="1350" dirty="0" smtClean="0"/>
              <a:t>내가 대충 계산해봤을 때</a:t>
            </a:r>
            <a:r>
              <a:rPr lang="en-US" altLang="ko-KR" sz="1350" dirty="0" smtClean="0"/>
              <a:t>, </a:t>
            </a:r>
            <a:r>
              <a:rPr lang="ko-KR" altLang="en-US" sz="1350" dirty="0" smtClean="0"/>
              <a:t>우리가 </a:t>
            </a:r>
            <a:r>
              <a:rPr lang="ko-KR" altLang="en-US" sz="1350" dirty="0" err="1" smtClean="0"/>
              <a:t>도이를</a:t>
            </a:r>
            <a:r>
              <a:rPr lang="ko-KR" altLang="en-US" sz="1350" dirty="0" smtClean="0"/>
              <a:t> 사먹는 것이 우리나라에서는 </a:t>
            </a:r>
            <a:r>
              <a:rPr lang="ko-KR" altLang="en-US" sz="1350" dirty="0" err="1" smtClean="0"/>
              <a:t>생과일주스</a:t>
            </a:r>
            <a:r>
              <a:rPr lang="ko-KR" altLang="en-US" sz="1350" dirty="0" smtClean="0"/>
              <a:t> 하나 사먹는 정도 인 것 같아</a:t>
            </a:r>
            <a:r>
              <a:rPr lang="en-US" altLang="ko-KR" sz="1350" dirty="0" smtClean="0"/>
              <a:t>.</a:t>
            </a:r>
          </a:p>
          <a:p>
            <a:r>
              <a:rPr lang="en-US" altLang="ko-KR" sz="1350" dirty="0" smtClean="0"/>
              <a:t>A) </a:t>
            </a:r>
            <a:r>
              <a:rPr lang="ko-KR" altLang="en-US" sz="1350" dirty="0" smtClean="0"/>
              <a:t>환율의 차이는 어쩔 수 없는 것 같아</a:t>
            </a:r>
            <a:r>
              <a:rPr lang="en-US" altLang="ko-KR" sz="1350" dirty="0" smtClean="0"/>
              <a:t>. </a:t>
            </a:r>
            <a:r>
              <a:rPr lang="ko-KR" altLang="en-US" sz="1350" dirty="0" smtClean="0"/>
              <a:t>우리 돈으로 바꿔 생각하면 너무 싸니까 쉽게 사먹게 되거든</a:t>
            </a:r>
            <a:r>
              <a:rPr lang="en-US" altLang="ko-KR" sz="1350" dirty="0" smtClean="0"/>
              <a:t>. </a:t>
            </a:r>
            <a:r>
              <a:rPr lang="ko-KR" altLang="en-US" sz="1350" dirty="0" smtClean="0"/>
              <a:t>하지만 우리의 소비생활을 조심할 수 있지 않을까</a:t>
            </a:r>
            <a:r>
              <a:rPr lang="en-US" altLang="ko-KR" sz="1350" dirty="0" smtClean="0"/>
              <a:t>? </a:t>
            </a:r>
            <a:r>
              <a:rPr lang="ko-KR" altLang="en-US" sz="1350" dirty="0" smtClean="0"/>
              <a:t>우리가 여기 음식을 쉽게 자주 사먹는 것에 현지인친구들이 그 때마다 놀라거나 다른 생각이 든다면</a:t>
            </a:r>
            <a:r>
              <a:rPr lang="en-US" altLang="ko-KR" sz="1350" dirty="0" smtClean="0"/>
              <a:t>, </a:t>
            </a:r>
            <a:r>
              <a:rPr lang="ko-KR" altLang="en-US" sz="1350" dirty="0" smtClean="0"/>
              <a:t>친구들과의 관계도 멀어지지 않을까</a:t>
            </a:r>
            <a:r>
              <a:rPr lang="en-US" altLang="ko-KR" sz="1350" dirty="0" smtClean="0"/>
              <a:t>? </a:t>
            </a:r>
            <a:r>
              <a:rPr lang="ko-KR" altLang="en-US" sz="1350" dirty="0" smtClean="0"/>
              <a:t>우리와 같이 어울려 다니는 것을 부담스러워할 수도 있을 것 같아</a:t>
            </a:r>
            <a:r>
              <a:rPr lang="en-US" altLang="ko-KR" sz="1350" dirty="0" smtClean="0"/>
              <a:t>.</a:t>
            </a:r>
          </a:p>
          <a:p>
            <a:r>
              <a:rPr lang="en-US" altLang="ko-KR" sz="1350" dirty="0" smtClean="0"/>
              <a:t>K) </a:t>
            </a:r>
            <a:r>
              <a:rPr lang="ko-KR" altLang="en-US" sz="1350" dirty="0" smtClean="0"/>
              <a:t>그런데 현지인 친구 </a:t>
            </a:r>
            <a:r>
              <a:rPr lang="en-US" altLang="ko-KR" sz="1350" dirty="0" smtClean="0"/>
              <a:t>A</a:t>
            </a:r>
            <a:r>
              <a:rPr lang="ko-KR" altLang="en-US" sz="1350" dirty="0" smtClean="0"/>
              <a:t>는 우리가 돈이 많고 부자라고 생각하는 것 같아</a:t>
            </a:r>
            <a:r>
              <a:rPr lang="en-US" altLang="ko-KR" sz="1350" dirty="0" smtClean="0"/>
              <a:t>. </a:t>
            </a:r>
            <a:r>
              <a:rPr lang="ko-KR" altLang="en-US" sz="1350" dirty="0" smtClean="0"/>
              <a:t>우리가 묻지 않았는데도 ‘너희 집엔 차가 있으니까 부자야</a:t>
            </a:r>
            <a:r>
              <a:rPr lang="en-US" altLang="ko-KR" sz="1350" dirty="0" smtClean="0"/>
              <a:t>.’ ‘</a:t>
            </a:r>
            <a:r>
              <a:rPr lang="ko-KR" altLang="en-US" sz="1350" dirty="0" smtClean="0"/>
              <a:t>우리나라 사람들은 돈이 없어서 이런 물건은 살수조차 없다</a:t>
            </a:r>
            <a:r>
              <a:rPr lang="en-US" altLang="ko-KR" sz="1350" dirty="0" smtClean="0"/>
              <a:t>.’ ‘</a:t>
            </a:r>
            <a:r>
              <a:rPr lang="ko-KR" altLang="en-US" sz="1350" dirty="0" smtClean="0"/>
              <a:t>우리 마을은 너무 가난한 마을이다</a:t>
            </a:r>
            <a:r>
              <a:rPr lang="en-US" altLang="ko-KR" sz="1350" dirty="0" smtClean="0"/>
              <a:t>.’ ‘</a:t>
            </a:r>
            <a:r>
              <a:rPr lang="ko-KR" altLang="en-US" sz="1350" dirty="0" smtClean="0"/>
              <a:t>나는 너무 가난하다</a:t>
            </a:r>
            <a:r>
              <a:rPr lang="en-US" altLang="ko-KR" sz="1350" dirty="0" smtClean="0"/>
              <a:t>.’ </a:t>
            </a:r>
            <a:r>
              <a:rPr lang="ko-KR" altLang="en-US" sz="1350" dirty="0" smtClean="0"/>
              <a:t>이런 말을 할 때</a:t>
            </a:r>
            <a:r>
              <a:rPr lang="en-US" altLang="ko-KR" sz="1350" dirty="0" smtClean="0"/>
              <a:t>, </a:t>
            </a:r>
            <a:r>
              <a:rPr lang="ko-KR" altLang="en-US" sz="1350" dirty="0" smtClean="0"/>
              <a:t>나는 무슨 대답을 해야 할 지 민망해져</a:t>
            </a:r>
            <a:r>
              <a:rPr lang="en-US" altLang="ko-KR" sz="1350" dirty="0" smtClean="0"/>
              <a:t>. </a:t>
            </a:r>
          </a:p>
          <a:p>
            <a:r>
              <a:rPr lang="en-US" altLang="ko-KR" sz="1350" dirty="0" smtClean="0"/>
              <a:t>B) </a:t>
            </a:r>
            <a:r>
              <a:rPr lang="ko-KR" altLang="en-US" sz="1350" dirty="0" smtClean="0"/>
              <a:t>우리나라 사람들의 수입이 많더라도 그만큼 물건 하나 사는 값도 비싼데 말이야</a:t>
            </a:r>
            <a:r>
              <a:rPr lang="en-US" altLang="ko-KR" sz="1350" dirty="0" smtClean="0"/>
              <a:t>.</a:t>
            </a:r>
          </a:p>
          <a:p>
            <a:r>
              <a:rPr lang="en-US" altLang="ko-KR" sz="1350" dirty="0" smtClean="0"/>
              <a:t>K) </a:t>
            </a:r>
            <a:r>
              <a:rPr lang="ko-KR" altLang="en-US" sz="1350" dirty="0" smtClean="0"/>
              <a:t>나는 현지인 친구 </a:t>
            </a:r>
            <a:r>
              <a:rPr lang="en-US" altLang="ko-KR" sz="1350" dirty="0" smtClean="0"/>
              <a:t>B</a:t>
            </a:r>
            <a:r>
              <a:rPr lang="ko-KR" altLang="en-US" sz="1350" dirty="0" smtClean="0"/>
              <a:t>가 현재 자기 형제의 학비를 책임지고 있는데</a:t>
            </a:r>
            <a:r>
              <a:rPr lang="en-US" altLang="ko-KR" sz="1350" dirty="0" smtClean="0"/>
              <a:t>, </a:t>
            </a:r>
            <a:r>
              <a:rPr lang="ko-KR" altLang="en-US" sz="1350" dirty="0" smtClean="0"/>
              <a:t>자신이 자신의 장래를 위해 자리를 비웠을 때</a:t>
            </a:r>
            <a:r>
              <a:rPr lang="en-US" altLang="ko-KR" sz="1350" dirty="0" smtClean="0"/>
              <a:t>, </a:t>
            </a:r>
            <a:r>
              <a:rPr lang="ko-KR" altLang="en-US" sz="1350" dirty="0" smtClean="0"/>
              <a:t>어떻게 해야 하는 지 고민하는 모습을 보면서</a:t>
            </a:r>
            <a:r>
              <a:rPr lang="en-US" altLang="ko-KR" sz="1350" dirty="0" smtClean="0"/>
              <a:t>, </a:t>
            </a:r>
            <a:r>
              <a:rPr lang="ko-KR" altLang="en-US" sz="1350" dirty="0" smtClean="0"/>
              <a:t>우리 돈으로 계산하면 </a:t>
            </a:r>
            <a:r>
              <a:rPr lang="en-US" altLang="ko-KR" sz="1350" dirty="0" smtClean="0"/>
              <a:t>3</a:t>
            </a:r>
            <a:r>
              <a:rPr lang="ko-KR" altLang="en-US" sz="1350" dirty="0" smtClean="0"/>
              <a:t>만원</a:t>
            </a:r>
            <a:r>
              <a:rPr lang="en-US" altLang="ko-KR" sz="1350" dirty="0" smtClean="0"/>
              <a:t>, 4</a:t>
            </a:r>
            <a:r>
              <a:rPr lang="ko-KR" altLang="en-US" sz="1350" dirty="0" smtClean="0"/>
              <a:t>만 원 정도의 액수인데</a:t>
            </a:r>
            <a:r>
              <a:rPr lang="en-US" altLang="ko-KR" sz="1350" dirty="0" smtClean="0"/>
              <a:t>, </a:t>
            </a:r>
            <a:r>
              <a:rPr lang="ko-KR" altLang="en-US" sz="1350" dirty="0" smtClean="0"/>
              <a:t>이 것 때문에 자신의 장래에 중요한 기회를 놓치게 될 수도 있다는 게 안타까웠어</a:t>
            </a:r>
            <a:r>
              <a:rPr lang="en-US" altLang="ko-KR" sz="1350" dirty="0" smtClean="0"/>
              <a:t>. </a:t>
            </a:r>
          </a:p>
          <a:p>
            <a:r>
              <a:rPr lang="en-US" altLang="ko-KR" sz="1350" dirty="0" smtClean="0"/>
              <a:t>A) </a:t>
            </a:r>
            <a:r>
              <a:rPr lang="ko-KR" altLang="en-US" sz="1350" dirty="0" smtClean="0"/>
              <a:t>나는 텔레비전 광고에서 ‘</a:t>
            </a:r>
            <a:r>
              <a:rPr lang="en-US" altLang="ko-KR" sz="1350" dirty="0" smtClean="0"/>
              <a:t>3000</a:t>
            </a:r>
            <a:r>
              <a:rPr lang="ko-KR" altLang="en-US" sz="1350" dirty="0" smtClean="0"/>
              <a:t>원이면 이 아이의 일주일을 해결할 수 있습니다</a:t>
            </a:r>
            <a:r>
              <a:rPr lang="en-US" altLang="ko-KR" sz="1350" dirty="0" smtClean="0"/>
              <a:t>.’ </a:t>
            </a:r>
            <a:r>
              <a:rPr lang="ko-KR" altLang="en-US" sz="1350" dirty="0" smtClean="0"/>
              <a:t>이런 말이 와 닿지 않았는데 여기에 오니까 비로소 느껴져</a:t>
            </a:r>
            <a:r>
              <a:rPr lang="en-US" altLang="ko-KR" sz="1350" dirty="0" smtClean="0"/>
              <a:t>.</a:t>
            </a:r>
          </a:p>
          <a:p>
            <a:r>
              <a:rPr lang="en-US" altLang="ko-KR" sz="1350" dirty="0" smtClean="0"/>
              <a:t>B) </a:t>
            </a:r>
            <a:r>
              <a:rPr lang="ko-KR" altLang="en-US" sz="1350" dirty="0" smtClean="0"/>
              <a:t>우리가 현지에서 돈을 벌어보자는 의견이 우리가 현지 물가를 체감하는 데 큰 도움을 줄 것 같아</a:t>
            </a:r>
            <a:r>
              <a:rPr lang="en-US" altLang="ko-KR" sz="1350" dirty="0" smtClean="0"/>
              <a:t>. </a:t>
            </a:r>
            <a:r>
              <a:rPr lang="ko-KR" altLang="en-US" sz="1350" dirty="0" smtClean="0"/>
              <a:t>이 의견에 대해서 생각해보는 것도 좋을 것 같다</a:t>
            </a:r>
            <a:r>
              <a:rPr lang="en-US" altLang="ko-KR" sz="1350" dirty="0" smtClean="0"/>
              <a:t>. </a:t>
            </a:r>
            <a:endParaRPr lang="en-US" altLang="ko-KR" sz="1350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21E213-D47E-4B73-BC83-C16845A1F94C}" type="slidenum">
              <a:rPr lang="ko-KR" altLang="en-US" smtClean="0"/>
              <a:pPr/>
              <a:t>28</a:t>
            </a:fld>
            <a:endParaRPr lang="ko-KR" altLang="en-US"/>
          </a:p>
        </p:txBody>
      </p:sp>
      <p:sp>
        <p:nvSpPr>
          <p:cNvPr id="6" name="자유형 5"/>
          <p:cNvSpPr/>
          <p:nvPr/>
        </p:nvSpPr>
        <p:spPr>
          <a:xfrm>
            <a:off x="1763688" y="548680"/>
            <a:ext cx="792088" cy="504056"/>
          </a:xfrm>
          <a:custGeom>
            <a:avLst/>
            <a:gdLst>
              <a:gd name="connsiteX0" fmla="*/ 541422 w 851287"/>
              <a:gd name="connsiteY0" fmla="*/ 12032 h 902369"/>
              <a:gd name="connsiteX1" fmla="*/ 493295 w 851287"/>
              <a:gd name="connsiteY1" fmla="*/ 84221 h 902369"/>
              <a:gd name="connsiteX2" fmla="*/ 469232 w 851287"/>
              <a:gd name="connsiteY2" fmla="*/ 132348 h 902369"/>
              <a:gd name="connsiteX3" fmla="*/ 421106 w 851287"/>
              <a:gd name="connsiteY3" fmla="*/ 168442 h 902369"/>
              <a:gd name="connsiteX4" fmla="*/ 300790 w 851287"/>
              <a:gd name="connsiteY4" fmla="*/ 409074 h 902369"/>
              <a:gd name="connsiteX5" fmla="*/ 204537 w 851287"/>
              <a:gd name="connsiteY5" fmla="*/ 529390 h 902369"/>
              <a:gd name="connsiteX6" fmla="*/ 180474 w 851287"/>
              <a:gd name="connsiteY6" fmla="*/ 565484 h 902369"/>
              <a:gd name="connsiteX7" fmla="*/ 144379 w 851287"/>
              <a:gd name="connsiteY7" fmla="*/ 625642 h 902369"/>
              <a:gd name="connsiteX8" fmla="*/ 108285 w 851287"/>
              <a:gd name="connsiteY8" fmla="*/ 673769 h 902369"/>
              <a:gd name="connsiteX9" fmla="*/ 60158 w 851287"/>
              <a:gd name="connsiteY9" fmla="*/ 745958 h 902369"/>
              <a:gd name="connsiteX10" fmla="*/ 24064 w 851287"/>
              <a:gd name="connsiteY10" fmla="*/ 830179 h 902369"/>
              <a:gd name="connsiteX11" fmla="*/ 0 w 851287"/>
              <a:gd name="connsiteY11" fmla="*/ 854242 h 902369"/>
              <a:gd name="connsiteX12" fmla="*/ 72190 w 851287"/>
              <a:gd name="connsiteY12" fmla="*/ 806116 h 902369"/>
              <a:gd name="connsiteX13" fmla="*/ 120316 w 851287"/>
              <a:gd name="connsiteY13" fmla="*/ 782053 h 902369"/>
              <a:gd name="connsiteX14" fmla="*/ 192506 w 851287"/>
              <a:gd name="connsiteY14" fmla="*/ 757990 h 902369"/>
              <a:gd name="connsiteX15" fmla="*/ 336885 w 851287"/>
              <a:gd name="connsiteY15" fmla="*/ 721895 h 902369"/>
              <a:gd name="connsiteX16" fmla="*/ 445169 w 851287"/>
              <a:gd name="connsiteY16" fmla="*/ 697832 h 902369"/>
              <a:gd name="connsiteX17" fmla="*/ 481264 w 851287"/>
              <a:gd name="connsiteY17" fmla="*/ 673769 h 902369"/>
              <a:gd name="connsiteX18" fmla="*/ 541422 w 851287"/>
              <a:gd name="connsiteY18" fmla="*/ 661737 h 902369"/>
              <a:gd name="connsiteX19" fmla="*/ 577516 w 851287"/>
              <a:gd name="connsiteY19" fmla="*/ 649705 h 902369"/>
              <a:gd name="connsiteX20" fmla="*/ 637674 w 851287"/>
              <a:gd name="connsiteY20" fmla="*/ 637674 h 902369"/>
              <a:gd name="connsiteX21" fmla="*/ 685800 w 851287"/>
              <a:gd name="connsiteY21" fmla="*/ 613611 h 902369"/>
              <a:gd name="connsiteX22" fmla="*/ 721895 w 851287"/>
              <a:gd name="connsiteY22" fmla="*/ 589548 h 902369"/>
              <a:gd name="connsiteX23" fmla="*/ 757990 w 851287"/>
              <a:gd name="connsiteY23" fmla="*/ 577516 h 902369"/>
              <a:gd name="connsiteX24" fmla="*/ 830179 w 851287"/>
              <a:gd name="connsiteY24" fmla="*/ 541421 h 902369"/>
              <a:gd name="connsiteX25" fmla="*/ 709864 w 851287"/>
              <a:gd name="connsiteY25" fmla="*/ 505326 h 902369"/>
              <a:gd name="connsiteX26" fmla="*/ 625643 w 851287"/>
              <a:gd name="connsiteY26" fmla="*/ 493295 h 902369"/>
              <a:gd name="connsiteX27" fmla="*/ 505327 w 851287"/>
              <a:gd name="connsiteY27" fmla="*/ 457200 h 902369"/>
              <a:gd name="connsiteX28" fmla="*/ 469232 w 851287"/>
              <a:gd name="connsiteY28" fmla="*/ 445169 h 902369"/>
              <a:gd name="connsiteX29" fmla="*/ 372979 w 851287"/>
              <a:gd name="connsiteY29" fmla="*/ 421105 h 902369"/>
              <a:gd name="connsiteX30" fmla="*/ 300790 w 851287"/>
              <a:gd name="connsiteY30" fmla="*/ 397042 h 902369"/>
              <a:gd name="connsiteX31" fmla="*/ 204537 w 851287"/>
              <a:gd name="connsiteY31" fmla="*/ 360948 h 902369"/>
              <a:gd name="connsiteX32" fmla="*/ 84222 w 851287"/>
              <a:gd name="connsiteY32" fmla="*/ 336884 h 902369"/>
              <a:gd name="connsiteX33" fmla="*/ 48127 w 851287"/>
              <a:gd name="connsiteY33" fmla="*/ 348916 h 902369"/>
              <a:gd name="connsiteX34" fmla="*/ 84222 w 851287"/>
              <a:gd name="connsiteY34" fmla="*/ 385011 h 902369"/>
              <a:gd name="connsiteX35" fmla="*/ 108285 w 851287"/>
              <a:gd name="connsiteY35" fmla="*/ 421105 h 902369"/>
              <a:gd name="connsiteX36" fmla="*/ 156411 w 851287"/>
              <a:gd name="connsiteY36" fmla="*/ 493295 h 902369"/>
              <a:gd name="connsiteX37" fmla="*/ 168443 w 851287"/>
              <a:gd name="connsiteY37" fmla="*/ 529390 h 902369"/>
              <a:gd name="connsiteX38" fmla="*/ 228600 w 851287"/>
              <a:gd name="connsiteY38" fmla="*/ 589548 h 902369"/>
              <a:gd name="connsiteX39" fmla="*/ 252664 w 851287"/>
              <a:gd name="connsiteY39" fmla="*/ 613611 h 902369"/>
              <a:gd name="connsiteX40" fmla="*/ 288758 w 851287"/>
              <a:gd name="connsiteY40" fmla="*/ 637674 h 902369"/>
              <a:gd name="connsiteX41" fmla="*/ 372979 w 851287"/>
              <a:gd name="connsiteY41" fmla="*/ 733926 h 902369"/>
              <a:gd name="connsiteX42" fmla="*/ 397043 w 851287"/>
              <a:gd name="connsiteY42" fmla="*/ 757990 h 902369"/>
              <a:gd name="connsiteX43" fmla="*/ 445169 w 851287"/>
              <a:gd name="connsiteY43" fmla="*/ 818148 h 902369"/>
              <a:gd name="connsiteX44" fmla="*/ 481264 w 851287"/>
              <a:gd name="connsiteY44" fmla="*/ 842211 h 902369"/>
              <a:gd name="connsiteX45" fmla="*/ 541422 w 851287"/>
              <a:gd name="connsiteY45" fmla="*/ 902369 h 902369"/>
              <a:gd name="connsiteX46" fmla="*/ 517358 w 851287"/>
              <a:gd name="connsiteY46" fmla="*/ 493295 h 902369"/>
              <a:gd name="connsiteX47" fmla="*/ 505327 w 851287"/>
              <a:gd name="connsiteY47" fmla="*/ 457200 h 902369"/>
              <a:gd name="connsiteX48" fmla="*/ 493295 w 851287"/>
              <a:gd name="connsiteY48" fmla="*/ 385011 h 902369"/>
              <a:gd name="connsiteX49" fmla="*/ 469232 w 851287"/>
              <a:gd name="connsiteY49" fmla="*/ 60158 h 902369"/>
              <a:gd name="connsiteX50" fmla="*/ 469232 w 851287"/>
              <a:gd name="connsiteY50" fmla="*/ 0 h 902369"/>
              <a:gd name="connsiteX0" fmla="*/ 442211 w 851287"/>
              <a:gd name="connsiteY0" fmla="*/ 0 h 906960"/>
              <a:gd name="connsiteX1" fmla="*/ 493295 w 851287"/>
              <a:gd name="connsiteY1" fmla="*/ 88812 h 906960"/>
              <a:gd name="connsiteX2" fmla="*/ 469232 w 851287"/>
              <a:gd name="connsiteY2" fmla="*/ 136939 h 906960"/>
              <a:gd name="connsiteX3" fmla="*/ 421106 w 851287"/>
              <a:gd name="connsiteY3" fmla="*/ 173033 h 906960"/>
              <a:gd name="connsiteX4" fmla="*/ 300790 w 851287"/>
              <a:gd name="connsiteY4" fmla="*/ 413665 h 906960"/>
              <a:gd name="connsiteX5" fmla="*/ 204537 w 851287"/>
              <a:gd name="connsiteY5" fmla="*/ 533981 h 906960"/>
              <a:gd name="connsiteX6" fmla="*/ 180474 w 851287"/>
              <a:gd name="connsiteY6" fmla="*/ 570075 h 906960"/>
              <a:gd name="connsiteX7" fmla="*/ 144379 w 851287"/>
              <a:gd name="connsiteY7" fmla="*/ 630233 h 906960"/>
              <a:gd name="connsiteX8" fmla="*/ 108285 w 851287"/>
              <a:gd name="connsiteY8" fmla="*/ 678360 h 906960"/>
              <a:gd name="connsiteX9" fmla="*/ 60158 w 851287"/>
              <a:gd name="connsiteY9" fmla="*/ 750549 h 906960"/>
              <a:gd name="connsiteX10" fmla="*/ 24064 w 851287"/>
              <a:gd name="connsiteY10" fmla="*/ 834770 h 906960"/>
              <a:gd name="connsiteX11" fmla="*/ 0 w 851287"/>
              <a:gd name="connsiteY11" fmla="*/ 858833 h 906960"/>
              <a:gd name="connsiteX12" fmla="*/ 72190 w 851287"/>
              <a:gd name="connsiteY12" fmla="*/ 810707 h 906960"/>
              <a:gd name="connsiteX13" fmla="*/ 120316 w 851287"/>
              <a:gd name="connsiteY13" fmla="*/ 786644 h 906960"/>
              <a:gd name="connsiteX14" fmla="*/ 192506 w 851287"/>
              <a:gd name="connsiteY14" fmla="*/ 762581 h 906960"/>
              <a:gd name="connsiteX15" fmla="*/ 336885 w 851287"/>
              <a:gd name="connsiteY15" fmla="*/ 726486 h 906960"/>
              <a:gd name="connsiteX16" fmla="*/ 445169 w 851287"/>
              <a:gd name="connsiteY16" fmla="*/ 702423 h 906960"/>
              <a:gd name="connsiteX17" fmla="*/ 481264 w 851287"/>
              <a:gd name="connsiteY17" fmla="*/ 678360 h 906960"/>
              <a:gd name="connsiteX18" fmla="*/ 541422 w 851287"/>
              <a:gd name="connsiteY18" fmla="*/ 666328 h 906960"/>
              <a:gd name="connsiteX19" fmla="*/ 577516 w 851287"/>
              <a:gd name="connsiteY19" fmla="*/ 654296 h 906960"/>
              <a:gd name="connsiteX20" fmla="*/ 637674 w 851287"/>
              <a:gd name="connsiteY20" fmla="*/ 642265 h 906960"/>
              <a:gd name="connsiteX21" fmla="*/ 685800 w 851287"/>
              <a:gd name="connsiteY21" fmla="*/ 618202 h 906960"/>
              <a:gd name="connsiteX22" fmla="*/ 721895 w 851287"/>
              <a:gd name="connsiteY22" fmla="*/ 594139 h 906960"/>
              <a:gd name="connsiteX23" fmla="*/ 757990 w 851287"/>
              <a:gd name="connsiteY23" fmla="*/ 582107 h 906960"/>
              <a:gd name="connsiteX24" fmla="*/ 830179 w 851287"/>
              <a:gd name="connsiteY24" fmla="*/ 546012 h 906960"/>
              <a:gd name="connsiteX25" fmla="*/ 709864 w 851287"/>
              <a:gd name="connsiteY25" fmla="*/ 509917 h 906960"/>
              <a:gd name="connsiteX26" fmla="*/ 625643 w 851287"/>
              <a:gd name="connsiteY26" fmla="*/ 497886 h 906960"/>
              <a:gd name="connsiteX27" fmla="*/ 505327 w 851287"/>
              <a:gd name="connsiteY27" fmla="*/ 461791 h 906960"/>
              <a:gd name="connsiteX28" fmla="*/ 469232 w 851287"/>
              <a:gd name="connsiteY28" fmla="*/ 449760 h 906960"/>
              <a:gd name="connsiteX29" fmla="*/ 372979 w 851287"/>
              <a:gd name="connsiteY29" fmla="*/ 425696 h 906960"/>
              <a:gd name="connsiteX30" fmla="*/ 300790 w 851287"/>
              <a:gd name="connsiteY30" fmla="*/ 401633 h 906960"/>
              <a:gd name="connsiteX31" fmla="*/ 204537 w 851287"/>
              <a:gd name="connsiteY31" fmla="*/ 365539 h 906960"/>
              <a:gd name="connsiteX32" fmla="*/ 84222 w 851287"/>
              <a:gd name="connsiteY32" fmla="*/ 341475 h 906960"/>
              <a:gd name="connsiteX33" fmla="*/ 48127 w 851287"/>
              <a:gd name="connsiteY33" fmla="*/ 353507 h 906960"/>
              <a:gd name="connsiteX34" fmla="*/ 84222 w 851287"/>
              <a:gd name="connsiteY34" fmla="*/ 389602 h 906960"/>
              <a:gd name="connsiteX35" fmla="*/ 108285 w 851287"/>
              <a:gd name="connsiteY35" fmla="*/ 425696 h 906960"/>
              <a:gd name="connsiteX36" fmla="*/ 156411 w 851287"/>
              <a:gd name="connsiteY36" fmla="*/ 497886 h 906960"/>
              <a:gd name="connsiteX37" fmla="*/ 168443 w 851287"/>
              <a:gd name="connsiteY37" fmla="*/ 533981 h 906960"/>
              <a:gd name="connsiteX38" fmla="*/ 228600 w 851287"/>
              <a:gd name="connsiteY38" fmla="*/ 594139 h 906960"/>
              <a:gd name="connsiteX39" fmla="*/ 252664 w 851287"/>
              <a:gd name="connsiteY39" fmla="*/ 618202 h 906960"/>
              <a:gd name="connsiteX40" fmla="*/ 288758 w 851287"/>
              <a:gd name="connsiteY40" fmla="*/ 642265 h 906960"/>
              <a:gd name="connsiteX41" fmla="*/ 372979 w 851287"/>
              <a:gd name="connsiteY41" fmla="*/ 738517 h 906960"/>
              <a:gd name="connsiteX42" fmla="*/ 397043 w 851287"/>
              <a:gd name="connsiteY42" fmla="*/ 762581 h 906960"/>
              <a:gd name="connsiteX43" fmla="*/ 445169 w 851287"/>
              <a:gd name="connsiteY43" fmla="*/ 822739 h 906960"/>
              <a:gd name="connsiteX44" fmla="*/ 481264 w 851287"/>
              <a:gd name="connsiteY44" fmla="*/ 846802 h 906960"/>
              <a:gd name="connsiteX45" fmla="*/ 541422 w 851287"/>
              <a:gd name="connsiteY45" fmla="*/ 906960 h 906960"/>
              <a:gd name="connsiteX46" fmla="*/ 517358 w 851287"/>
              <a:gd name="connsiteY46" fmla="*/ 497886 h 906960"/>
              <a:gd name="connsiteX47" fmla="*/ 505327 w 851287"/>
              <a:gd name="connsiteY47" fmla="*/ 461791 h 906960"/>
              <a:gd name="connsiteX48" fmla="*/ 493295 w 851287"/>
              <a:gd name="connsiteY48" fmla="*/ 389602 h 906960"/>
              <a:gd name="connsiteX49" fmla="*/ 469232 w 851287"/>
              <a:gd name="connsiteY49" fmla="*/ 64749 h 906960"/>
              <a:gd name="connsiteX50" fmla="*/ 469232 w 851287"/>
              <a:gd name="connsiteY50" fmla="*/ 4591 h 906960"/>
              <a:gd name="connsiteX0" fmla="*/ 442211 w 851287"/>
              <a:gd name="connsiteY0" fmla="*/ 0 h 906960"/>
              <a:gd name="connsiteX1" fmla="*/ 437001 w 851287"/>
              <a:gd name="connsiteY1" fmla="*/ 87424 h 906960"/>
              <a:gd name="connsiteX2" fmla="*/ 469232 w 851287"/>
              <a:gd name="connsiteY2" fmla="*/ 136939 h 906960"/>
              <a:gd name="connsiteX3" fmla="*/ 421106 w 851287"/>
              <a:gd name="connsiteY3" fmla="*/ 173033 h 906960"/>
              <a:gd name="connsiteX4" fmla="*/ 300790 w 851287"/>
              <a:gd name="connsiteY4" fmla="*/ 413665 h 906960"/>
              <a:gd name="connsiteX5" fmla="*/ 204537 w 851287"/>
              <a:gd name="connsiteY5" fmla="*/ 533981 h 906960"/>
              <a:gd name="connsiteX6" fmla="*/ 180474 w 851287"/>
              <a:gd name="connsiteY6" fmla="*/ 570075 h 906960"/>
              <a:gd name="connsiteX7" fmla="*/ 144379 w 851287"/>
              <a:gd name="connsiteY7" fmla="*/ 630233 h 906960"/>
              <a:gd name="connsiteX8" fmla="*/ 108285 w 851287"/>
              <a:gd name="connsiteY8" fmla="*/ 678360 h 906960"/>
              <a:gd name="connsiteX9" fmla="*/ 60158 w 851287"/>
              <a:gd name="connsiteY9" fmla="*/ 750549 h 906960"/>
              <a:gd name="connsiteX10" fmla="*/ 24064 w 851287"/>
              <a:gd name="connsiteY10" fmla="*/ 834770 h 906960"/>
              <a:gd name="connsiteX11" fmla="*/ 0 w 851287"/>
              <a:gd name="connsiteY11" fmla="*/ 858833 h 906960"/>
              <a:gd name="connsiteX12" fmla="*/ 72190 w 851287"/>
              <a:gd name="connsiteY12" fmla="*/ 810707 h 906960"/>
              <a:gd name="connsiteX13" fmla="*/ 120316 w 851287"/>
              <a:gd name="connsiteY13" fmla="*/ 786644 h 906960"/>
              <a:gd name="connsiteX14" fmla="*/ 192506 w 851287"/>
              <a:gd name="connsiteY14" fmla="*/ 762581 h 906960"/>
              <a:gd name="connsiteX15" fmla="*/ 336885 w 851287"/>
              <a:gd name="connsiteY15" fmla="*/ 726486 h 906960"/>
              <a:gd name="connsiteX16" fmla="*/ 445169 w 851287"/>
              <a:gd name="connsiteY16" fmla="*/ 702423 h 906960"/>
              <a:gd name="connsiteX17" fmla="*/ 481264 w 851287"/>
              <a:gd name="connsiteY17" fmla="*/ 678360 h 906960"/>
              <a:gd name="connsiteX18" fmla="*/ 541422 w 851287"/>
              <a:gd name="connsiteY18" fmla="*/ 666328 h 906960"/>
              <a:gd name="connsiteX19" fmla="*/ 577516 w 851287"/>
              <a:gd name="connsiteY19" fmla="*/ 654296 h 906960"/>
              <a:gd name="connsiteX20" fmla="*/ 637674 w 851287"/>
              <a:gd name="connsiteY20" fmla="*/ 642265 h 906960"/>
              <a:gd name="connsiteX21" fmla="*/ 685800 w 851287"/>
              <a:gd name="connsiteY21" fmla="*/ 618202 h 906960"/>
              <a:gd name="connsiteX22" fmla="*/ 721895 w 851287"/>
              <a:gd name="connsiteY22" fmla="*/ 594139 h 906960"/>
              <a:gd name="connsiteX23" fmla="*/ 757990 w 851287"/>
              <a:gd name="connsiteY23" fmla="*/ 582107 h 906960"/>
              <a:gd name="connsiteX24" fmla="*/ 830179 w 851287"/>
              <a:gd name="connsiteY24" fmla="*/ 546012 h 906960"/>
              <a:gd name="connsiteX25" fmla="*/ 709864 w 851287"/>
              <a:gd name="connsiteY25" fmla="*/ 509917 h 906960"/>
              <a:gd name="connsiteX26" fmla="*/ 625643 w 851287"/>
              <a:gd name="connsiteY26" fmla="*/ 497886 h 906960"/>
              <a:gd name="connsiteX27" fmla="*/ 505327 w 851287"/>
              <a:gd name="connsiteY27" fmla="*/ 461791 h 906960"/>
              <a:gd name="connsiteX28" fmla="*/ 469232 w 851287"/>
              <a:gd name="connsiteY28" fmla="*/ 449760 h 906960"/>
              <a:gd name="connsiteX29" fmla="*/ 372979 w 851287"/>
              <a:gd name="connsiteY29" fmla="*/ 425696 h 906960"/>
              <a:gd name="connsiteX30" fmla="*/ 300790 w 851287"/>
              <a:gd name="connsiteY30" fmla="*/ 401633 h 906960"/>
              <a:gd name="connsiteX31" fmla="*/ 204537 w 851287"/>
              <a:gd name="connsiteY31" fmla="*/ 365539 h 906960"/>
              <a:gd name="connsiteX32" fmla="*/ 84222 w 851287"/>
              <a:gd name="connsiteY32" fmla="*/ 341475 h 906960"/>
              <a:gd name="connsiteX33" fmla="*/ 48127 w 851287"/>
              <a:gd name="connsiteY33" fmla="*/ 353507 h 906960"/>
              <a:gd name="connsiteX34" fmla="*/ 84222 w 851287"/>
              <a:gd name="connsiteY34" fmla="*/ 389602 h 906960"/>
              <a:gd name="connsiteX35" fmla="*/ 108285 w 851287"/>
              <a:gd name="connsiteY35" fmla="*/ 425696 h 906960"/>
              <a:gd name="connsiteX36" fmla="*/ 156411 w 851287"/>
              <a:gd name="connsiteY36" fmla="*/ 497886 h 906960"/>
              <a:gd name="connsiteX37" fmla="*/ 168443 w 851287"/>
              <a:gd name="connsiteY37" fmla="*/ 533981 h 906960"/>
              <a:gd name="connsiteX38" fmla="*/ 228600 w 851287"/>
              <a:gd name="connsiteY38" fmla="*/ 594139 h 906960"/>
              <a:gd name="connsiteX39" fmla="*/ 252664 w 851287"/>
              <a:gd name="connsiteY39" fmla="*/ 618202 h 906960"/>
              <a:gd name="connsiteX40" fmla="*/ 288758 w 851287"/>
              <a:gd name="connsiteY40" fmla="*/ 642265 h 906960"/>
              <a:gd name="connsiteX41" fmla="*/ 372979 w 851287"/>
              <a:gd name="connsiteY41" fmla="*/ 738517 h 906960"/>
              <a:gd name="connsiteX42" fmla="*/ 397043 w 851287"/>
              <a:gd name="connsiteY42" fmla="*/ 762581 h 906960"/>
              <a:gd name="connsiteX43" fmla="*/ 445169 w 851287"/>
              <a:gd name="connsiteY43" fmla="*/ 822739 h 906960"/>
              <a:gd name="connsiteX44" fmla="*/ 481264 w 851287"/>
              <a:gd name="connsiteY44" fmla="*/ 846802 h 906960"/>
              <a:gd name="connsiteX45" fmla="*/ 541422 w 851287"/>
              <a:gd name="connsiteY45" fmla="*/ 906960 h 906960"/>
              <a:gd name="connsiteX46" fmla="*/ 517358 w 851287"/>
              <a:gd name="connsiteY46" fmla="*/ 497886 h 906960"/>
              <a:gd name="connsiteX47" fmla="*/ 505327 w 851287"/>
              <a:gd name="connsiteY47" fmla="*/ 461791 h 906960"/>
              <a:gd name="connsiteX48" fmla="*/ 493295 w 851287"/>
              <a:gd name="connsiteY48" fmla="*/ 389602 h 906960"/>
              <a:gd name="connsiteX49" fmla="*/ 469232 w 851287"/>
              <a:gd name="connsiteY49" fmla="*/ 64749 h 906960"/>
              <a:gd name="connsiteX50" fmla="*/ 469232 w 851287"/>
              <a:gd name="connsiteY50" fmla="*/ 4591 h 906960"/>
              <a:gd name="connsiteX0" fmla="*/ 442211 w 851287"/>
              <a:gd name="connsiteY0" fmla="*/ 0 h 906960"/>
              <a:gd name="connsiteX1" fmla="*/ 437001 w 851287"/>
              <a:gd name="connsiteY1" fmla="*/ 87424 h 906960"/>
              <a:gd name="connsiteX2" fmla="*/ 421110 w 851287"/>
              <a:gd name="connsiteY2" fmla="*/ 174848 h 906960"/>
              <a:gd name="connsiteX3" fmla="*/ 421106 w 851287"/>
              <a:gd name="connsiteY3" fmla="*/ 173033 h 906960"/>
              <a:gd name="connsiteX4" fmla="*/ 300790 w 851287"/>
              <a:gd name="connsiteY4" fmla="*/ 413665 h 906960"/>
              <a:gd name="connsiteX5" fmla="*/ 204537 w 851287"/>
              <a:gd name="connsiteY5" fmla="*/ 533981 h 906960"/>
              <a:gd name="connsiteX6" fmla="*/ 180474 w 851287"/>
              <a:gd name="connsiteY6" fmla="*/ 570075 h 906960"/>
              <a:gd name="connsiteX7" fmla="*/ 144379 w 851287"/>
              <a:gd name="connsiteY7" fmla="*/ 630233 h 906960"/>
              <a:gd name="connsiteX8" fmla="*/ 108285 w 851287"/>
              <a:gd name="connsiteY8" fmla="*/ 678360 h 906960"/>
              <a:gd name="connsiteX9" fmla="*/ 60158 w 851287"/>
              <a:gd name="connsiteY9" fmla="*/ 750549 h 906960"/>
              <a:gd name="connsiteX10" fmla="*/ 24064 w 851287"/>
              <a:gd name="connsiteY10" fmla="*/ 834770 h 906960"/>
              <a:gd name="connsiteX11" fmla="*/ 0 w 851287"/>
              <a:gd name="connsiteY11" fmla="*/ 858833 h 906960"/>
              <a:gd name="connsiteX12" fmla="*/ 72190 w 851287"/>
              <a:gd name="connsiteY12" fmla="*/ 810707 h 906960"/>
              <a:gd name="connsiteX13" fmla="*/ 120316 w 851287"/>
              <a:gd name="connsiteY13" fmla="*/ 786644 h 906960"/>
              <a:gd name="connsiteX14" fmla="*/ 192506 w 851287"/>
              <a:gd name="connsiteY14" fmla="*/ 762581 h 906960"/>
              <a:gd name="connsiteX15" fmla="*/ 336885 w 851287"/>
              <a:gd name="connsiteY15" fmla="*/ 726486 h 906960"/>
              <a:gd name="connsiteX16" fmla="*/ 445169 w 851287"/>
              <a:gd name="connsiteY16" fmla="*/ 702423 h 906960"/>
              <a:gd name="connsiteX17" fmla="*/ 481264 w 851287"/>
              <a:gd name="connsiteY17" fmla="*/ 678360 h 906960"/>
              <a:gd name="connsiteX18" fmla="*/ 541422 w 851287"/>
              <a:gd name="connsiteY18" fmla="*/ 666328 h 906960"/>
              <a:gd name="connsiteX19" fmla="*/ 577516 w 851287"/>
              <a:gd name="connsiteY19" fmla="*/ 654296 h 906960"/>
              <a:gd name="connsiteX20" fmla="*/ 637674 w 851287"/>
              <a:gd name="connsiteY20" fmla="*/ 642265 h 906960"/>
              <a:gd name="connsiteX21" fmla="*/ 685800 w 851287"/>
              <a:gd name="connsiteY21" fmla="*/ 618202 h 906960"/>
              <a:gd name="connsiteX22" fmla="*/ 721895 w 851287"/>
              <a:gd name="connsiteY22" fmla="*/ 594139 h 906960"/>
              <a:gd name="connsiteX23" fmla="*/ 757990 w 851287"/>
              <a:gd name="connsiteY23" fmla="*/ 582107 h 906960"/>
              <a:gd name="connsiteX24" fmla="*/ 830179 w 851287"/>
              <a:gd name="connsiteY24" fmla="*/ 546012 h 906960"/>
              <a:gd name="connsiteX25" fmla="*/ 709864 w 851287"/>
              <a:gd name="connsiteY25" fmla="*/ 509917 h 906960"/>
              <a:gd name="connsiteX26" fmla="*/ 625643 w 851287"/>
              <a:gd name="connsiteY26" fmla="*/ 497886 h 906960"/>
              <a:gd name="connsiteX27" fmla="*/ 505327 w 851287"/>
              <a:gd name="connsiteY27" fmla="*/ 461791 h 906960"/>
              <a:gd name="connsiteX28" fmla="*/ 469232 w 851287"/>
              <a:gd name="connsiteY28" fmla="*/ 449760 h 906960"/>
              <a:gd name="connsiteX29" fmla="*/ 372979 w 851287"/>
              <a:gd name="connsiteY29" fmla="*/ 425696 h 906960"/>
              <a:gd name="connsiteX30" fmla="*/ 300790 w 851287"/>
              <a:gd name="connsiteY30" fmla="*/ 401633 h 906960"/>
              <a:gd name="connsiteX31" fmla="*/ 204537 w 851287"/>
              <a:gd name="connsiteY31" fmla="*/ 365539 h 906960"/>
              <a:gd name="connsiteX32" fmla="*/ 84222 w 851287"/>
              <a:gd name="connsiteY32" fmla="*/ 341475 h 906960"/>
              <a:gd name="connsiteX33" fmla="*/ 48127 w 851287"/>
              <a:gd name="connsiteY33" fmla="*/ 353507 h 906960"/>
              <a:gd name="connsiteX34" fmla="*/ 84222 w 851287"/>
              <a:gd name="connsiteY34" fmla="*/ 389602 h 906960"/>
              <a:gd name="connsiteX35" fmla="*/ 108285 w 851287"/>
              <a:gd name="connsiteY35" fmla="*/ 425696 h 906960"/>
              <a:gd name="connsiteX36" fmla="*/ 156411 w 851287"/>
              <a:gd name="connsiteY36" fmla="*/ 497886 h 906960"/>
              <a:gd name="connsiteX37" fmla="*/ 168443 w 851287"/>
              <a:gd name="connsiteY37" fmla="*/ 533981 h 906960"/>
              <a:gd name="connsiteX38" fmla="*/ 228600 w 851287"/>
              <a:gd name="connsiteY38" fmla="*/ 594139 h 906960"/>
              <a:gd name="connsiteX39" fmla="*/ 252664 w 851287"/>
              <a:gd name="connsiteY39" fmla="*/ 618202 h 906960"/>
              <a:gd name="connsiteX40" fmla="*/ 288758 w 851287"/>
              <a:gd name="connsiteY40" fmla="*/ 642265 h 906960"/>
              <a:gd name="connsiteX41" fmla="*/ 372979 w 851287"/>
              <a:gd name="connsiteY41" fmla="*/ 738517 h 906960"/>
              <a:gd name="connsiteX42" fmla="*/ 397043 w 851287"/>
              <a:gd name="connsiteY42" fmla="*/ 762581 h 906960"/>
              <a:gd name="connsiteX43" fmla="*/ 445169 w 851287"/>
              <a:gd name="connsiteY43" fmla="*/ 822739 h 906960"/>
              <a:gd name="connsiteX44" fmla="*/ 481264 w 851287"/>
              <a:gd name="connsiteY44" fmla="*/ 846802 h 906960"/>
              <a:gd name="connsiteX45" fmla="*/ 541422 w 851287"/>
              <a:gd name="connsiteY45" fmla="*/ 906960 h 906960"/>
              <a:gd name="connsiteX46" fmla="*/ 517358 w 851287"/>
              <a:gd name="connsiteY46" fmla="*/ 497886 h 906960"/>
              <a:gd name="connsiteX47" fmla="*/ 505327 w 851287"/>
              <a:gd name="connsiteY47" fmla="*/ 461791 h 906960"/>
              <a:gd name="connsiteX48" fmla="*/ 493295 w 851287"/>
              <a:gd name="connsiteY48" fmla="*/ 389602 h 906960"/>
              <a:gd name="connsiteX49" fmla="*/ 469232 w 851287"/>
              <a:gd name="connsiteY49" fmla="*/ 64749 h 906960"/>
              <a:gd name="connsiteX50" fmla="*/ 469232 w 851287"/>
              <a:gd name="connsiteY50" fmla="*/ 4591 h 906960"/>
              <a:gd name="connsiteX0" fmla="*/ 468783 w 851287"/>
              <a:gd name="connsiteY0" fmla="*/ 0 h 906960"/>
              <a:gd name="connsiteX1" fmla="*/ 437001 w 851287"/>
              <a:gd name="connsiteY1" fmla="*/ 87424 h 906960"/>
              <a:gd name="connsiteX2" fmla="*/ 421110 w 851287"/>
              <a:gd name="connsiteY2" fmla="*/ 174848 h 906960"/>
              <a:gd name="connsiteX3" fmla="*/ 421106 w 851287"/>
              <a:gd name="connsiteY3" fmla="*/ 173033 h 906960"/>
              <a:gd name="connsiteX4" fmla="*/ 300790 w 851287"/>
              <a:gd name="connsiteY4" fmla="*/ 413665 h 906960"/>
              <a:gd name="connsiteX5" fmla="*/ 204537 w 851287"/>
              <a:gd name="connsiteY5" fmla="*/ 533981 h 906960"/>
              <a:gd name="connsiteX6" fmla="*/ 180474 w 851287"/>
              <a:gd name="connsiteY6" fmla="*/ 570075 h 906960"/>
              <a:gd name="connsiteX7" fmla="*/ 144379 w 851287"/>
              <a:gd name="connsiteY7" fmla="*/ 630233 h 906960"/>
              <a:gd name="connsiteX8" fmla="*/ 108285 w 851287"/>
              <a:gd name="connsiteY8" fmla="*/ 678360 h 906960"/>
              <a:gd name="connsiteX9" fmla="*/ 60158 w 851287"/>
              <a:gd name="connsiteY9" fmla="*/ 750549 h 906960"/>
              <a:gd name="connsiteX10" fmla="*/ 24064 w 851287"/>
              <a:gd name="connsiteY10" fmla="*/ 834770 h 906960"/>
              <a:gd name="connsiteX11" fmla="*/ 0 w 851287"/>
              <a:gd name="connsiteY11" fmla="*/ 858833 h 906960"/>
              <a:gd name="connsiteX12" fmla="*/ 72190 w 851287"/>
              <a:gd name="connsiteY12" fmla="*/ 810707 h 906960"/>
              <a:gd name="connsiteX13" fmla="*/ 120316 w 851287"/>
              <a:gd name="connsiteY13" fmla="*/ 786644 h 906960"/>
              <a:gd name="connsiteX14" fmla="*/ 192506 w 851287"/>
              <a:gd name="connsiteY14" fmla="*/ 762581 h 906960"/>
              <a:gd name="connsiteX15" fmla="*/ 336885 w 851287"/>
              <a:gd name="connsiteY15" fmla="*/ 726486 h 906960"/>
              <a:gd name="connsiteX16" fmla="*/ 445169 w 851287"/>
              <a:gd name="connsiteY16" fmla="*/ 702423 h 906960"/>
              <a:gd name="connsiteX17" fmla="*/ 481264 w 851287"/>
              <a:gd name="connsiteY17" fmla="*/ 678360 h 906960"/>
              <a:gd name="connsiteX18" fmla="*/ 541422 w 851287"/>
              <a:gd name="connsiteY18" fmla="*/ 666328 h 906960"/>
              <a:gd name="connsiteX19" fmla="*/ 577516 w 851287"/>
              <a:gd name="connsiteY19" fmla="*/ 654296 h 906960"/>
              <a:gd name="connsiteX20" fmla="*/ 637674 w 851287"/>
              <a:gd name="connsiteY20" fmla="*/ 642265 h 906960"/>
              <a:gd name="connsiteX21" fmla="*/ 685800 w 851287"/>
              <a:gd name="connsiteY21" fmla="*/ 618202 h 906960"/>
              <a:gd name="connsiteX22" fmla="*/ 721895 w 851287"/>
              <a:gd name="connsiteY22" fmla="*/ 594139 h 906960"/>
              <a:gd name="connsiteX23" fmla="*/ 757990 w 851287"/>
              <a:gd name="connsiteY23" fmla="*/ 582107 h 906960"/>
              <a:gd name="connsiteX24" fmla="*/ 830179 w 851287"/>
              <a:gd name="connsiteY24" fmla="*/ 546012 h 906960"/>
              <a:gd name="connsiteX25" fmla="*/ 709864 w 851287"/>
              <a:gd name="connsiteY25" fmla="*/ 509917 h 906960"/>
              <a:gd name="connsiteX26" fmla="*/ 625643 w 851287"/>
              <a:gd name="connsiteY26" fmla="*/ 497886 h 906960"/>
              <a:gd name="connsiteX27" fmla="*/ 505327 w 851287"/>
              <a:gd name="connsiteY27" fmla="*/ 461791 h 906960"/>
              <a:gd name="connsiteX28" fmla="*/ 469232 w 851287"/>
              <a:gd name="connsiteY28" fmla="*/ 449760 h 906960"/>
              <a:gd name="connsiteX29" fmla="*/ 372979 w 851287"/>
              <a:gd name="connsiteY29" fmla="*/ 425696 h 906960"/>
              <a:gd name="connsiteX30" fmla="*/ 300790 w 851287"/>
              <a:gd name="connsiteY30" fmla="*/ 401633 h 906960"/>
              <a:gd name="connsiteX31" fmla="*/ 204537 w 851287"/>
              <a:gd name="connsiteY31" fmla="*/ 365539 h 906960"/>
              <a:gd name="connsiteX32" fmla="*/ 84222 w 851287"/>
              <a:gd name="connsiteY32" fmla="*/ 341475 h 906960"/>
              <a:gd name="connsiteX33" fmla="*/ 48127 w 851287"/>
              <a:gd name="connsiteY33" fmla="*/ 353507 h 906960"/>
              <a:gd name="connsiteX34" fmla="*/ 84222 w 851287"/>
              <a:gd name="connsiteY34" fmla="*/ 389602 h 906960"/>
              <a:gd name="connsiteX35" fmla="*/ 108285 w 851287"/>
              <a:gd name="connsiteY35" fmla="*/ 425696 h 906960"/>
              <a:gd name="connsiteX36" fmla="*/ 156411 w 851287"/>
              <a:gd name="connsiteY36" fmla="*/ 497886 h 906960"/>
              <a:gd name="connsiteX37" fmla="*/ 168443 w 851287"/>
              <a:gd name="connsiteY37" fmla="*/ 533981 h 906960"/>
              <a:gd name="connsiteX38" fmla="*/ 228600 w 851287"/>
              <a:gd name="connsiteY38" fmla="*/ 594139 h 906960"/>
              <a:gd name="connsiteX39" fmla="*/ 252664 w 851287"/>
              <a:gd name="connsiteY39" fmla="*/ 618202 h 906960"/>
              <a:gd name="connsiteX40" fmla="*/ 288758 w 851287"/>
              <a:gd name="connsiteY40" fmla="*/ 642265 h 906960"/>
              <a:gd name="connsiteX41" fmla="*/ 372979 w 851287"/>
              <a:gd name="connsiteY41" fmla="*/ 738517 h 906960"/>
              <a:gd name="connsiteX42" fmla="*/ 397043 w 851287"/>
              <a:gd name="connsiteY42" fmla="*/ 762581 h 906960"/>
              <a:gd name="connsiteX43" fmla="*/ 445169 w 851287"/>
              <a:gd name="connsiteY43" fmla="*/ 822739 h 906960"/>
              <a:gd name="connsiteX44" fmla="*/ 481264 w 851287"/>
              <a:gd name="connsiteY44" fmla="*/ 846802 h 906960"/>
              <a:gd name="connsiteX45" fmla="*/ 541422 w 851287"/>
              <a:gd name="connsiteY45" fmla="*/ 906960 h 906960"/>
              <a:gd name="connsiteX46" fmla="*/ 517358 w 851287"/>
              <a:gd name="connsiteY46" fmla="*/ 497886 h 906960"/>
              <a:gd name="connsiteX47" fmla="*/ 505327 w 851287"/>
              <a:gd name="connsiteY47" fmla="*/ 461791 h 906960"/>
              <a:gd name="connsiteX48" fmla="*/ 493295 w 851287"/>
              <a:gd name="connsiteY48" fmla="*/ 389602 h 906960"/>
              <a:gd name="connsiteX49" fmla="*/ 469232 w 851287"/>
              <a:gd name="connsiteY49" fmla="*/ 64749 h 906960"/>
              <a:gd name="connsiteX50" fmla="*/ 469232 w 851287"/>
              <a:gd name="connsiteY50" fmla="*/ 4591 h 906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851287" h="906960">
                <a:moveTo>
                  <a:pt x="468783" y="0"/>
                </a:moveTo>
                <a:cubicBezTo>
                  <a:pt x="452741" y="24063"/>
                  <a:pt x="449934" y="61557"/>
                  <a:pt x="437001" y="87424"/>
                </a:cubicBezTo>
                <a:cubicBezTo>
                  <a:pt x="428980" y="103466"/>
                  <a:pt x="432782" y="161230"/>
                  <a:pt x="421110" y="174848"/>
                </a:cubicBezTo>
                <a:cubicBezTo>
                  <a:pt x="408060" y="190073"/>
                  <a:pt x="437148" y="161002"/>
                  <a:pt x="421106" y="173033"/>
                </a:cubicBezTo>
                <a:cubicBezTo>
                  <a:pt x="388790" y="269982"/>
                  <a:pt x="378532" y="316487"/>
                  <a:pt x="300790" y="413665"/>
                </a:cubicBezTo>
                <a:cubicBezTo>
                  <a:pt x="268706" y="453770"/>
                  <a:pt x="233027" y="491247"/>
                  <a:pt x="204537" y="533981"/>
                </a:cubicBezTo>
                <a:cubicBezTo>
                  <a:pt x="196516" y="546012"/>
                  <a:pt x="188138" y="557813"/>
                  <a:pt x="180474" y="570075"/>
                </a:cubicBezTo>
                <a:cubicBezTo>
                  <a:pt x="168080" y="589906"/>
                  <a:pt x="157351" y="610775"/>
                  <a:pt x="144379" y="630233"/>
                </a:cubicBezTo>
                <a:cubicBezTo>
                  <a:pt x="133256" y="646918"/>
                  <a:pt x="118913" y="661355"/>
                  <a:pt x="108285" y="678360"/>
                </a:cubicBezTo>
                <a:cubicBezTo>
                  <a:pt x="59729" y="756052"/>
                  <a:pt x="109187" y="701522"/>
                  <a:pt x="60158" y="750549"/>
                </a:cubicBezTo>
                <a:cubicBezTo>
                  <a:pt x="48075" y="798882"/>
                  <a:pt x="54278" y="797003"/>
                  <a:pt x="24064" y="834770"/>
                </a:cubicBezTo>
                <a:cubicBezTo>
                  <a:pt x="16978" y="843628"/>
                  <a:pt x="0" y="870177"/>
                  <a:pt x="0" y="858833"/>
                </a:cubicBezTo>
                <a:cubicBezTo>
                  <a:pt x="0" y="814651"/>
                  <a:pt x="48043" y="819762"/>
                  <a:pt x="72190" y="810707"/>
                </a:cubicBezTo>
                <a:cubicBezTo>
                  <a:pt x="88984" y="804409"/>
                  <a:pt x="103663" y="793305"/>
                  <a:pt x="120316" y="786644"/>
                </a:cubicBezTo>
                <a:cubicBezTo>
                  <a:pt x="143867" y="777224"/>
                  <a:pt x="168066" y="769370"/>
                  <a:pt x="192506" y="762581"/>
                </a:cubicBezTo>
                <a:cubicBezTo>
                  <a:pt x="240304" y="749304"/>
                  <a:pt x="288241" y="736215"/>
                  <a:pt x="336885" y="726486"/>
                </a:cubicBezTo>
                <a:cubicBezTo>
                  <a:pt x="413258" y="711211"/>
                  <a:pt x="377204" y="719414"/>
                  <a:pt x="445169" y="702423"/>
                </a:cubicBezTo>
                <a:cubicBezTo>
                  <a:pt x="457201" y="694402"/>
                  <a:pt x="467724" y="683437"/>
                  <a:pt x="481264" y="678360"/>
                </a:cubicBezTo>
                <a:cubicBezTo>
                  <a:pt x="500412" y="671180"/>
                  <a:pt x="521583" y="671288"/>
                  <a:pt x="541422" y="666328"/>
                </a:cubicBezTo>
                <a:cubicBezTo>
                  <a:pt x="553726" y="663252"/>
                  <a:pt x="565212" y="657372"/>
                  <a:pt x="577516" y="654296"/>
                </a:cubicBezTo>
                <a:cubicBezTo>
                  <a:pt x="597355" y="649336"/>
                  <a:pt x="617621" y="646275"/>
                  <a:pt x="637674" y="642265"/>
                </a:cubicBezTo>
                <a:cubicBezTo>
                  <a:pt x="653716" y="634244"/>
                  <a:pt x="670228" y="627100"/>
                  <a:pt x="685800" y="618202"/>
                </a:cubicBezTo>
                <a:cubicBezTo>
                  <a:pt x="698355" y="611028"/>
                  <a:pt x="708961" y="600606"/>
                  <a:pt x="721895" y="594139"/>
                </a:cubicBezTo>
                <a:cubicBezTo>
                  <a:pt x="733239" y="588467"/>
                  <a:pt x="746646" y="587779"/>
                  <a:pt x="757990" y="582107"/>
                </a:cubicBezTo>
                <a:cubicBezTo>
                  <a:pt x="851287" y="535458"/>
                  <a:pt x="739453" y="576256"/>
                  <a:pt x="830179" y="546012"/>
                </a:cubicBezTo>
                <a:cubicBezTo>
                  <a:pt x="792516" y="533458"/>
                  <a:pt x="749862" y="517189"/>
                  <a:pt x="709864" y="509917"/>
                </a:cubicBezTo>
                <a:cubicBezTo>
                  <a:pt x="681963" y="504844"/>
                  <a:pt x="653717" y="501896"/>
                  <a:pt x="625643" y="497886"/>
                </a:cubicBezTo>
                <a:cubicBezTo>
                  <a:pt x="454112" y="440710"/>
                  <a:pt x="632596" y="498153"/>
                  <a:pt x="505327" y="461791"/>
                </a:cubicBezTo>
                <a:cubicBezTo>
                  <a:pt x="493133" y="458307"/>
                  <a:pt x="481468" y="453097"/>
                  <a:pt x="469232" y="449760"/>
                </a:cubicBezTo>
                <a:cubicBezTo>
                  <a:pt x="437325" y="441058"/>
                  <a:pt x="404354" y="436154"/>
                  <a:pt x="372979" y="425696"/>
                </a:cubicBezTo>
                <a:cubicBezTo>
                  <a:pt x="348916" y="417675"/>
                  <a:pt x="324340" y="411053"/>
                  <a:pt x="300790" y="401633"/>
                </a:cubicBezTo>
                <a:cubicBezTo>
                  <a:pt x="268993" y="388914"/>
                  <a:pt x="237552" y="374972"/>
                  <a:pt x="204537" y="365539"/>
                </a:cubicBezTo>
                <a:cubicBezTo>
                  <a:pt x="154277" y="351179"/>
                  <a:pt x="140956" y="350931"/>
                  <a:pt x="84222" y="341475"/>
                </a:cubicBezTo>
                <a:cubicBezTo>
                  <a:pt x="72190" y="345486"/>
                  <a:pt x="48127" y="340824"/>
                  <a:pt x="48127" y="353507"/>
                </a:cubicBezTo>
                <a:cubicBezTo>
                  <a:pt x="48127" y="370522"/>
                  <a:pt x="73329" y="376530"/>
                  <a:pt x="84222" y="389602"/>
                </a:cubicBezTo>
                <a:cubicBezTo>
                  <a:pt x="93479" y="400710"/>
                  <a:pt x="100264" y="413665"/>
                  <a:pt x="108285" y="425696"/>
                </a:cubicBezTo>
                <a:cubicBezTo>
                  <a:pt x="136891" y="511518"/>
                  <a:pt x="96329" y="407764"/>
                  <a:pt x="156411" y="497886"/>
                </a:cubicBezTo>
                <a:cubicBezTo>
                  <a:pt x="163446" y="508438"/>
                  <a:pt x="160834" y="523835"/>
                  <a:pt x="168443" y="533981"/>
                </a:cubicBezTo>
                <a:cubicBezTo>
                  <a:pt x="185458" y="556668"/>
                  <a:pt x="208547" y="574086"/>
                  <a:pt x="228600" y="594139"/>
                </a:cubicBezTo>
                <a:cubicBezTo>
                  <a:pt x="236621" y="602160"/>
                  <a:pt x="243226" y="611910"/>
                  <a:pt x="252664" y="618202"/>
                </a:cubicBezTo>
                <a:cubicBezTo>
                  <a:pt x="264695" y="626223"/>
                  <a:pt x="277876" y="632743"/>
                  <a:pt x="288758" y="642265"/>
                </a:cubicBezTo>
                <a:cubicBezTo>
                  <a:pt x="387710" y="728849"/>
                  <a:pt x="318618" y="670566"/>
                  <a:pt x="372979" y="738517"/>
                </a:cubicBezTo>
                <a:cubicBezTo>
                  <a:pt x="380066" y="747375"/>
                  <a:pt x="389956" y="753723"/>
                  <a:pt x="397043" y="762581"/>
                </a:cubicBezTo>
                <a:cubicBezTo>
                  <a:pt x="424834" y="797319"/>
                  <a:pt x="412893" y="796918"/>
                  <a:pt x="445169" y="822739"/>
                </a:cubicBezTo>
                <a:cubicBezTo>
                  <a:pt x="456460" y="831772"/>
                  <a:pt x="470382" y="837280"/>
                  <a:pt x="481264" y="846802"/>
                </a:cubicBezTo>
                <a:cubicBezTo>
                  <a:pt x="502606" y="865476"/>
                  <a:pt x="541422" y="906960"/>
                  <a:pt x="541422" y="906960"/>
                </a:cubicBezTo>
                <a:cubicBezTo>
                  <a:pt x="538091" y="830339"/>
                  <a:pt x="532652" y="604944"/>
                  <a:pt x="517358" y="497886"/>
                </a:cubicBezTo>
                <a:cubicBezTo>
                  <a:pt x="515564" y="485331"/>
                  <a:pt x="508078" y="474171"/>
                  <a:pt x="505327" y="461791"/>
                </a:cubicBezTo>
                <a:cubicBezTo>
                  <a:pt x="500035" y="437977"/>
                  <a:pt x="497306" y="413665"/>
                  <a:pt x="493295" y="389602"/>
                </a:cubicBezTo>
                <a:cubicBezTo>
                  <a:pt x="483890" y="276736"/>
                  <a:pt x="474948" y="179056"/>
                  <a:pt x="469232" y="64749"/>
                </a:cubicBezTo>
                <a:cubicBezTo>
                  <a:pt x="468231" y="44721"/>
                  <a:pt x="469232" y="24644"/>
                  <a:pt x="469232" y="4591"/>
                </a:cubicBezTo>
              </a:path>
            </a:pathLst>
          </a:custGeom>
          <a:ln w="28575">
            <a:solidFill>
              <a:srgbClr val="C00000"/>
            </a:solidFill>
          </a:ln>
          <a:effectLst>
            <a:reflection blurRad="6350" stA="50000" endA="300" endPos="55500" dist="50800" dir="5400000" sy="-100000" algn="bl" rotWithShape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67544" y="341784"/>
            <a:ext cx="8229600" cy="1143000"/>
          </a:xfrm>
        </p:spPr>
        <p:txBody>
          <a:bodyPr>
            <a:normAutofit fontScale="90000"/>
          </a:bodyPr>
          <a:lstStyle/>
          <a:p>
            <a:pPr lvl="1" algn="ctr"/>
            <a:r>
              <a:rPr lang="en-US" altLang="ko-KR" dirty="0" smtClean="0">
                <a:latin typeface="서울남산체 L" pitchFamily="18" charset="-127"/>
                <a:ea typeface="서울남산체 L" pitchFamily="18" charset="-127"/>
              </a:rPr>
              <a:t/>
            </a:r>
            <a:br>
              <a:rPr lang="en-US" altLang="ko-KR" dirty="0" smtClean="0">
                <a:latin typeface="서울남산체 L" pitchFamily="18" charset="-127"/>
                <a:ea typeface="서울남산체 L" pitchFamily="18" charset="-127"/>
              </a:rPr>
            </a:br>
            <a:r>
              <a:rPr lang="en-US" altLang="ko-KR" sz="4000" dirty="0" smtClean="0">
                <a:latin typeface="서울남산체 L" pitchFamily="18" charset="-127"/>
                <a:ea typeface="서울남산체 L" pitchFamily="18" charset="-127"/>
              </a:rPr>
              <a:t>Hot Topic    </a:t>
            </a:r>
            <a:r>
              <a:rPr lang="ko-KR" altLang="en-US" sz="4000" dirty="0" smtClean="0">
                <a:latin typeface="서울남산체 L" pitchFamily="18" charset="-127"/>
                <a:ea typeface="서울남산체 L" pitchFamily="18" charset="-127"/>
              </a:rPr>
              <a:t>피부</a:t>
            </a:r>
            <a:r>
              <a:rPr lang="ko-KR" altLang="en-US" sz="4000" dirty="0">
                <a:latin typeface="서울남산체 L" pitchFamily="18" charset="-127"/>
                <a:ea typeface="서울남산체 L" pitchFamily="18" charset="-127"/>
              </a:rPr>
              <a:t>색</a:t>
            </a:r>
            <a:r>
              <a:rPr lang="en-US" altLang="ko-KR" sz="4000" dirty="0" smtClean="0">
                <a:latin typeface="서울남산체 L" pitchFamily="18" charset="-127"/>
                <a:ea typeface="서울남산체 L" pitchFamily="18" charset="-127"/>
              </a:rPr>
              <a:t>    </a:t>
            </a:r>
            <a:r>
              <a:rPr lang="en-US" altLang="ko-KR" dirty="0" smtClean="0">
                <a:latin typeface="서울남산체 L" pitchFamily="18" charset="-127"/>
                <a:ea typeface="서울남산체 L" pitchFamily="18" charset="-127"/>
              </a:rPr>
              <a:t/>
            </a:r>
            <a:br>
              <a:rPr lang="en-US" altLang="ko-KR" dirty="0" smtClean="0">
                <a:latin typeface="서울남산체 L" pitchFamily="18" charset="-127"/>
                <a:ea typeface="서울남산체 L" pitchFamily="18" charset="-127"/>
              </a:rPr>
            </a:b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2204864"/>
            <a:ext cx="8229600" cy="2908920"/>
          </a:xfrm>
        </p:spPr>
        <p:txBody>
          <a:bodyPr>
            <a:normAutofit/>
          </a:bodyPr>
          <a:lstStyle/>
          <a:p>
            <a:r>
              <a:rPr lang="ko-KR" altLang="en-US" dirty="0" smtClean="0"/>
              <a:t>   한 현지 친구와 이야기를 나누던 중 </a:t>
            </a:r>
            <a:r>
              <a:rPr lang="en-US" altLang="ko-KR" dirty="0" smtClean="0"/>
              <a:t>“</a:t>
            </a:r>
            <a:r>
              <a:rPr lang="ko-KR" altLang="en-US" dirty="0" smtClean="0"/>
              <a:t>한국사람들은 우리 피부색 싫어하지</a:t>
            </a:r>
            <a:r>
              <a:rPr lang="en-US" altLang="ko-KR" dirty="0" smtClean="0"/>
              <a:t>? </a:t>
            </a:r>
            <a:r>
              <a:rPr lang="ko-KR" altLang="en-US" dirty="0" smtClean="0"/>
              <a:t>너희와 아메리카 사람들은 백인이고 우린 </a:t>
            </a:r>
            <a:r>
              <a:rPr lang="ko-KR" altLang="en-US" dirty="0" err="1" smtClean="0"/>
              <a:t>황인이고</a:t>
            </a:r>
            <a:r>
              <a:rPr lang="en-US" altLang="ko-KR" dirty="0" smtClean="0"/>
              <a:t>,</a:t>
            </a:r>
            <a:r>
              <a:rPr lang="ko-KR" altLang="en-US" dirty="0" smtClean="0"/>
              <a:t> 아프리카 사람들은 흑인이야</a:t>
            </a:r>
            <a:r>
              <a:rPr lang="en-US" altLang="ko-KR" dirty="0" smtClean="0"/>
              <a:t>.” </a:t>
            </a:r>
            <a:r>
              <a:rPr lang="ko-KR" altLang="en-US" dirty="0" smtClean="0"/>
              <a:t>라는 말이 나왔다</a:t>
            </a:r>
            <a:r>
              <a:rPr lang="en-US" altLang="ko-KR" dirty="0" smtClean="0"/>
              <a:t>. </a:t>
            </a:r>
            <a:r>
              <a:rPr lang="ko-KR" altLang="en-US" dirty="0" smtClean="0"/>
              <a:t>피부색은 중요하지 않아</a:t>
            </a:r>
            <a:r>
              <a:rPr lang="en-US" altLang="ko-KR" dirty="0" smtClean="0"/>
              <a:t>. </a:t>
            </a:r>
            <a:r>
              <a:rPr lang="ko-KR" altLang="en-US" dirty="0" smtClean="0"/>
              <a:t>이 상황을 어떻게 설명해주지</a:t>
            </a:r>
            <a:r>
              <a:rPr lang="en-US" altLang="ko-KR" dirty="0" smtClean="0"/>
              <a:t>?</a:t>
            </a:r>
          </a:p>
          <a:p>
            <a:pPr>
              <a:buNone/>
            </a:pPr>
            <a:endParaRPr lang="en-US" altLang="ko-KR" dirty="0" smtClean="0"/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21E213-D47E-4B73-BC83-C16845A1F94C}" type="slidenum">
              <a:rPr lang="ko-KR" altLang="en-US" smtClean="0"/>
              <a:pPr/>
              <a:t>29</a:t>
            </a:fld>
            <a:endParaRPr lang="ko-KR" altLang="en-US"/>
          </a:p>
        </p:txBody>
      </p:sp>
      <p:sp>
        <p:nvSpPr>
          <p:cNvPr id="6" name="자유형 5"/>
          <p:cNvSpPr/>
          <p:nvPr/>
        </p:nvSpPr>
        <p:spPr>
          <a:xfrm>
            <a:off x="1763688" y="548680"/>
            <a:ext cx="792088" cy="504056"/>
          </a:xfrm>
          <a:custGeom>
            <a:avLst/>
            <a:gdLst>
              <a:gd name="connsiteX0" fmla="*/ 541422 w 851287"/>
              <a:gd name="connsiteY0" fmla="*/ 12032 h 902369"/>
              <a:gd name="connsiteX1" fmla="*/ 493295 w 851287"/>
              <a:gd name="connsiteY1" fmla="*/ 84221 h 902369"/>
              <a:gd name="connsiteX2" fmla="*/ 469232 w 851287"/>
              <a:gd name="connsiteY2" fmla="*/ 132348 h 902369"/>
              <a:gd name="connsiteX3" fmla="*/ 421106 w 851287"/>
              <a:gd name="connsiteY3" fmla="*/ 168442 h 902369"/>
              <a:gd name="connsiteX4" fmla="*/ 300790 w 851287"/>
              <a:gd name="connsiteY4" fmla="*/ 409074 h 902369"/>
              <a:gd name="connsiteX5" fmla="*/ 204537 w 851287"/>
              <a:gd name="connsiteY5" fmla="*/ 529390 h 902369"/>
              <a:gd name="connsiteX6" fmla="*/ 180474 w 851287"/>
              <a:gd name="connsiteY6" fmla="*/ 565484 h 902369"/>
              <a:gd name="connsiteX7" fmla="*/ 144379 w 851287"/>
              <a:gd name="connsiteY7" fmla="*/ 625642 h 902369"/>
              <a:gd name="connsiteX8" fmla="*/ 108285 w 851287"/>
              <a:gd name="connsiteY8" fmla="*/ 673769 h 902369"/>
              <a:gd name="connsiteX9" fmla="*/ 60158 w 851287"/>
              <a:gd name="connsiteY9" fmla="*/ 745958 h 902369"/>
              <a:gd name="connsiteX10" fmla="*/ 24064 w 851287"/>
              <a:gd name="connsiteY10" fmla="*/ 830179 h 902369"/>
              <a:gd name="connsiteX11" fmla="*/ 0 w 851287"/>
              <a:gd name="connsiteY11" fmla="*/ 854242 h 902369"/>
              <a:gd name="connsiteX12" fmla="*/ 72190 w 851287"/>
              <a:gd name="connsiteY12" fmla="*/ 806116 h 902369"/>
              <a:gd name="connsiteX13" fmla="*/ 120316 w 851287"/>
              <a:gd name="connsiteY13" fmla="*/ 782053 h 902369"/>
              <a:gd name="connsiteX14" fmla="*/ 192506 w 851287"/>
              <a:gd name="connsiteY14" fmla="*/ 757990 h 902369"/>
              <a:gd name="connsiteX15" fmla="*/ 336885 w 851287"/>
              <a:gd name="connsiteY15" fmla="*/ 721895 h 902369"/>
              <a:gd name="connsiteX16" fmla="*/ 445169 w 851287"/>
              <a:gd name="connsiteY16" fmla="*/ 697832 h 902369"/>
              <a:gd name="connsiteX17" fmla="*/ 481264 w 851287"/>
              <a:gd name="connsiteY17" fmla="*/ 673769 h 902369"/>
              <a:gd name="connsiteX18" fmla="*/ 541422 w 851287"/>
              <a:gd name="connsiteY18" fmla="*/ 661737 h 902369"/>
              <a:gd name="connsiteX19" fmla="*/ 577516 w 851287"/>
              <a:gd name="connsiteY19" fmla="*/ 649705 h 902369"/>
              <a:gd name="connsiteX20" fmla="*/ 637674 w 851287"/>
              <a:gd name="connsiteY20" fmla="*/ 637674 h 902369"/>
              <a:gd name="connsiteX21" fmla="*/ 685800 w 851287"/>
              <a:gd name="connsiteY21" fmla="*/ 613611 h 902369"/>
              <a:gd name="connsiteX22" fmla="*/ 721895 w 851287"/>
              <a:gd name="connsiteY22" fmla="*/ 589548 h 902369"/>
              <a:gd name="connsiteX23" fmla="*/ 757990 w 851287"/>
              <a:gd name="connsiteY23" fmla="*/ 577516 h 902369"/>
              <a:gd name="connsiteX24" fmla="*/ 830179 w 851287"/>
              <a:gd name="connsiteY24" fmla="*/ 541421 h 902369"/>
              <a:gd name="connsiteX25" fmla="*/ 709864 w 851287"/>
              <a:gd name="connsiteY25" fmla="*/ 505326 h 902369"/>
              <a:gd name="connsiteX26" fmla="*/ 625643 w 851287"/>
              <a:gd name="connsiteY26" fmla="*/ 493295 h 902369"/>
              <a:gd name="connsiteX27" fmla="*/ 505327 w 851287"/>
              <a:gd name="connsiteY27" fmla="*/ 457200 h 902369"/>
              <a:gd name="connsiteX28" fmla="*/ 469232 w 851287"/>
              <a:gd name="connsiteY28" fmla="*/ 445169 h 902369"/>
              <a:gd name="connsiteX29" fmla="*/ 372979 w 851287"/>
              <a:gd name="connsiteY29" fmla="*/ 421105 h 902369"/>
              <a:gd name="connsiteX30" fmla="*/ 300790 w 851287"/>
              <a:gd name="connsiteY30" fmla="*/ 397042 h 902369"/>
              <a:gd name="connsiteX31" fmla="*/ 204537 w 851287"/>
              <a:gd name="connsiteY31" fmla="*/ 360948 h 902369"/>
              <a:gd name="connsiteX32" fmla="*/ 84222 w 851287"/>
              <a:gd name="connsiteY32" fmla="*/ 336884 h 902369"/>
              <a:gd name="connsiteX33" fmla="*/ 48127 w 851287"/>
              <a:gd name="connsiteY33" fmla="*/ 348916 h 902369"/>
              <a:gd name="connsiteX34" fmla="*/ 84222 w 851287"/>
              <a:gd name="connsiteY34" fmla="*/ 385011 h 902369"/>
              <a:gd name="connsiteX35" fmla="*/ 108285 w 851287"/>
              <a:gd name="connsiteY35" fmla="*/ 421105 h 902369"/>
              <a:gd name="connsiteX36" fmla="*/ 156411 w 851287"/>
              <a:gd name="connsiteY36" fmla="*/ 493295 h 902369"/>
              <a:gd name="connsiteX37" fmla="*/ 168443 w 851287"/>
              <a:gd name="connsiteY37" fmla="*/ 529390 h 902369"/>
              <a:gd name="connsiteX38" fmla="*/ 228600 w 851287"/>
              <a:gd name="connsiteY38" fmla="*/ 589548 h 902369"/>
              <a:gd name="connsiteX39" fmla="*/ 252664 w 851287"/>
              <a:gd name="connsiteY39" fmla="*/ 613611 h 902369"/>
              <a:gd name="connsiteX40" fmla="*/ 288758 w 851287"/>
              <a:gd name="connsiteY40" fmla="*/ 637674 h 902369"/>
              <a:gd name="connsiteX41" fmla="*/ 372979 w 851287"/>
              <a:gd name="connsiteY41" fmla="*/ 733926 h 902369"/>
              <a:gd name="connsiteX42" fmla="*/ 397043 w 851287"/>
              <a:gd name="connsiteY42" fmla="*/ 757990 h 902369"/>
              <a:gd name="connsiteX43" fmla="*/ 445169 w 851287"/>
              <a:gd name="connsiteY43" fmla="*/ 818148 h 902369"/>
              <a:gd name="connsiteX44" fmla="*/ 481264 w 851287"/>
              <a:gd name="connsiteY44" fmla="*/ 842211 h 902369"/>
              <a:gd name="connsiteX45" fmla="*/ 541422 w 851287"/>
              <a:gd name="connsiteY45" fmla="*/ 902369 h 902369"/>
              <a:gd name="connsiteX46" fmla="*/ 517358 w 851287"/>
              <a:gd name="connsiteY46" fmla="*/ 493295 h 902369"/>
              <a:gd name="connsiteX47" fmla="*/ 505327 w 851287"/>
              <a:gd name="connsiteY47" fmla="*/ 457200 h 902369"/>
              <a:gd name="connsiteX48" fmla="*/ 493295 w 851287"/>
              <a:gd name="connsiteY48" fmla="*/ 385011 h 902369"/>
              <a:gd name="connsiteX49" fmla="*/ 469232 w 851287"/>
              <a:gd name="connsiteY49" fmla="*/ 60158 h 902369"/>
              <a:gd name="connsiteX50" fmla="*/ 469232 w 851287"/>
              <a:gd name="connsiteY50" fmla="*/ 0 h 902369"/>
              <a:gd name="connsiteX0" fmla="*/ 442211 w 851287"/>
              <a:gd name="connsiteY0" fmla="*/ 0 h 906960"/>
              <a:gd name="connsiteX1" fmla="*/ 493295 w 851287"/>
              <a:gd name="connsiteY1" fmla="*/ 88812 h 906960"/>
              <a:gd name="connsiteX2" fmla="*/ 469232 w 851287"/>
              <a:gd name="connsiteY2" fmla="*/ 136939 h 906960"/>
              <a:gd name="connsiteX3" fmla="*/ 421106 w 851287"/>
              <a:gd name="connsiteY3" fmla="*/ 173033 h 906960"/>
              <a:gd name="connsiteX4" fmla="*/ 300790 w 851287"/>
              <a:gd name="connsiteY4" fmla="*/ 413665 h 906960"/>
              <a:gd name="connsiteX5" fmla="*/ 204537 w 851287"/>
              <a:gd name="connsiteY5" fmla="*/ 533981 h 906960"/>
              <a:gd name="connsiteX6" fmla="*/ 180474 w 851287"/>
              <a:gd name="connsiteY6" fmla="*/ 570075 h 906960"/>
              <a:gd name="connsiteX7" fmla="*/ 144379 w 851287"/>
              <a:gd name="connsiteY7" fmla="*/ 630233 h 906960"/>
              <a:gd name="connsiteX8" fmla="*/ 108285 w 851287"/>
              <a:gd name="connsiteY8" fmla="*/ 678360 h 906960"/>
              <a:gd name="connsiteX9" fmla="*/ 60158 w 851287"/>
              <a:gd name="connsiteY9" fmla="*/ 750549 h 906960"/>
              <a:gd name="connsiteX10" fmla="*/ 24064 w 851287"/>
              <a:gd name="connsiteY10" fmla="*/ 834770 h 906960"/>
              <a:gd name="connsiteX11" fmla="*/ 0 w 851287"/>
              <a:gd name="connsiteY11" fmla="*/ 858833 h 906960"/>
              <a:gd name="connsiteX12" fmla="*/ 72190 w 851287"/>
              <a:gd name="connsiteY12" fmla="*/ 810707 h 906960"/>
              <a:gd name="connsiteX13" fmla="*/ 120316 w 851287"/>
              <a:gd name="connsiteY13" fmla="*/ 786644 h 906960"/>
              <a:gd name="connsiteX14" fmla="*/ 192506 w 851287"/>
              <a:gd name="connsiteY14" fmla="*/ 762581 h 906960"/>
              <a:gd name="connsiteX15" fmla="*/ 336885 w 851287"/>
              <a:gd name="connsiteY15" fmla="*/ 726486 h 906960"/>
              <a:gd name="connsiteX16" fmla="*/ 445169 w 851287"/>
              <a:gd name="connsiteY16" fmla="*/ 702423 h 906960"/>
              <a:gd name="connsiteX17" fmla="*/ 481264 w 851287"/>
              <a:gd name="connsiteY17" fmla="*/ 678360 h 906960"/>
              <a:gd name="connsiteX18" fmla="*/ 541422 w 851287"/>
              <a:gd name="connsiteY18" fmla="*/ 666328 h 906960"/>
              <a:gd name="connsiteX19" fmla="*/ 577516 w 851287"/>
              <a:gd name="connsiteY19" fmla="*/ 654296 h 906960"/>
              <a:gd name="connsiteX20" fmla="*/ 637674 w 851287"/>
              <a:gd name="connsiteY20" fmla="*/ 642265 h 906960"/>
              <a:gd name="connsiteX21" fmla="*/ 685800 w 851287"/>
              <a:gd name="connsiteY21" fmla="*/ 618202 h 906960"/>
              <a:gd name="connsiteX22" fmla="*/ 721895 w 851287"/>
              <a:gd name="connsiteY22" fmla="*/ 594139 h 906960"/>
              <a:gd name="connsiteX23" fmla="*/ 757990 w 851287"/>
              <a:gd name="connsiteY23" fmla="*/ 582107 h 906960"/>
              <a:gd name="connsiteX24" fmla="*/ 830179 w 851287"/>
              <a:gd name="connsiteY24" fmla="*/ 546012 h 906960"/>
              <a:gd name="connsiteX25" fmla="*/ 709864 w 851287"/>
              <a:gd name="connsiteY25" fmla="*/ 509917 h 906960"/>
              <a:gd name="connsiteX26" fmla="*/ 625643 w 851287"/>
              <a:gd name="connsiteY26" fmla="*/ 497886 h 906960"/>
              <a:gd name="connsiteX27" fmla="*/ 505327 w 851287"/>
              <a:gd name="connsiteY27" fmla="*/ 461791 h 906960"/>
              <a:gd name="connsiteX28" fmla="*/ 469232 w 851287"/>
              <a:gd name="connsiteY28" fmla="*/ 449760 h 906960"/>
              <a:gd name="connsiteX29" fmla="*/ 372979 w 851287"/>
              <a:gd name="connsiteY29" fmla="*/ 425696 h 906960"/>
              <a:gd name="connsiteX30" fmla="*/ 300790 w 851287"/>
              <a:gd name="connsiteY30" fmla="*/ 401633 h 906960"/>
              <a:gd name="connsiteX31" fmla="*/ 204537 w 851287"/>
              <a:gd name="connsiteY31" fmla="*/ 365539 h 906960"/>
              <a:gd name="connsiteX32" fmla="*/ 84222 w 851287"/>
              <a:gd name="connsiteY32" fmla="*/ 341475 h 906960"/>
              <a:gd name="connsiteX33" fmla="*/ 48127 w 851287"/>
              <a:gd name="connsiteY33" fmla="*/ 353507 h 906960"/>
              <a:gd name="connsiteX34" fmla="*/ 84222 w 851287"/>
              <a:gd name="connsiteY34" fmla="*/ 389602 h 906960"/>
              <a:gd name="connsiteX35" fmla="*/ 108285 w 851287"/>
              <a:gd name="connsiteY35" fmla="*/ 425696 h 906960"/>
              <a:gd name="connsiteX36" fmla="*/ 156411 w 851287"/>
              <a:gd name="connsiteY36" fmla="*/ 497886 h 906960"/>
              <a:gd name="connsiteX37" fmla="*/ 168443 w 851287"/>
              <a:gd name="connsiteY37" fmla="*/ 533981 h 906960"/>
              <a:gd name="connsiteX38" fmla="*/ 228600 w 851287"/>
              <a:gd name="connsiteY38" fmla="*/ 594139 h 906960"/>
              <a:gd name="connsiteX39" fmla="*/ 252664 w 851287"/>
              <a:gd name="connsiteY39" fmla="*/ 618202 h 906960"/>
              <a:gd name="connsiteX40" fmla="*/ 288758 w 851287"/>
              <a:gd name="connsiteY40" fmla="*/ 642265 h 906960"/>
              <a:gd name="connsiteX41" fmla="*/ 372979 w 851287"/>
              <a:gd name="connsiteY41" fmla="*/ 738517 h 906960"/>
              <a:gd name="connsiteX42" fmla="*/ 397043 w 851287"/>
              <a:gd name="connsiteY42" fmla="*/ 762581 h 906960"/>
              <a:gd name="connsiteX43" fmla="*/ 445169 w 851287"/>
              <a:gd name="connsiteY43" fmla="*/ 822739 h 906960"/>
              <a:gd name="connsiteX44" fmla="*/ 481264 w 851287"/>
              <a:gd name="connsiteY44" fmla="*/ 846802 h 906960"/>
              <a:gd name="connsiteX45" fmla="*/ 541422 w 851287"/>
              <a:gd name="connsiteY45" fmla="*/ 906960 h 906960"/>
              <a:gd name="connsiteX46" fmla="*/ 517358 w 851287"/>
              <a:gd name="connsiteY46" fmla="*/ 497886 h 906960"/>
              <a:gd name="connsiteX47" fmla="*/ 505327 w 851287"/>
              <a:gd name="connsiteY47" fmla="*/ 461791 h 906960"/>
              <a:gd name="connsiteX48" fmla="*/ 493295 w 851287"/>
              <a:gd name="connsiteY48" fmla="*/ 389602 h 906960"/>
              <a:gd name="connsiteX49" fmla="*/ 469232 w 851287"/>
              <a:gd name="connsiteY49" fmla="*/ 64749 h 906960"/>
              <a:gd name="connsiteX50" fmla="*/ 469232 w 851287"/>
              <a:gd name="connsiteY50" fmla="*/ 4591 h 906960"/>
              <a:gd name="connsiteX0" fmla="*/ 442211 w 851287"/>
              <a:gd name="connsiteY0" fmla="*/ 0 h 906960"/>
              <a:gd name="connsiteX1" fmla="*/ 437001 w 851287"/>
              <a:gd name="connsiteY1" fmla="*/ 87424 h 906960"/>
              <a:gd name="connsiteX2" fmla="*/ 469232 w 851287"/>
              <a:gd name="connsiteY2" fmla="*/ 136939 h 906960"/>
              <a:gd name="connsiteX3" fmla="*/ 421106 w 851287"/>
              <a:gd name="connsiteY3" fmla="*/ 173033 h 906960"/>
              <a:gd name="connsiteX4" fmla="*/ 300790 w 851287"/>
              <a:gd name="connsiteY4" fmla="*/ 413665 h 906960"/>
              <a:gd name="connsiteX5" fmla="*/ 204537 w 851287"/>
              <a:gd name="connsiteY5" fmla="*/ 533981 h 906960"/>
              <a:gd name="connsiteX6" fmla="*/ 180474 w 851287"/>
              <a:gd name="connsiteY6" fmla="*/ 570075 h 906960"/>
              <a:gd name="connsiteX7" fmla="*/ 144379 w 851287"/>
              <a:gd name="connsiteY7" fmla="*/ 630233 h 906960"/>
              <a:gd name="connsiteX8" fmla="*/ 108285 w 851287"/>
              <a:gd name="connsiteY8" fmla="*/ 678360 h 906960"/>
              <a:gd name="connsiteX9" fmla="*/ 60158 w 851287"/>
              <a:gd name="connsiteY9" fmla="*/ 750549 h 906960"/>
              <a:gd name="connsiteX10" fmla="*/ 24064 w 851287"/>
              <a:gd name="connsiteY10" fmla="*/ 834770 h 906960"/>
              <a:gd name="connsiteX11" fmla="*/ 0 w 851287"/>
              <a:gd name="connsiteY11" fmla="*/ 858833 h 906960"/>
              <a:gd name="connsiteX12" fmla="*/ 72190 w 851287"/>
              <a:gd name="connsiteY12" fmla="*/ 810707 h 906960"/>
              <a:gd name="connsiteX13" fmla="*/ 120316 w 851287"/>
              <a:gd name="connsiteY13" fmla="*/ 786644 h 906960"/>
              <a:gd name="connsiteX14" fmla="*/ 192506 w 851287"/>
              <a:gd name="connsiteY14" fmla="*/ 762581 h 906960"/>
              <a:gd name="connsiteX15" fmla="*/ 336885 w 851287"/>
              <a:gd name="connsiteY15" fmla="*/ 726486 h 906960"/>
              <a:gd name="connsiteX16" fmla="*/ 445169 w 851287"/>
              <a:gd name="connsiteY16" fmla="*/ 702423 h 906960"/>
              <a:gd name="connsiteX17" fmla="*/ 481264 w 851287"/>
              <a:gd name="connsiteY17" fmla="*/ 678360 h 906960"/>
              <a:gd name="connsiteX18" fmla="*/ 541422 w 851287"/>
              <a:gd name="connsiteY18" fmla="*/ 666328 h 906960"/>
              <a:gd name="connsiteX19" fmla="*/ 577516 w 851287"/>
              <a:gd name="connsiteY19" fmla="*/ 654296 h 906960"/>
              <a:gd name="connsiteX20" fmla="*/ 637674 w 851287"/>
              <a:gd name="connsiteY20" fmla="*/ 642265 h 906960"/>
              <a:gd name="connsiteX21" fmla="*/ 685800 w 851287"/>
              <a:gd name="connsiteY21" fmla="*/ 618202 h 906960"/>
              <a:gd name="connsiteX22" fmla="*/ 721895 w 851287"/>
              <a:gd name="connsiteY22" fmla="*/ 594139 h 906960"/>
              <a:gd name="connsiteX23" fmla="*/ 757990 w 851287"/>
              <a:gd name="connsiteY23" fmla="*/ 582107 h 906960"/>
              <a:gd name="connsiteX24" fmla="*/ 830179 w 851287"/>
              <a:gd name="connsiteY24" fmla="*/ 546012 h 906960"/>
              <a:gd name="connsiteX25" fmla="*/ 709864 w 851287"/>
              <a:gd name="connsiteY25" fmla="*/ 509917 h 906960"/>
              <a:gd name="connsiteX26" fmla="*/ 625643 w 851287"/>
              <a:gd name="connsiteY26" fmla="*/ 497886 h 906960"/>
              <a:gd name="connsiteX27" fmla="*/ 505327 w 851287"/>
              <a:gd name="connsiteY27" fmla="*/ 461791 h 906960"/>
              <a:gd name="connsiteX28" fmla="*/ 469232 w 851287"/>
              <a:gd name="connsiteY28" fmla="*/ 449760 h 906960"/>
              <a:gd name="connsiteX29" fmla="*/ 372979 w 851287"/>
              <a:gd name="connsiteY29" fmla="*/ 425696 h 906960"/>
              <a:gd name="connsiteX30" fmla="*/ 300790 w 851287"/>
              <a:gd name="connsiteY30" fmla="*/ 401633 h 906960"/>
              <a:gd name="connsiteX31" fmla="*/ 204537 w 851287"/>
              <a:gd name="connsiteY31" fmla="*/ 365539 h 906960"/>
              <a:gd name="connsiteX32" fmla="*/ 84222 w 851287"/>
              <a:gd name="connsiteY32" fmla="*/ 341475 h 906960"/>
              <a:gd name="connsiteX33" fmla="*/ 48127 w 851287"/>
              <a:gd name="connsiteY33" fmla="*/ 353507 h 906960"/>
              <a:gd name="connsiteX34" fmla="*/ 84222 w 851287"/>
              <a:gd name="connsiteY34" fmla="*/ 389602 h 906960"/>
              <a:gd name="connsiteX35" fmla="*/ 108285 w 851287"/>
              <a:gd name="connsiteY35" fmla="*/ 425696 h 906960"/>
              <a:gd name="connsiteX36" fmla="*/ 156411 w 851287"/>
              <a:gd name="connsiteY36" fmla="*/ 497886 h 906960"/>
              <a:gd name="connsiteX37" fmla="*/ 168443 w 851287"/>
              <a:gd name="connsiteY37" fmla="*/ 533981 h 906960"/>
              <a:gd name="connsiteX38" fmla="*/ 228600 w 851287"/>
              <a:gd name="connsiteY38" fmla="*/ 594139 h 906960"/>
              <a:gd name="connsiteX39" fmla="*/ 252664 w 851287"/>
              <a:gd name="connsiteY39" fmla="*/ 618202 h 906960"/>
              <a:gd name="connsiteX40" fmla="*/ 288758 w 851287"/>
              <a:gd name="connsiteY40" fmla="*/ 642265 h 906960"/>
              <a:gd name="connsiteX41" fmla="*/ 372979 w 851287"/>
              <a:gd name="connsiteY41" fmla="*/ 738517 h 906960"/>
              <a:gd name="connsiteX42" fmla="*/ 397043 w 851287"/>
              <a:gd name="connsiteY42" fmla="*/ 762581 h 906960"/>
              <a:gd name="connsiteX43" fmla="*/ 445169 w 851287"/>
              <a:gd name="connsiteY43" fmla="*/ 822739 h 906960"/>
              <a:gd name="connsiteX44" fmla="*/ 481264 w 851287"/>
              <a:gd name="connsiteY44" fmla="*/ 846802 h 906960"/>
              <a:gd name="connsiteX45" fmla="*/ 541422 w 851287"/>
              <a:gd name="connsiteY45" fmla="*/ 906960 h 906960"/>
              <a:gd name="connsiteX46" fmla="*/ 517358 w 851287"/>
              <a:gd name="connsiteY46" fmla="*/ 497886 h 906960"/>
              <a:gd name="connsiteX47" fmla="*/ 505327 w 851287"/>
              <a:gd name="connsiteY47" fmla="*/ 461791 h 906960"/>
              <a:gd name="connsiteX48" fmla="*/ 493295 w 851287"/>
              <a:gd name="connsiteY48" fmla="*/ 389602 h 906960"/>
              <a:gd name="connsiteX49" fmla="*/ 469232 w 851287"/>
              <a:gd name="connsiteY49" fmla="*/ 64749 h 906960"/>
              <a:gd name="connsiteX50" fmla="*/ 469232 w 851287"/>
              <a:gd name="connsiteY50" fmla="*/ 4591 h 906960"/>
              <a:gd name="connsiteX0" fmla="*/ 442211 w 851287"/>
              <a:gd name="connsiteY0" fmla="*/ 0 h 906960"/>
              <a:gd name="connsiteX1" fmla="*/ 437001 w 851287"/>
              <a:gd name="connsiteY1" fmla="*/ 87424 h 906960"/>
              <a:gd name="connsiteX2" fmla="*/ 421110 w 851287"/>
              <a:gd name="connsiteY2" fmla="*/ 174848 h 906960"/>
              <a:gd name="connsiteX3" fmla="*/ 421106 w 851287"/>
              <a:gd name="connsiteY3" fmla="*/ 173033 h 906960"/>
              <a:gd name="connsiteX4" fmla="*/ 300790 w 851287"/>
              <a:gd name="connsiteY4" fmla="*/ 413665 h 906960"/>
              <a:gd name="connsiteX5" fmla="*/ 204537 w 851287"/>
              <a:gd name="connsiteY5" fmla="*/ 533981 h 906960"/>
              <a:gd name="connsiteX6" fmla="*/ 180474 w 851287"/>
              <a:gd name="connsiteY6" fmla="*/ 570075 h 906960"/>
              <a:gd name="connsiteX7" fmla="*/ 144379 w 851287"/>
              <a:gd name="connsiteY7" fmla="*/ 630233 h 906960"/>
              <a:gd name="connsiteX8" fmla="*/ 108285 w 851287"/>
              <a:gd name="connsiteY8" fmla="*/ 678360 h 906960"/>
              <a:gd name="connsiteX9" fmla="*/ 60158 w 851287"/>
              <a:gd name="connsiteY9" fmla="*/ 750549 h 906960"/>
              <a:gd name="connsiteX10" fmla="*/ 24064 w 851287"/>
              <a:gd name="connsiteY10" fmla="*/ 834770 h 906960"/>
              <a:gd name="connsiteX11" fmla="*/ 0 w 851287"/>
              <a:gd name="connsiteY11" fmla="*/ 858833 h 906960"/>
              <a:gd name="connsiteX12" fmla="*/ 72190 w 851287"/>
              <a:gd name="connsiteY12" fmla="*/ 810707 h 906960"/>
              <a:gd name="connsiteX13" fmla="*/ 120316 w 851287"/>
              <a:gd name="connsiteY13" fmla="*/ 786644 h 906960"/>
              <a:gd name="connsiteX14" fmla="*/ 192506 w 851287"/>
              <a:gd name="connsiteY14" fmla="*/ 762581 h 906960"/>
              <a:gd name="connsiteX15" fmla="*/ 336885 w 851287"/>
              <a:gd name="connsiteY15" fmla="*/ 726486 h 906960"/>
              <a:gd name="connsiteX16" fmla="*/ 445169 w 851287"/>
              <a:gd name="connsiteY16" fmla="*/ 702423 h 906960"/>
              <a:gd name="connsiteX17" fmla="*/ 481264 w 851287"/>
              <a:gd name="connsiteY17" fmla="*/ 678360 h 906960"/>
              <a:gd name="connsiteX18" fmla="*/ 541422 w 851287"/>
              <a:gd name="connsiteY18" fmla="*/ 666328 h 906960"/>
              <a:gd name="connsiteX19" fmla="*/ 577516 w 851287"/>
              <a:gd name="connsiteY19" fmla="*/ 654296 h 906960"/>
              <a:gd name="connsiteX20" fmla="*/ 637674 w 851287"/>
              <a:gd name="connsiteY20" fmla="*/ 642265 h 906960"/>
              <a:gd name="connsiteX21" fmla="*/ 685800 w 851287"/>
              <a:gd name="connsiteY21" fmla="*/ 618202 h 906960"/>
              <a:gd name="connsiteX22" fmla="*/ 721895 w 851287"/>
              <a:gd name="connsiteY22" fmla="*/ 594139 h 906960"/>
              <a:gd name="connsiteX23" fmla="*/ 757990 w 851287"/>
              <a:gd name="connsiteY23" fmla="*/ 582107 h 906960"/>
              <a:gd name="connsiteX24" fmla="*/ 830179 w 851287"/>
              <a:gd name="connsiteY24" fmla="*/ 546012 h 906960"/>
              <a:gd name="connsiteX25" fmla="*/ 709864 w 851287"/>
              <a:gd name="connsiteY25" fmla="*/ 509917 h 906960"/>
              <a:gd name="connsiteX26" fmla="*/ 625643 w 851287"/>
              <a:gd name="connsiteY26" fmla="*/ 497886 h 906960"/>
              <a:gd name="connsiteX27" fmla="*/ 505327 w 851287"/>
              <a:gd name="connsiteY27" fmla="*/ 461791 h 906960"/>
              <a:gd name="connsiteX28" fmla="*/ 469232 w 851287"/>
              <a:gd name="connsiteY28" fmla="*/ 449760 h 906960"/>
              <a:gd name="connsiteX29" fmla="*/ 372979 w 851287"/>
              <a:gd name="connsiteY29" fmla="*/ 425696 h 906960"/>
              <a:gd name="connsiteX30" fmla="*/ 300790 w 851287"/>
              <a:gd name="connsiteY30" fmla="*/ 401633 h 906960"/>
              <a:gd name="connsiteX31" fmla="*/ 204537 w 851287"/>
              <a:gd name="connsiteY31" fmla="*/ 365539 h 906960"/>
              <a:gd name="connsiteX32" fmla="*/ 84222 w 851287"/>
              <a:gd name="connsiteY32" fmla="*/ 341475 h 906960"/>
              <a:gd name="connsiteX33" fmla="*/ 48127 w 851287"/>
              <a:gd name="connsiteY33" fmla="*/ 353507 h 906960"/>
              <a:gd name="connsiteX34" fmla="*/ 84222 w 851287"/>
              <a:gd name="connsiteY34" fmla="*/ 389602 h 906960"/>
              <a:gd name="connsiteX35" fmla="*/ 108285 w 851287"/>
              <a:gd name="connsiteY35" fmla="*/ 425696 h 906960"/>
              <a:gd name="connsiteX36" fmla="*/ 156411 w 851287"/>
              <a:gd name="connsiteY36" fmla="*/ 497886 h 906960"/>
              <a:gd name="connsiteX37" fmla="*/ 168443 w 851287"/>
              <a:gd name="connsiteY37" fmla="*/ 533981 h 906960"/>
              <a:gd name="connsiteX38" fmla="*/ 228600 w 851287"/>
              <a:gd name="connsiteY38" fmla="*/ 594139 h 906960"/>
              <a:gd name="connsiteX39" fmla="*/ 252664 w 851287"/>
              <a:gd name="connsiteY39" fmla="*/ 618202 h 906960"/>
              <a:gd name="connsiteX40" fmla="*/ 288758 w 851287"/>
              <a:gd name="connsiteY40" fmla="*/ 642265 h 906960"/>
              <a:gd name="connsiteX41" fmla="*/ 372979 w 851287"/>
              <a:gd name="connsiteY41" fmla="*/ 738517 h 906960"/>
              <a:gd name="connsiteX42" fmla="*/ 397043 w 851287"/>
              <a:gd name="connsiteY42" fmla="*/ 762581 h 906960"/>
              <a:gd name="connsiteX43" fmla="*/ 445169 w 851287"/>
              <a:gd name="connsiteY43" fmla="*/ 822739 h 906960"/>
              <a:gd name="connsiteX44" fmla="*/ 481264 w 851287"/>
              <a:gd name="connsiteY44" fmla="*/ 846802 h 906960"/>
              <a:gd name="connsiteX45" fmla="*/ 541422 w 851287"/>
              <a:gd name="connsiteY45" fmla="*/ 906960 h 906960"/>
              <a:gd name="connsiteX46" fmla="*/ 517358 w 851287"/>
              <a:gd name="connsiteY46" fmla="*/ 497886 h 906960"/>
              <a:gd name="connsiteX47" fmla="*/ 505327 w 851287"/>
              <a:gd name="connsiteY47" fmla="*/ 461791 h 906960"/>
              <a:gd name="connsiteX48" fmla="*/ 493295 w 851287"/>
              <a:gd name="connsiteY48" fmla="*/ 389602 h 906960"/>
              <a:gd name="connsiteX49" fmla="*/ 469232 w 851287"/>
              <a:gd name="connsiteY49" fmla="*/ 64749 h 906960"/>
              <a:gd name="connsiteX50" fmla="*/ 469232 w 851287"/>
              <a:gd name="connsiteY50" fmla="*/ 4591 h 906960"/>
              <a:gd name="connsiteX0" fmla="*/ 468783 w 851287"/>
              <a:gd name="connsiteY0" fmla="*/ 0 h 906960"/>
              <a:gd name="connsiteX1" fmla="*/ 437001 w 851287"/>
              <a:gd name="connsiteY1" fmla="*/ 87424 h 906960"/>
              <a:gd name="connsiteX2" fmla="*/ 421110 w 851287"/>
              <a:gd name="connsiteY2" fmla="*/ 174848 h 906960"/>
              <a:gd name="connsiteX3" fmla="*/ 421106 w 851287"/>
              <a:gd name="connsiteY3" fmla="*/ 173033 h 906960"/>
              <a:gd name="connsiteX4" fmla="*/ 300790 w 851287"/>
              <a:gd name="connsiteY4" fmla="*/ 413665 h 906960"/>
              <a:gd name="connsiteX5" fmla="*/ 204537 w 851287"/>
              <a:gd name="connsiteY5" fmla="*/ 533981 h 906960"/>
              <a:gd name="connsiteX6" fmla="*/ 180474 w 851287"/>
              <a:gd name="connsiteY6" fmla="*/ 570075 h 906960"/>
              <a:gd name="connsiteX7" fmla="*/ 144379 w 851287"/>
              <a:gd name="connsiteY7" fmla="*/ 630233 h 906960"/>
              <a:gd name="connsiteX8" fmla="*/ 108285 w 851287"/>
              <a:gd name="connsiteY8" fmla="*/ 678360 h 906960"/>
              <a:gd name="connsiteX9" fmla="*/ 60158 w 851287"/>
              <a:gd name="connsiteY9" fmla="*/ 750549 h 906960"/>
              <a:gd name="connsiteX10" fmla="*/ 24064 w 851287"/>
              <a:gd name="connsiteY10" fmla="*/ 834770 h 906960"/>
              <a:gd name="connsiteX11" fmla="*/ 0 w 851287"/>
              <a:gd name="connsiteY11" fmla="*/ 858833 h 906960"/>
              <a:gd name="connsiteX12" fmla="*/ 72190 w 851287"/>
              <a:gd name="connsiteY12" fmla="*/ 810707 h 906960"/>
              <a:gd name="connsiteX13" fmla="*/ 120316 w 851287"/>
              <a:gd name="connsiteY13" fmla="*/ 786644 h 906960"/>
              <a:gd name="connsiteX14" fmla="*/ 192506 w 851287"/>
              <a:gd name="connsiteY14" fmla="*/ 762581 h 906960"/>
              <a:gd name="connsiteX15" fmla="*/ 336885 w 851287"/>
              <a:gd name="connsiteY15" fmla="*/ 726486 h 906960"/>
              <a:gd name="connsiteX16" fmla="*/ 445169 w 851287"/>
              <a:gd name="connsiteY16" fmla="*/ 702423 h 906960"/>
              <a:gd name="connsiteX17" fmla="*/ 481264 w 851287"/>
              <a:gd name="connsiteY17" fmla="*/ 678360 h 906960"/>
              <a:gd name="connsiteX18" fmla="*/ 541422 w 851287"/>
              <a:gd name="connsiteY18" fmla="*/ 666328 h 906960"/>
              <a:gd name="connsiteX19" fmla="*/ 577516 w 851287"/>
              <a:gd name="connsiteY19" fmla="*/ 654296 h 906960"/>
              <a:gd name="connsiteX20" fmla="*/ 637674 w 851287"/>
              <a:gd name="connsiteY20" fmla="*/ 642265 h 906960"/>
              <a:gd name="connsiteX21" fmla="*/ 685800 w 851287"/>
              <a:gd name="connsiteY21" fmla="*/ 618202 h 906960"/>
              <a:gd name="connsiteX22" fmla="*/ 721895 w 851287"/>
              <a:gd name="connsiteY22" fmla="*/ 594139 h 906960"/>
              <a:gd name="connsiteX23" fmla="*/ 757990 w 851287"/>
              <a:gd name="connsiteY23" fmla="*/ 582107 h 906960"/>
              <a:gd name="connsiteX24" fmla="*/ 830179 w 851287"/>
              <a:gd name="connsiteY24" fmla="*/ 546012 h 906960"/>
              <a:gd name="connsiteX25" fmla="*/ 709864 w 851287"/>
              <a:gd name="connsiteY25" fmla="*/ 509917 h 906960"/>
              <a:gd name="connsiteX26" fmla="*/ 625643 w 851287"/>
              <a:gd name="connsiteY26" fmla="*/ 497886 h 906960"/>
              <a:gd name="connsiteX27" fmla="*/ 505327 w 851287"/>
              <a:gd name="connsiteY27" fmla="*/ 461791 h 906960"/>
              <a:gd name="connsiteX28" fmla="*/ 469232 w 851287"/>
              <a:gd name="connsiteY28" fmla="*/ 449760 h 906960"/>
              <a:gd name="connsiteX29" fmla="*/ 372979 w 851287"/>
              <a:gd name="connsiteY29" fmla="*/ 425696 h 906960"/>
              <a:gd name="connsiteX30" fmla="*/ 300790 w 851287"/>
              <a:gd name="connsiteY30" fmla="*/ 401633 h 906960"/>
              <a:gd name="connsiteX31" fmla="*/ 204537 w 851287"/>
              <a:gd name="connsiteY31" fmla="*/ 365539 h 906960"/>
              <a:gd name="connsiteX32" fmla="*/ 84222 w 851287"/>
              <a:gd name="connsiteY32" fmla="*/ 341475 h 906960"/>
              <a:gd name="connsiteX33" fmla="*/ 48127 w 851287"/>
              <a:gd name="connsiteY33" fmla="*/ 353507 h 906960"/>
              <a:gd name="connsiteX34" fmla="*/ 84222 w 851287"/>
              <a:gd name="connsiteY34" fmla="*/ 389602 h 906960"/>
              <a:gd name="connsiteX35" fmla="*/ 108285 w 851287"/>
              <a:gd name="connsiteY35" fmla="*/ 425696 h 906960"/>
              <a:gd name="connsiteX36" fmla="*/ 156411 w 851287"/>
              <a:gd name="connsiteY36" fmla="*/ 497886 h 906960"/>
              <a:gd name="connsiteX37" fmla="*/ 168443 w 851287"/>
              <a:gd name="connsiteY37" fmla="*/ 533981 h 906960"/>
              <a:gd name="connsiteX38" fmla="*/ 228600 w 851287"/>
              <a:gd name="connsiteY38" fmla="*/ 594139 h 906960"/>
              <a:gd name="connsiteX39" fmla="*/ 252664 w 851287"/>
              <a:gd name="connsiteY39" fmla="*/ 618202 h 906960"/>
              <a:gd name="connsiteX40" fmla="*/ 288758 w 851287"/>
              <a:gd name="connsiteY40" fmla="*/ 642265 h 906960"/>
              <a:gd name="connsiteX41" fmla="*/ 372979 w 851287"/>
              <a:gd name="connsiteY41" fmla="*/ 738517 h 906960"/>
              <a:gd name="connsiteX42" fmla="*/ 397043 w 851287"/>
              <a:gd name="connsiteY42" fmla="*/ 762581 h 906960"/>
              <a:gd name="connsiteX43" fmla="*/ 445169 w 851287"/>
              <a:gd name="connsiteY43" fmla="*/ 822739 h 906960"/>
              <a:gd name="connsiteX44" fmla="*/ 481264 w 851287"/>
              <a:gd name="connsiteY44" fmla="*/ 846802 h 906960"/>
              <a:gd name="connsiteX45" fmla="*/ 541422 w 851287"/>
              <a:gd name="connsiteY45" fmla="*/ 906960 h 906960"/>
              <a:gd name="connsiteX46" fmla="*/ 517358 w 851287"/>
              <a:gd name="connsiteY46" fmla="*/ 497886 h 906960"/>
              <a:gd name="connsiteX47" fmla="*/ 505327 w 851287"/>
              <a:gd name="connsiteY47" fmla="*/ 461791 h 906960"/>
              <a:gd name="connsiteX48" fmla="*/ 493295 w 851287"/>
              <a:gd name="connsiteY48" fmla="*/ 389602 h 906960"/>
              <a:gd name="connsiteX49" fmla="*/ 469232 w 851287"/>
              <a:gd name="connsiteY49" fmla="*/ 64749 h 906960"/>
              <a:gd name="connsiteX50" fmla="*/ 469232 w 851287"/>
              <a:gd name="connsiteY50" fmla="*/ 4591 h 906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851287" h="906960">
                <a:moveTo>
                  <a:pt x="468783" y="0"/>
                </a:moveTo>
                <a:cubicBezTo>
                  <a:pt x="452741" y="24063"/>
                  <a:pt x="449934" y="61557"/>
                  <a:pt x="437001" y="87424"/>
                </a:cubicBezTo>
                <a:cubicBezTo>
                  <a:pt x="428980" y="103466"/>
                  <a:pt x="432782" y="161230"/>
                  <a:pt x="421110" y="174848"/>
                </a:cubicBezTo>
                <a:cubicBezTo>
                  <a:pt x="408060" y="190073"/>
                  <a:pt x="437148" y="161002"/>
                  <a:pt x="421106" y="173033"/>
                </a:cubicBezTo>
                <a:cubicBezTo>
                  <a:pt x="388790" y="269982"/>
                  <a:pt x="378532" y="316487"/>
                  <a:pt x="300790" y="413665"/>
                </a:cubicBezTo>
                <a:cubicBezTo>
                  <a:pt x="268706" y="453770"/>
                  <a:pt x="233027" y="491247"/>
                  <a:pt x="204537" y="533981"/>
                </a:cubicBezTo>
                <a:cubicBezTo>
                  <a:pt x="196516" y="546012"/>
                  <a:pt x="188138" y="557813"/>
                  <a:pt x="180474" y="570075"/>
                </a:cubicBezTo>
                <a:cubicBezTo>
                  <a:pt x="168080" y="589906"/>
                  <a:pt x="157351" y="610775"/>
                  <a:pt x="144379" y="630233"/>
                </a:cubicBezTo>
                <a:cubicBezTo>
                  <a:pt x="133256" y="646918"/>
                  <a:pt x="118913" y="661355"/>
                  <a:pt x="108285" y="678360"/>
                </a:cubicBezTo>
                <a:cubicBezTo>
                  <a:pt x="59729" y="756052"/>
                  <a:pt x="109187" y="701522"/>
                  <a:pt x="60158" y="750549"/>
                </a:cubicBezTo>
                <a:cubicBezTo>
                  <a:pt x="48075" y="798882"/>
                  <a:pt x="54278" y="797003"/>
                  <a:pt x="24064" y="834770"/>
                </a:cubicBezTo>
                <a:cubicBezTo>
                  <a:pt x="16978" y="843628"/>
                  <a:pt x="0" y="870177"/>
                  <a:pt x="0" y="858833"/>
                </a:cubicBezTo>
                <a:cubicBezTo>
                  <a:pt x="0" y="814651"/>
                  <a:pt x="48043" y="819762"/>
                  <a:pt x="72190" y="810707"/>
                </a:cubicBezTo>
                <a:cubicBezTo>
                  <a:pt x="88984" y="804409"/>
                  <a:pt x="103663" y="793305"/>
                  <a:pt x="120316" y="786644"/>
                </a:cubicBezTo>
                <a:cubicBezTo>
                  <a:pt x="143867" y="777224"/>
                  <a:pt x="168066" y="769370"/>
                  <a:pt x="192506" y="762581"/>
                </a:cubicBezTo>
                <a:cubicBezTo>
                  <a:pt x="240304" y="749304"/>
                  <a:pt x="288241" y="736215"/>
                  <a:pt x="336885" y="726486"/>
                </a:cubicBezTo>
                <a:cubicBezTo>
                  <a:pt x="413258" y="711211"/>
                  <a:pt x="377204" y="719414"/>
                  <a:pt x="445169" y="702423"/>
                </a:cubicBezTo>
                <a:cubicBezTo>
                  <a:pt x="457201" y="694402"/>
                  <a:pt x="467724" y="683437"/>
                  <a:pt x="481264" y="678360"/>
                </a:cubicBezTo>
                <a:cubicBezTo>
                  <a:pt x="500412" y="671180"/>
                  <a:pt x="521583" y="671288"/>
                  <a:pt x="541422" y="666328"/>
                </a:cubicBezTo>
                <a:cubicBezTo>
                  <a:pt x="553726" y="663252"/>
                  <a:pt x="565212" y="657372"/>
                  <a:pt x="577516" y="654296"/>
                </a:cubicBezTo>
                <a:cubicBezTo>
                  <a:pt x="597355" y="649336"/>
                  <a:pt x="617621" y="646275"/>
                  <a:pt x="637674" y="642265"/>
                </a:cubicBezTo>
                <a:cubicBezTo>
                  <a:pt x="653716" y="634244"/>
                  <a:pt x="670228" y="627100"/>
                  <a:pt x="685800" y="618202"/>
                </a:cubicBezTo>
                <a:cubicBezTo>
                  <a:pt x="698355" y="611028"/>
                  <a:pt x="708961" y="600606"/>
                  <a:pt x="721895" y="594139"/>
                </a:cubicBezTo>
                <a:cubicBezTo>
                  <a:pt x="733239" y="588467"/>
                  <a:pt x="746646" y="587779"/>
                  <a:pt x="757990" y="582107"/>
                </a:cubicBezTo>
                <a:cubicBezTo>
                  <a:pt x="851287" y="535458"/>
                  <a:pt x="739453" y="576256"/>
                  <a:pt x="830179" y="546012"/>
                </a:cubicBezTo>
                <a:cubicBezTo>
                  <a:pt x="792516" y="533458"/>
                  <a:pt x="749862" y="517189"/>
                  <a:pt x="709864" y="509917"/>
                </a:cubicBezTo>
                <a:cubicBezTo>
                  <a:pt x="681963" y="504844"/>
                  <a:pt x="653717" y="501896"/>
                  <a:pt x="625643" y="497886"/>
                </a:cubicBezTo>
                <a:cubicBezTo>
                  <a:pt x="454112" y="440710"/>
                  <a:pt x="632596" y="498153"/>
                  <a:pt x="505327" y="461791"/>
                </a:cubicBezTo>
                <a:cubicBezTo>
                  <a:pt x="493133" y="458307"/>
                  <a:pt x="481468" y="453097"/>
                  <a:pt x="469232" y="449760"/>
                </a:cubicBezTo>
                <a:cubicBezTo>
                  <a:pt x="437325" y="441058"/>
                  <a:pt x="404354" y="436154"/>
                  <a:pt x="372979" y="425696"/>
                </a:cubicBezTo>
                <a:cubicBezTo>
                  <a:pt x="348916" y="417675"/>
                  <a:pt x="324340" y="411053"/>
                  <a:pt x="300790" y="401633"/>
                </a:cubicBezTo>
                <a:cubicBezTo>
                  <a:pt x="268993" y="388914"/>
                  <a:pt x="237552" y="374972"/>
                  <a:pt x="204537" y="365539"/>
                </a:cubicBezTo>
                <a:cubicBezTo>
                  <a:pt x="154277" y="351179"/>
                  <a:pt x="140956" y="350931"/>
                  <a:pt x="84222" y="341475"/>
                </a:cubicBezTo>
                <a:cubicBezTo>
                  <a:pt x="72190" y="345486"/>
                  <a:pt x="48127" y="340824"/>
                  <a:pt x="48127" y="353507"/>
                </a:cubicBezTo>
                <a:cubicBezTo>
                  <a:pt x="48127" y="370522"/>
                  <a:pt x="73329" y="376530"/>
                  <a:pt x="84222" y="389602"/>
                </a:cubicBezTo>
                <a:cubicBezTo>
                  <a:pt x="93479" y="400710"/>
                  <a:pt x="100264" y="413665"/>
                  <a:pt x="108285" y="425696"/>
                </a:cubicBezTo>
                <a:cubicBezTo>
                  <a:pt x="136891" y="511518"/>
                  <a:pt x="96329" y="407764"/>
                  <a:pt x="156411" y="497886"/>
                </a:cubicBezTo>
                <a:cubicBezTo>
                  <a:pt x="163446" y="508438"/>
                  <a:pt x="160834" y="523835"/>
                  <a:pt x="168443" y="533981"/>
                </a:cubicBezTo>
                <a:cubicBezTo>
                  <a:pt x="185458" y="556668"/>
                  <a:pt x="208547" y="574086"/>
                  <a:pt x="228600" y="594139"/>
                </a:cubicBezTo>
                <a:cubicBezTo>
                  <a:pt x="236621" y="602160"/>
                  <a:pt x="243226" y="611910"/>
                  <a:pt x="252664" y="618202"/>
                </a:cubicBezTo>
                <a:cubicBezTo>
                  <a:pt x="264695" y="626223"/>
                  <a:pt x="277876" y="632743"/>
                  <a:pt x="288758" y="642265"/>
                </a:cubicBezTo>
                <a:cubicBezTo>
                  <a:pt x="387710" y="728849"/>
                  <a:pt x="318618" y="670566"/>
                  <a:pt x="372979" y="738517"/>
                </a:cubicBezTo>
                <a:cubicBezTo>
                  <a:pt x="380066" y="747375"/>
                  <a:pt x="389956" y="753723"/>
                  <a:pt x="397043" y="762581"/>
                </a:cubicBezTo>
                <a:cubicBezTo>
                  <a:pt x="424834" y="797319"/>
                  <a:pt x="412893" y="796918"/>
                  <a:pt x="445169" y="822739"/>
                </a:cubicBezTo>
                <a:cubicBezTo>
                  <a:pt x="456460" y="831772"/>
                  <a:pt x="470382" y="837280"/>
                  <a:pt x="481264" y="846802"/>
                </a:cubicBezTo>
                <a:cubicBezTo>
                  <a:pt x="502606" y="865476"/>
                  <a:pt x="541422" y="906960"/>
                  <a:pt x="541422" y="906960"/>
                </a:cubicBezTo>
                <a:cubicBezTo>
                  <a:pt x="538091" y="830339"/>
                  <a:pt x="532652" y="604944"/>
                  <a:pt x="517358" y="497886"/>
                </a:cubicBezTo>
                <a:cubicBezTo>
                  <a:pt x="515564" y="485331"/>
                  <a:pt x="508078" y="474171"/>
                  <a:pt x="505327" y="461791"/>
                </a:cubicBezTo>
                <a:cubicBezTo>
                  <a:pt x="500035" y="437977"/>
                  <a:pt x="497306" y="413665"/>
                  <a:pt x="493295" y="389602"/>
                </a:cubicBezTo>
                <a:cubicBezTo>
                  <a:pt x="483890" y="276736"/>
                  <a:pt x="474948" y="179056"/>
                  <a:pt x="469232" y="64749"/>
                </a:cubicBezTo>
                <a:cubicBezTo>
                  <a:pt x="468231" y="44721"/>
                  <a:pt x="469232" y="24644"/>
                  <a:pt x="469232" y="4591"/>
                </a:cubicBezTo>
              </a:path>
            </a:pathLst>
          </a:custGeom>
          <a:ln w="28575">
            <a:solidFill>
              <a:srgbClr val="C00000"/>
            </a:solidFill>
          </a:ln>
          <a:effectLst>
            <a:reflection blurRad="6350" stA="50000" endA="300" endPos="55500" dist="50800" dir="5400000" sy="-100000" algn="bl" rotWithShape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5328592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</a:pPr>
            <a:r>
              <a:rPr lang="en-US" altLang="ko-KR" sz="1300" dirty="0" smtClean="0"/>
              <a:t>B) </a:t>
            </a:r>
            <a:r>
              <a:rPr lang="ko-KR" altLang="en-US" sz="1300" dirty="0" smtClean="0"/>
              <a:t>어릴 때 피부색이 까만 편이어서 놀림을 받았었어</a:t>
            </a:r>
            <a:r>
              <a:rPr lang="en-US" altLang="ko-KR" sz="1300" dirty="0" smtClean="0"/>
              <a:t>. </a:t>
            </a:r>
            <a:r>
              <a:rPr lang="ko-KR" altLang="en-US" sz="1300" dirty="0" smtClean="0"/>
              <a:t>그래서 피부색이 콤플렉스였고 지금도 내 피부색이 까맣게 변하는 것을 원치 않는 것이 사실이야</a:t>
            </a:r>
            <a:r>
              <a:rPr lang="en-US" altLang="ko-KR" sz="1300" dirty="0" smtClean="0"/>
              <a:t>. </a:t>
            </a:r>
            <a:r>
              <a:rPr lang="ko-KR" altLang="en-US" sz="1300" dirty="0" smtClean="0"/>
              <a:t>어릴 때 놀림을 받을 때는 기분이 굉장히 좋지 않았어</a:t>
            </a:r>
            <a:r>
              <a:rPr lang="en-US" altLang="ko-KR" sz="1300" dirty="0" smtClean="0"/>
              <a:t>. </a:t>
            </a:r>
            <a:r>
              <a:rPr lang="ko-KR" altLang="en-US" sz="1300" dirty="0" smtClean="0"/>
              <a:t>그건 무엇 때문이었을까</a:t>
            </a:r>
            <a:r>
              <a:rPr lang="en-US" altLang="ko-KR" sz="1300" dirty="0" smtClean="0"/>
              <a:t>? </a:t>
            </a:r>
          </a:p>
          <a:p>
            <a:pPr>
              <a:lnSpc>
                <a:spcPct val="120000"/>
              </a:lnSpc>
            </a:pPr>
            <a:r>
              <a:rPr lang="en-US" altLang="ko-KR" sz="1300" dirty="0" smtClean="0"/>
              <a:t>B) </a:t>
            </a:r>
            <a:r>
              <a:rPr lang="ko-KR" altLang="en-US" sz="1300" dirty="0" smtClean="0"/>
              <a:t>또</a:t>
            </a:r>
            <a:r>
              <a:rPr lang="en-US" altLang="ko-KR" sz="1300" dirty="0" smtClean="0"/>
              <a:t>, </a:t>
            </a:r>
            <a:r>
              <a:rPr lang="ko-KR" altLang="en-US" sz="1300" dirty="0" smtClean="0"/>
              <a:t>하얀 피부가 깨끗한 피부처럼 보이는 일반적인 인식도 있는 것 같아</a:t>
            </a:r>
            <a:r>
              <a:rPr lang="en-US" altLang="ko-KR" sz="1300" dirty="0" smtClean="0"/>
              <a:t>. </a:t>
            </a:r>
            <a:r>
              <a:rPr lang="ko-KR" altLang="en-US" sz="1300" dirty="0" err="1" smtClean="0"/>
              <a:t>비리시리로</a:t>
            </a:r>
            <a:r>
              <a:rPr lang="ko-KR" altLang="en-US" sz="1300" dirty="0" smtClean="0"/>
              <a:t> 오는 도중 화장품 광고판을 봤는데</a:t>
            </a:r>
            <a:r>
              <a:rPr lang="en-US" altLang="ko-KR" sz="1300" dirty="0" smtClean="0"/>
              <a:t>, </a:t>
            </a:r>
            <a:r>
              <a:rPr lang="ko-KR" altLang="en-US" sz="1300" dirty="0" smtClean="0"/>
              <a:t>광고 문구에 ‘더 하얗게’라는 </a:t>
            </a:r>
            <a:r>
              <a:rPr lang="ko-KR" altLang="en-US" sz="1300" dirty="0" err="1" smtClean="0"/>
              <a:t>멘트가</a:t>
            </a:r>
            <a:r>
              <a:rPr lang="ko-KR" altLang="en-US" sz="1300" dirty="0" smtClean="0"/>
              <a:t> 쓰여 있었어</a:t>
            </a:r>
            <a:r>
              <a:rPr lang="en-US" altLang="ko-KR" sz="1300" dirty="0" smtClean="0"/>
              <a:t>. </a:t>
            </a:r>
            <a:r>
              <a:rPr lang="ko-KR" altLang="en-US" sz="1300" dirty="0" smtClean="0"/>
              <a:t>그 화장품광고 모델의 피부색도 하얗게 만들어 놨더라고 그래서 이 나라 사람들도 피부를 더 하얗게 만들고 싶어 하고</a:t>
            </a:r>
            <a:r>
              <a:rPr lang="en-US" altLang="ko-KR" sz="1300" dirty="0" smtClean="0"/>
              <a:t>, </a:t>
            </a:r>
            <a:r>
              <a:rPr lang="ko-KR" altLang="en-US" sz="1300" dirty="0" smtClean="0"/>
              <a:t>피부색이 하얀 것이 미인의 기준이 되는 구나 생각했어</a:t>
            </a:r>
            <a:r>
              <a:rPr lang="en-US" altLang="ko-KR" sz="1300" dirty="0" smtClean="0"/>
              <a:t>. </a:t>
            </a:r>
          </a:p>
          <a:p>
            <a:pPr>
              <a:lnSpc>
                <a:spcPct val="120000"/>
              </a:lnSpc>
            </a:pPr>
            <a:r>
              <a:rPr lang="en-US" altLang="ko-KR" sz="1300" dirty="0" smtClean="0"/>
              <a:t>K) </a:t>
            </a:r>
            <a:r>
              <a:rPr lang="ko-KR" altLang="en-US" sz="1300" dirty="0" smtClean="0"/>
              <a:t>피부색이 까맣다고 하면 싫어하는데</a:t>
            </a:r>
            <a:r>
              <a:rPr lang="en-US" altLang="ko-KR" sz="1300" dirty="0" smtClean="0"/>
              <a:t>, </a:t>
            </a:r>
            <a:r>
              <a:rPr lang="ko-KR" altLang="en-US" sz="1300" dirty="0" smtClean="0"/>
              <a:t>백인이라는 별명과 하얗다고 하면 </a:t>
            </a:r>
            <a:r>
              <a:rPr lang="ko-KR" altLang="en-US" sz="1300" dirty="0" err="1" smtClean="0"/>
              <a:t>기분나빠할</a:t>
            </a:r>
            <a:r>
              <a:rPr lang="ko-KR" altLang="en-US" sz="1300" dirty="0" smtClean="0"/>
              <a:t> 사람은 없는 것 같아</a:t>
            </a:r>
            <a:r>
              <a:rPr lang="en-US" altLang="ko-KR" sz="1300" dirty="0" smtClean="0"/>
              <a:t>. </a:t>
            </a:r>
            <a:r>
              <a:rPr lang="ko-KR" altLang="en-US" sz="1300" dirty="0" smtClean="0"/>
              <a:t>일단 나부터가 하얀 피부를 선호하는데 ‘너희 피부색 괜찮아</a:t>
            </a:r>
            <a:r>
              <a:rPr lang="en-US" altLang="ko-KR" sz="1300" dirty="0" smtClean="0"/>
              <a:t>.’ </a:t>
            </a:r>
            <a:r>
              <a:rPr lang="ko-KR" altLang="en-US" sz="1300" dirty="0" smtClean="0"/>
              <a:t>라고 말하는 것은 가식 아닐까</a:t>
            </a:r>
            <a:r>
              <a:rPr lang="en-US" altLang="ko-KR" sz="1300" dirty="0" smtClean="0"/>
              <a:t>? </a:t>
            </a:r>
          </a:p>
          <a:p>
            <a:pPr>
              <a:lnSpc>
                <a:spcPct val="120000"/>
              </a:lnSpc>
            </a:pPr>
            <a:r>
              <a:rPr lang="en-US" altLang="ko-KR" sz="1300" dirty="0" smtClean="0"/>
              <a:t>A) </a:t>
            </a:r>
            <a:r>
              <a:rPr lang="ko-KR" altLang="en-US" sz="1300" dirty="0" smtClean="0"/>
              <a:t>세계가 서구 중심으로 돌아가다 보니</a:t>
            </a:r>
            <a:r>
              <a:rPr lang="en-US" altLang="ko-KR" sz="1300" dirty="0" smtClean="0"/>
              <a:t>, </a:t>
            </a:r>
            <a:r>
              <a:rPr lang="ko-KR" altLang="en-US" sz="1300" dirty="0" smtClean="0"/>
              <a:t>미인으로 매체에 나오고</a:t>
            </a:r>
            <a:r>
              <a:rPr lang="en-US" altLang="ko-KR" sz="1300" dirty="0" smtClean="0"/>
              <a:t>, </a:t>
            </a:r>
            <a:r>
              <a:rPr lang="ko-KR" altLang="en-US" sz="1300" dirty="0" smtClean="0"/>
              <a:t>돈을 잘 버는 나라들은 백인 사회라서 우리가 하얀 피부를 선호하고 좋아하는 것이 아닐까</a:t>
            </a:r>
            <a:r>
              <a:rPr lang="en-US" altLang="ko-KR" sz="1300" dirty="0" smtClean="0"/>
              <a:t>? </a:t>
            </a:r>
            <a:r>
              <a:rPr lang="ko-KR" altLang="en-US" sz="1300" dirty="0" smtClean="0"/>
              <a:t>일본</a:t>
            </a:r>
            <a:r>
              <a:rPr lang="en-US" altLang="ko-KR" sz="1300" dirty="0" smtClean="0"/>
              <a:t>, </a:t>
            </a:r>
            <a:r>
              <a:rPr lang="ko-KR" altLang="en-US" sz="1300" dirty="0" smtClean="0"/>
              <a:t>한국</a:t>
            </a:r>
            <a:r>
              <a:rPr lang="en-US" altLang="ko-KR" sz="1300" dirty="0" smtClean="0"/>
              <a:t>, </a:t>
            </a:r>
            <a:r>
              <a:rPr lang="ko-KR" altLang="en-US" sz="1300" dirty="0" smtClean="0"/>
              <a:t>중국 또한 잘 사는 나라라는 이미지가 있으니까</a:t>
            </a:r>
            <a:r>
              <a:rPr lang="en-US" altLang="ko-KR" sz="1300" dirty="0" smtClean="0"/>
              <a:t>. </a:t>
            </a:r>
            <a:r>
              <a:rPr lang="ko-KR" altLang="en-US" sz="1300" dirty="0" smtClean="0"/>
              <a:t>또</a:t>
            </a:r>
            <a:r>
              <a:rPr lang="en-US" altLang="ko-KR" sz="1300" dirty="0" smtClean="0"/>
              <a:t>, </a:t>
            </a:r>
            <a:r>
              <a:rPr lang="ko-KR" altLang="en-US" sz="1300" dirty="0" smtClean="0"/>
              <a:t>아닌 말로 피부색이 하얄수록 잘 산다</a:t>
            </a:r>
            <a:r>
              <a:rPr lang="en-US" altLang="ko-KR" sz="1300" dirty="0" smtClean="0"/>
              <a:t>. </a:t>
            </a:r>
            <a:r>
              <a:rPr lang="ko-KR" altLang="en-US" sz="1300" dirty="0" smtClean="0"/>
              <a:t>라는 말도 있어</a:t>
            </a:r>
            <a:r>
              <a:rPr lang="en-US" altLang="ko-KR" sz="1300" dirty="0" smtClean="0"/>
              <a:t>. </a:t>
            </a:r>
          </a:p>
          <a:p>
            <a:pPr>
              <a:lnSpc>
                <a:spcPct val="120000"/>
              </a:lnSpc>
            </a:pPr>
            <a:r>
              <a:rPr lang="en-US" altLang="ko-KR" sz="1300" dirty="0" smtClean="0"/>
              <a:t>B) </a:t>
            </a:r>
            <a:r>
              <a:rPr lang="ko-KR" altLang="en-US" sz="1300" dirty="0" smtClean="0"/>
              <a:t>하지만 또 생각해보면 우리나라 전통미인의 기준에 얼굴 생김새는 지금의 기준과 달라도 피부는 깨끗하고 백옥 같이 하얀 피부를 가진 사람이 미인이라는 기준도 있어</a:t>
            </a:r>
            <a:r>
              <a:rPr lang="en-US" altLang="ko-KR" sz="1300" dirty="0" smtClean="0"/>
              <a:t>. </a:t>
            </a:r>
          </a:p>
          <a:p>
            <a:pPr>
              <a:lnSpc>
                <a:spcPct val="120000"/>
              </a:lnSpc>
            </a:pPr>
            <a:r>
              <a:rPr lang="en-US" altLang="ko-KR" sz="1300" dirty="0" smtClean="0"/>
              <a:t>A) </a:t>
            </a:r>
            <a:r>
              <a:rPr lang="ko-KR" altLang="en-US" sz="1300" dirty="0" smtClean="0"/>
              <a:t>그럼 백인들은 더 하얘지길 바랄까</a:t>
            </a:r>
            <a:r>
              <a:rPr lang="en-US" altLang="ko-KR" sz="1300" dirty="0" smtClean="0"/>
              <a:t>?</a:t>
            </a:r>
          </a:p>
          <a:p>
            <a:pPr>
              <a:lnSpc>
                <a:spcPct val="120000"/>
              </a:lnSpc>
            </a:pPr>
            <a:r>
              <a:rPr lang="en-US" altLang="ko-KR" sz="1300" dirty="0" smtClean="0"/>
              <a:t>K) </a:t>
            </a:r>
            <a:r>
              <a:rPr lang="ko-KR" altLang="en-US" sz="1300" dirty="0" smtClean="0"/>
              <a:t>나는 현지인 친구가 저 말을 했을 때</a:t>
            </a:r>
            <a:r>
              <a:rPr lang="en-US" altLang="ko-KR" sz="1300" dirty="0" smtClean="0"/>
              <a:t>, </a:t>
            </a:r>
            <a:r>
              <a:rPr lang="ko-KR" altLang="en-US" sz="1300" dirty="0" smtClean="0"/>
              <a:t>우리나라 사람들 중 일부는 건강해 보이고 싶고</a:t>
            </a:r>
            <a:r>
              <a:rPr lang="en-US" altLang="ko-KR" sz="1300" dirty="0" smtClean="0"/>
              <a:t>, </a:t>
            </a:r>
            <a:r>
              <a:rPr lang="ko-KR" altLang="en-US" sz="1300" dirty="0" smtClean="0"/>
              <a:t>더 매력적으로 보이고 싶어서 일부러 </a:t>
            </a:r>
            <a:r>
              <a:rPr lang="ko-KR" altLang="en-US" sz="1300" dirty="0" err="1" smtClean="0"/>
              <a:t>태닝을</a:t>
            </a:r>
            <a:r>
              <a:rPr lang="ko-KR" altLang="en-US" sz="1300" dirty="0" smtClean="0"/>
              <a:t> 하기도 한다고 이야기 했어</a:t>
            </a:r>
            <a:r>
              <a:rPr lang="en-US" altLang="ko-KR" sz="1300" dirty="0" smtClean="0"/>
              <a:t>. </a:t>
            </a:r>
            <a:r>
              <a:rPr lang="ko-KR" altLang="en-US" sz="1300" dirty="0" smtClean="0"/>
              <a:t>그런데 </a:t>
            </a:r>
            <a:r>
              <a:rPr lang="ko-KR" altLang="en-US" sz="1300" dirty="0" err="1" smtClean="0"/>
              <a:t>태닝이랑</a:t>
            </a:r>
            <a:r>
              <a:rPr lang="ko-KR" altLang="en-US" sz="1300" dirty="0" smtClean="0"/>
              <a:t> 썬 </a:t>
            </a:r>
            <a:r>
              <a:rPr lang="ko-KR" altLang="en-US" sz="1300" dirty="0" err="1" smtClean="0"/>
              <a:t>텐이라는</a:t>
            </a:r>
            <a:r>
              <a:rPr lang="ko-KR" altLang="en-US" sz="1300" dirty="0" smtClean="0"/>
              <a:t> 단어 자체를 모르고 매력적으로 보이고 싶어서 일부러 피부를 태운 다는 것을 이해 못하는 것 같았어</a:t>
            </a:r>
            <a:r>
              <a:rPr lang="en-US" altLang="ko-KR" sz="1300" dirty="0" smtClean="0"/>
              <a:t>. </a:t>
            </a:r>
          </a:p>
          <a:p>
            <a:pPr>
              <a:lnSpc>
                <a:spcPct val="120000"/>
              </a:lnSpc>
            </a:pPr>
            <a:r>
              <a:rPr lang="en-US" altLang="ko-KR" sz="1300" dirty="0" smtClean="0"/>
              <a:t>J) </a:t>
            </a:r>
            <a:r>
              <a:rPr lang="ko-KR" altLang="en-US" sz="1300" dirty="0" smtClean="0"/>
              <a:t>또</a:t>
            </a:r>
            <a:r>
              <a:rPr lang="en-US" altLang="ko-KR" sz="1300" dirty="0" smtClean="0"/>
              <a:t>, </a:t>
            </a:r>
            <a:r>
              <a:rPr lang="ko-KR" altLang="en-US" sz="1300" dirty="0" smtClean="0"/>
              <a:t>피부색이 하얀 사람이 아름다워지기 위해서 쉽게 피부를 태울 수는 있어도</a:t>
            </a:r>
            <a:r>
              <a:rPr lang="en-US" altLang="ko-KR" sz="1300" dirty="0" smtClean="0"/>
              <a:t>, </a:t>
            </a:r>
            <a:r>
              <a:rPr lang="ko-KR" altLang="en-US" sz="1300" dirty="0" smtClean="0"/>
              <a:t>피부색이 검은 사람은 아름다워지기 위해 피부를 하얗게 만들기는 어려워</a:t>
            </a:r>
            <a:r>
              <a:rPr lang="en-US" altLang="ko-KR" sz="1300" dirty="0" smtClean="0"/>
              <a:t>.</a:t>
            </a:r>
          </a:p>
          <a:p>
            <a:pPr>
              <a:lnSpc>
                <a:spcPct val="120000"/>
              </a:lnSpc>
            </a:pPr>
            <a:endParaRPr lang="en-US" altLang="ko-KR" sz="1300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7F1A16-147E-483D-BE7E-B311C41E7F53}" type="slidenum">
              <a:rPr lang="ko-KR" altLang="en-US" smtClean="0"/>
              <a:pPr/>
              <a:t>30</a:t>
            </a:fld>
            <a:endParaRPr lang="ko-KR" altLang="en-US"/>
          </a:p>
        </p:txBody>
      </p:sp>
      <p:sp>
        <p:nvSpPr>
          <p:cNvPr id="5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1" algn="ctr"/>
            <a:r>
              <a:rPr lang="en-US" altLang="ko-KR" dirty="0" smtClean="0">
                <a:latin typeface="서울남산체 L" pitchFamily="18" charset="-127"/>
                <a:ea typeface="서울남산체 L" pitchFamily="18" charset="-127"/>
              </a:rPr>
              <a:t/>
            </a:r>
            <a:br>
              <a:rPr lang="en-US" altLang="ko-KR" dirty="0" smtClean="0">
                <a:latin typeface="서울남산체 L" pitchFamily="18" charset="-127"/>
                <a:ea typeface="서울남산체 L" pitchFamily="18" charset="-127"/>
              </a:rPr>
            </a:br>
            <a:r>
              <a:rPr lang="en-US" altLang="ko-KR" sz="4000" dirty="0" smtClean="0">
                <a:latin typeface="서울남산체 L" pitchFamily="18" charset="-127"/>
                <a:ea typeface="서울남산체 L" pitchFamily="18" charset="-127"/>
              </a:rPr>
              <a:t>Hot Topic    </a:t>
            </a:r>
            <a:r>
              <a:rPr lang="ko-KR" altLang="en-US" sz="4000" dirty="0" smtClean="0">
                <a:latin typeface="서울남산체 L" pitchFamily="18" charset="-127"/>
                <a:ea typeface="서울남산체 L" pitchFamily="18" charset="-127"/>
              </a:rPr>
              <a:t>피부</a:t>
            </a:r>
            <a:r>
              <a:rPr lang="ko-KR" altLang="en-US" sz="4000" dirty="0">
                <a:latin typeface="서울남산체 L" pitchFamily="18" charset="-127"/>
                <a:ea typeface="서울남산체 L" pitchFamily="18" charset="-127"/>
              </a:rPr>
              <a:t>색</a:t>
            </a:r>
            <a:r>
              <a:rPr lang="en-US" altLang="ko-KR" sz="4000" dirty="0" smtClean="0">
                <a:latin typeface="서울남산체 L" pitchFamily="18" charset="-127"/>
                <a:ea typeface="서울남산체 L" pitchFamily="18" charset="-127"/>
              </a:rPr>
              <a:t>    </a:t>
            </a:r>
            <a:r>
              <a:rPr lang="en-US" altLang="ko-KR" dirty="0" smtClean="0">
                <a:latin typeface="서울남산체 L" pitchFamily="18" charset="-127"/>
                <a:ea typeface="서울남산체 L" pitchFamily="18" charset="-127"/>
              </a:rPr>
              <a:t/>
            </a:r>
            <a:br>
              <a:rPr lang="en-US" altLang="ko-KR" dirty="0" smtClean="0">
                <a:latin typeface="서울남산체 L" pitchFamily="18" charset="-127"/>
                <a:ea typeface="서울남산체 L" pitchFamily="18" charset="-127"/>
              </a:rPr>
            </a:br>
            <a:endParaRPr lang="ko-KR" altLang="en-US" dirty="0"/>
          </a:p>
        </p:txBody>
      </p:sp>
      <p:sp>
        <p:nvSpPr>
          <p:cNvPr id="6" name="자유형 5"/>
          <p:cNvSpPr/>
          <p:nvPr/>
        </p:nvSpPr>
        <p:spPr>
          <a:xfrm>
            <a:off x="1691680" y="548680"/>
            <a:ext cx="792088" cy="504056"/>
          </a:xfrm>
          <a:custGeom>
            <a:avLst/>
            <a:gdLst>
              <a:gd name="connsiteX0" fmla="*/ 541422 w 851287"/>
              <a:gd name="connsiteY0" fmla="*/ 12032 h 902369"/>
              <a:gd name="connsiteX1" fmla="*/ 493295 w 851287"/>
              <a:gd name="connsiteY1" fmla="*/ 84221 h 902369"/>
              <a:gd name="connsiteX2" fmla="*/ 469232 w 851287"/>
              <a:gd name="connsiteY2" fmla="*/ 132348 h 902369"/>
              <a:gd name="connsiteX3" fmla="*/ 421106 w 851287"/>
              <a:gd name="connsiteY3" fmla="*/ 168442 h 902369"/>
              <a:gd name="connsiteX4" fmla="*/ 300790 w 851287"/>
              <a:gd name="connsiteY4" fmla="*/ 409074 h 902369"/>
              <a:gd name="connsiteX5" fmla="*/ 204537 w 851287"/>
              <a:gd name="connsiteY5" fmla="*/ 529390 h 902369"/>
              <a:gd name="connsiteX6" fmla="*/ 180474 w 851287"/>
              <a:gd name="connsiteY6" fmla="*/ 565484 h 902369"/>
              <a:gd name="connsiteX7" fmla="*/ 144379 w 851287"/>
              <a:gd name="connsiteY7" fmla="*/ 625642 h 902369"/>
              <a:gd name="connsiteX8" fmla="*/ 108285 w 851287"/>
              <a:gd name="connsiteY8" fmla="*/ 673769 h 902369"/>
              <a:gd name="connsiteX9" fmla="*/ 60158 w 851287"/>
              <a:gd name="connsiteY9" fmla="*/ 745958 h 902369"/>
              <a:gd name="connsiteX10" fmla="*/ 24064 w 851287"/>
              <a:gd name="connsiteY10" fmla="*/ 830179 h 902369"/>
              <a:gd name="connsiteX11" fmla="*/ 0 w 851287"/>
              <a:gd name="connsiteY11" fmla="*/ 854242 h 902369"/>
              <a:gd name="connsiteX12" fmla="*/ 72190 w 851287"/>
              <a:gd name="connsiteY12" fmla="*/ 806116 h 902369"/>
              <a:gd name="connsiteX13" fmla="*/ 120316 w 851287"/>
              <a:gd name="connsiteY13" fmla="*/ 782053 h 902369"/>
              <a:gd name="connsiteX14" fmla="*/ 192506 w 851287"/>
              <a:gd name="connsiteY14" fmla="*/ 757990 h 902369"/>
              <a:gd name="connsiteX15" fmla="*/ 336885 w 851287"/>
              <a:gd name="connsiteY15" fmla="*/ 721895 h 902369"/>
              <a:gd name="connsiteX16" fmla="*/ 445169 w 851287"/>
              <a:gd name="connsiteY16" fmla="*/ 697832 h 902369"/>
              <a:gd name="connsiteX17" fmla="*/ 481264 w 851287"/>
              <a:gd name="connsiteY17" fmla="*/ 673769 h 902369"/>
              <a:gd name="connsiteX18" fmla="*/ 541422 w 851287"/>
              <a:gd name="connsiteY18" fmla="*/ 661737 h 902369"/>
              <a:gd name="connsiteX19" fmla="*/ 577516 w 851287"/>
              <a:gd name="connsiteY19" fmla="*/ 649705 h 902369"/>
              <a:gd name="connsiteX20" fmla="*/ 637674 w 851287"/>
              <a:gd name="connsiteY20" fmla="*/ 637674 h 902369"/>
              <a:gd name="connsiteX21" fmla="*/ 685800 w 851287"/>
              <a:gd name="connsiteY21" fmla="*/ 613611 h 902369"/>
              <a:gd name="connsiteX22" fmla="*/ 721895 w 851287"/>
              <a:gd name="connsiteY22" fmla="*/ 589548 h 902369"/>
              <a:gd name="connsiteX23" fmla="*/ 757990 w 851287"/>
              <a:gd name="connsiteY23" fmla="*/ 577516 h 902369"/>
              <a:gd name="connsiteX24" fmla="*/ 830179 w 851287"/>
              <a:gd name="connsiteY24" fmla="*/ 541421 h 902369"/>
              <a:gd name="connsiteX25" fmla="*/ 709864 w 851287"/>
              <a:gd name="connsiteY25" fmla="*/ 505326 h 902369"/>
              <a:gd name="connsiteX26" fmla="*/ 625643 w 851287"/>
              <a:gd name="connsiteY26" fmla="*/ 493295 h 902369"/>
              <a:gd name="connsiteX27" fmla="*/ 505327 w 851287"/>
              <a:gd name="connsiteY27" fmla="*/ 457200 h 902369"/>
              <a:gd name="connsiteX28" fmla="*/ 469232 w 851287"/>
              <a:gd name="connsiteY28" fmla="*/ 445169 h 902369"/>
              <a:gd name="connsiteX29" fmla="*/ 372979 w 851287"/>
              <a:gd name="connsiteY29" fmla="*/ 421105 h 902369"/>
              <a:gd name="connsiteX30" fmla="*/ 300790 w 851287"/>
              <a:gd name="connsiteY30" fmla="*/ 397042 h 902369"/>
              <a:gd name="connsiteX31" fmla="*/ 204537 w 851287"/>
              <a:gd name="connsiteY31" fmla="*/ 360948 h 902369"/>
              <a:gd name="connsiteX32" fmla="*/ 84222 w 851287"/>
              <a:gd name="connsiteY32" fmla="*/ 336884 h 902369"/>
              <a:gd name="connsiteX33" fmla="*/ 48127 w 851287"/>
              <a:gd name="connsiteY33" fmla="*/ 348916 h 902369"/>
              <a:gd name="connsiteX34" fmla="*/ 84222 w 851287"/>
              <a:gd name="connsiteY34" fmla="*/ 385011 h 902369"/>
              <a:gd name="connsiteX35" fmla="*/ 108285 w 851287"/>
              <a:gd name="connsiteY35" fmla="*/ 421105 h 902369"/>
              <a:gd name="connsiteX36" fmla="*/ 156411 w 851287"/>
              <a:gd name="connsiteY36" fmla="*/ 493295 h 902369"/>
              <a:gd name="connsiteX37" fmla="*/ 168443 w 851287"/>
              <a:gd name="connsiteY37" fmla="*/ 529390 h 902369"/>
              <a:gd name="connsiteX38" fmla="*/ 228600 w 851287"/>
              <a:gd name="connsiteY38" fmla="*/ 589548 h 902369"/>
              <a:gd name="connsiteX39" fmla="*/ 252664 w 851287"/>
              <a:gd name="connsiteY39" fmla="*/ 613611 h 902369"/>
              <a:gd name="connsiteX40" fmla="*/ 288758 w 851287"/>
              <a:gd name="connsiteY40" fmla="*/ 637674 h 902369"/>
              <a:gd name="connsiteX41" fmla="*/ 372979 w 851287"/>
              <a:gd name="connsiteY41" fmla="*/ 733926 h 902369"/>
              <a:gd name="connsiteX42" fmla="*/ 397043 w 851287"/>
              <a:gd name="connsiteY42" fmla="*/ 757990 h 902369"/>
              <a:gd name="connsiteX43" fmla="*/ 445169 w 851287"/>
              <a:gd name="connsiteY43" fmla="*/ 818148 h 902369"/>
              <a:gd name="connsiteX44" fmla="*/ 481264 w 851287"/>
              <a:gd name="connsiteY44" fmla="*/ 842211 h 902369"/>
              <a:gd name="connsiteX45" fmla="*/ 541422 w 851287"/>
              <a:gd name="connsiteY45" fmla="*/ 902369 h 902369"/>
              <a:gd name="connsiteX46" fmla="*/ 517358 w 851287"/>
              <a:gd name="connsiteY46" fmla="*/ 493295 h 902369"/>
              <a:gd name="connsiteX47" fmla="*/ 505327 w 851287"/>
              <a:gd name="connsiteY47" fmla="*/ 457200 h 902369"/>
              <a:gd name="connsiteX48" fmla="*/ 493295 w 851287"/>
              <a:gd name="connsiteY48" fmla="*/ 385011 h 902369"/>
              <a:gd name="connsiteX49" fmla="*/ 469232 w 851287"/>
              <a:gd name="connsiteY49" fmla="*/ 60158 h 902369"/>
              <a:gd name="connsiteX50" fmla="*/ 469232 w 851287"/>
              <a:gd name="connsiteY50" fmla="*/ 0 h 902369"/>
              <a:gd name="connsiteX0" fmla="*/ 442211 w 851287"/>
              <a:gd name="connsiteY0" fmla="*/ 0 h 906960"/>
              <a:gd name="connsiteX1" fmla="*/ 493295 w 851287"/>
              <a:gd name="connsiteY1" fmla="*/ 88812 h 906960"/>
              <a:gd name="connsiteX2" fmla="*/ 469232 w 851287"/>
              <a:gd name="connsiteY2" fmla="*/ 136939 h 906960"/>
              <a:gd name="connsiteX3" fmla="*/ 421106 w 851287"/>
              <a:gd name="connsiteY3" fmla="*/ 173033 h 906960"/>
              <a:gd name="connsiteX4" fmla="*/ 300790 w 851287"/>
              <a:gd name="connsiteY4" fmla="*/ 413665 h 906960"/>
              <a:gd name="connsiteX5" fmla="*/ 204537 w 851287"/>
              <a:gd name="connsiteY5" fmla="*/ 533981 h 906960"/>
              <a:gd name="connsiteX6" fmla="*/ 180474 w 851287"/>
              <a:gd name="connsiteY6" fmla="*/ 570075 h 906960"/>
              <a:gd name="connsiteX7" fmla="*/ 144379 w 851287"/>
              <a:gd name="connsiteY7" fmla="*/ 630233 h 906960"/>
              <a:gd name="connsiteX8" fmla="*/ 108285 w 851287"/>
              <a:gd name="connsiteY8" fmla="*/ 678360 h 906960"/>
              <a:gd name="connsiteX9" fmla="*/ 60158 w 851287"/>
              <a:gd name="connsiteY9" fmla="*/ 750549 h 906960"/>
              <a:gd name="connsiteX10" fmla="*/ 24064 w 851287"/>
              <a:gd name="connsiteY10" fmla="*/ 834770 h 906960"/>
              <a:gd name="connsiteX11" fmla="*/ 0 w 851287"/>
              <a:gd name="connsiteY11" fmla="*/ 858833 h 906960"/>
              <a:gd name="connsiteX12" fmla="*/ 72190 w 851287"/>
              <a:gd name="connsiteY12" fmla="*/ 810707 h 906960"/>
              <a:gd name="connsiteX13" fmla="*/ 120316 w 851287"/>
              <a:gd name="connsiteY13" fmla="*/ 786644 h 906960"/>
              <a:gd name="connsiteX14" fmla="*/ 192506 w 851287"/>
              <a:gd name="connsiteY14" fmla="*/ 762581 h 906960"/>
              <a:gd name="connsiteX15" fmla="*/ 336885 w 851287"/>
              <a:gd name="connsiteY15" fmla="*/ 726486 h 906960"/>
              <a:gd name="connsiteX16" fmla="*/ 445169 w 851287"/>
              <a:gd name="connsiteY16" fmla="*/ 702423 h 906960"/>
              <a:gd name="connsiteX17" fmla="*/ 481264 w 851287"/>
              <a:gd name="connsiteY17" fmla="*/ 678360 h 906960"/>
              <a:gd name="connsiteX18" fmla="*/ 541422 w 851287"/>
              <a:gd name="connsiteY18" fmla="*/ 666328 h 906960"/>
              <a:gd name="connsiteX19" fmla="*/ 577516 w 851287"/>
              <a:gd name="connsiteY19" fmla="*/ 654296 h 906960"/>
              <a:gd name="connsiteX20" fmla="*/ 637674 w 851287"/>
              <a:gd name="connsiteY20" fmla="*/ 642265 h 906960"/>
              <a:gd name="connsiteX21" fmla="*/ 685800 w 851287"/>
              <a:gd name="connsiteY21" fmla="*/ 618202 h 906960"/>
              <a:gd name="connsiteX22" fmla="*/ 721895 w 851287"/>
              <a:gd name="connsiteY22" fmla="*/ 594139 h 906960"/>
              <a:gd name="connsiteX23" fmla="*/ 757990 w 851287"/>
              <a:gd name="connsiteY23" fmla="*/ 582107 h 906960"/>
              <a:gd name="connsiteX24" fmla="*/ 830179 w 851287"/>
              <a:gd name="connsiteY24" fmla="*/ 546012 h 906960"/>
              <a:gd name="connsiteX25" fmla="*/ 709864 w 851287"/>
              <a:gd name="connsiteY25" fmla="*/ 509917 h 906960"/>
              <a:gd name="connsiteX26" fmla="*/ 625643 w 851287"/>
              <a:gd name="connsiteY26" fmla="*/ 497886 h 906960"/>
              <a:gd name="connsiteX27" fmla="*/ 505327 w 851287"/>
              <a:gd name="connsiteY27" fmla="*/ 461791 h 906960"/>
              <a:gd name="connsiteX28" fmla="*/ 469232 w 851287"/>
              <a:gd name="connsiteY28" fmla="*/ 449760 h 906960"/>
              <a:gd name="connsiteX29" fmla="*/ 372979 w 851287"/>
              <a:gd name="connsiteY29" fmla="*/ 425696 h 906960"/>
              <a:gd name="connsiteX30" fmla="*/ 300790 w 851287"/>
              <a:gd name="connsiteY30" fmla="*/ 401633 h 906960"/>
              <a:gd name="connsiteX31" fmla="*/ 204537 w 851287"/>
              <a:gd name="connsiteY31" fmla="*/ 365539 h 906960"/>
              <a:gd name="connsiteX32" fmla="*/ 84222 w 851287"/>
              <a:gd name="connsiteY32" fmla="*/ 341475 h 906960"/>
              <a:gd name="connsiteX33" fmla="*/ 48127 w 851287"/>
              <a:gd name="connsiteY33" fmla="*/ 353507 h 906960"/>
              <a:gd name="connsiteX34" fmla="*/ 84222 w 851287"/>
              <a:gd name="connsiteY34" fmla="*/ 389602 h 906960"/>
              <a:gd name="connsiteX35" fmla="*/ 108285 w 851287"/>
              <a:gd name="connsiteY35" fmla="*/ 425696 h 906960"/>
              <a:gd name="connsiteX36" fmla="*/ 156411 w 851287"/>
              <a:gd name="connsiteY36" fmla="*/ 497886 h 906960"/>
              <a:gd name="connsiteX37" fmla="*/ 168443 w 851287"/>
              <a:gd name="connsiteY37" fmla="*/ 533981 h 906960"/>
              <a:gd name="connsiteX38" fmla="*/ 228600 w 851287"/>
              <a:gd name="connsiteY38" fmla="*/ 594139 h 906960"/>
              <a:gd name="connsiteX39" fmla="*/ 252664 w 851287"/>
              <a:gd name="connsiteY39" fmla="*/ 618202 h 906960"/>
              <a:gd name="connsiteX40" fmla="*/ 288758 w 851287"/>
              <a:gd name="connsiteY40" fmla="*/ 642265 h 906960"/>
              <a:gd name="connsiteX41" fmla="*/ 372979 w 851287"/>
              <a:gd name="connsiteY41" fmla="*/ 738517 h 906960"/>
              <a:gd name="connsiteX42" fmla="*/ 397043 w 851287"/>
              <a:gd name="connsiteY42" fmla="*/ 762581 h 906960"/>
              <a:gd name="connsiteX43" fmla="*/ 445169 w 851287"/>
              <a:gd name="connsiteY43" fmla="*/ 822739 h 906960"/>
              <a:gd name="connsiteX44" fmla="*/ 481264 w 851287"/>
              <a:gd name="connsiteY44" fmla="*/ 846802 h 906960"/>
              <a:gd name="connsiteX45" fmla="*/ 541422 w 851287"/>
              <a:gd name="connsiteY45" fmla="*/ 906960 h 906960"/>
              <a:gd name="connsiteX46" fmla="*/ 517358 w 851287"/>
              <a:gd name="connsiteY46" fmla="*/ 497886 h 906960"/>
              <a:gd name="connsiteX47" fmla="*/ 505327 w 851287"/>
              <a:gd name="connsiteY47" fmla="*/ 461791 h 906960"/>
              <a:gd name="connsiteX48" fmla="*/ 493295 w 851287"/>
              <a:gd name="connsiteY48" fmla="*/ 389602 h 906960"/>
              <a:gd name="connsiteX49" fmla="*/ 469232 w 851287"/>
              <a:gd name="connsiteY49" fmla="*/ 64749 h 906960"/>
              <a:gd name="connsiteX50" fmla="*/ 469232 w 851287"/>
              <a:gd name="connsiteY50" fmla="*/ 4591 h 906960"/>
              <a:gd name="connsiteX0" fmla="*/ 442211 w 851287"/>
              <a:gd name="connsiteY0" fmla="*/ 0 h 906960"/>
              <a:gd name="connsiteX1" fmla="*/ 437001 w 851287"/>
              <a:gd name="connsiteY1" fmla="*/ 87424 h 906960"/>
              <a:gd name="connsiteX2" fmla="*/ 469232 w 851287"/>
              <a:gd name="connsiteY2" fmla="*/ 136939 h 906960"/>
              <a:gd name="connsiteX3" fmla="*/ 421106 w 851287"/>
              <a:gd name="connsiteY3" fmla="*/ 173033 h 906960"/>
              <a:gd name="connsiteX4" fmla="*/ 300790 w 851287"/>
              <a:gd name="connsiteY4" fmla="*/ 413665 h 906960"/>
              <a:gd name="connsiteX5" fmla="*/ 204537 w 851287"/>
              <a:gd name="connsiteY5" fmla="*/ 533981 h 906960"/>
              <a:gd name="connsiteX6" fmla="*/ 180474 w 851287"/>
              <a:gd name="connsiteY6" fmla="*/ 570075 h 906960"/>
              <a:gd name="connsiteX7" fmla="*/ 144379 w 851287"/>
              <a:gd name="connsiteY7" fmla="*/ 630233 h 906960"/>
              <a:gd name="connsiteX8" fmla="*/ 108285 w 851287"/>
              <a:gd name="connsiteY8" fmla="*/ 678360 h 906960"/>
              <a:gd name="connsiteX9" fmla="*/ 60158 w 851287"/>
              <a:gd name="connsiteY9" fmla="*/ 750549 h 906960"/>
              <a:gd name="connsiteX10" fmla="*/ 24064 w 851287"/>
              <a:gd name="connsiteY10" fmla="*/ 834770 h 906960"/>
              <a:gd name="connsiteX11" fmla="*/ 0 w 851287"/>
              <a:gd name="connsiteY11" fmla="*/ 858833 h 906960"/>
              <a:gd name="connsiteX12" fmla="*/ 72190 w 851287"/>
              <a:gd name="connsiteY12" fmla="*/ 810707 h 906960"/>
              <a:gd name="connsiteX13" fmla="*/ 120316 w 851287"/>
              <a:gd name="connsiteY13" fmla="*/ 786644 h 906960"/>
              <a:gd name="connsiteX14" fmla="*/ 192506 w 851287"/>
              <a:gd name="connsiteY14" fmla="*/ 762581 h 906960"/>
              <a:gd name="connsiteX15" fmla="*/ 336885 w 851287"/>
              <a:gd name="connsiteY15" fmla="*/ 726486 h 906960"/>
              <a:gd name="connsiteX16" fmla="*/ 445169 w 851287"/>
              <a:gd name="connsiteY16" fmla="*/ 702423 h 906960"/>
              <a:gd name="connsiteX17" fmla="*/ 481264 w 851287"/>
              <a:gd name="connsiteY17" fmla="*/ 678360 h 906960"/>
              <a:gd name="connsiteX18" fmla="*/ 541422 w 851287"/>
              <a:gd name="connsiteY18" fmla="*/ 666328 h 906960"/>
              <a:gd name="connsiteX19" fmla="*/ 577516 w 851287"/>
              <a:gd name="connsiteY19" fmla="*/ 654296 h 906960"/>
              <a:gd name="connsiteX20" fmla="*/ 637674 w 851287"/>
              <a:gd name="connsiteY20" fmla="*/ 642265 h 906960"/>
              <a:gd name="connsiteX21" fmla="*/ 685800 w 851287"/>
              <a:gd name="connsiteY21" fmla="*/ 618202 h 906960"/>
              <a:gd name="connsiteX22" fmla="*/ 721895 w 851287"/>
              <a:gd name="connsiteY22" fmla="*/ 594139 h 906960"/>
              <a:gd name="connsiteX23" fmla="*/ 757990 w 851287"/>
              <a:gd name="connsiteY23" fmla="*/ 582107 h 906960"/>
              <a:gd name="connsiteX24" fmla="*/ 830179 w 851287"/>
              <a:gd name="connsiteY24" fmla="*/ 546012 h 906960"/>
              <a:gd name="connsiteX25" fmla="*/ 709864 w 851287"/>
              <a:gd name="connsiteY25" fmla="*/ 509917 h 906960"/>
              <a:gd name="connsiteX26" fmla="*/ 625643 w 851287"/>
              <a:gd name="connsiteY26" fmla="*/ 497886 h 906960"/>
              <a:gd name="connsiteX27" fmla="*/ 505327 w 851287"/>
              <a:gd name="connsiteY27" fmla="*/ 461791 h 906960"/>
              <a:gd name="connsiteX28" fmla="*/ 469232 w 851287"/>
              <a:gd name="connsiteY28" fmla="*/ 449760 h 906960"/>
              <a:gd name="connsiteX29" fmla="*/ 372979 w 851287"/>
              <a:gd name="connsiteY29" fmla="*/ 425696 h 906960"/>
              <a:gd name="connsiteX30" fmla="*/ 300790 w 851287"/>
              <a:gd name="connsiteY30" fmla="*/ 401633 h 906960"/>
              <a:gd name="connsiteX31" fmla="*/ 204537 w 851287"/>
              <a:gd name="connsiteY31" fmla="*/ 365539 h 906960"/>
              <a:gd name="connsiteX32" fmla="*/ 84222 w 851287"/>
              <a:gd name="connsiteY32" fmla="*/ 341475 h 906960"/>
              <a:gd name="connsiteX33" fmla="*/ 48127 w 851287"/>
              <a:gd name="connsiteY33" fmla="*/ 353507 h 906960"/>
              <a:gd name="connsiteX34" fmla="*/ 84222 w 851287"/>
              <a:gd name="connsiteY34" fmla="*/ 389602 h 906960"/>
              <a:gd name="connsiteX35" fmla="*/ 108285 w 851287"/>
              <a:gd name="connsiteY35" fmla="*/ 425696 h 906960"/>
              <a:gd name="connsiteX36" fmla="*/ 156411 w 851287"/>
              <a:gd name="connsiteY36" fmla="*/ 497886 h 906960"/>
              <a:gd name="connsiteX37" fmla="*/ 168443 w 851287"/>
              <a:gd name="connsiteY37" fmla="*/ 533981 h 906960"/>
              <a:gd name="connsiteX38" fmla="*/ 228600 w 851287"/>
              <a:gd name="connsiteY38" fmla="*/ 594139 h 906960"/>
              <a:gd name="connsiteX39" fmla="*/ 252664 w 851287"/>
              <a:gd name="connsiteY39" fmla="*/ 618202 h 906960"/>
              <a:gd name="connsiteX40" fmla="*/ 288758 w 851287"/>
              <a:gd name="connsiteY40" fmla="*/ 642265 h 906960"/>
              <a:gd name="connsiteX41" fmla="*/ 372979 w 851287"/>
              <a:gd name="connsiteY41" fmla="*/ 738517 h 906960"/>
              <a:gd name="connsiteX42" fmla="*/ 397043 w 851287"/>
              <a:gd name="connsiteY42" fmla="*/ 762581 h 906960"/>
              <a:gd name="connsiteX43" fmla="*/ 445169 w 851287"/>
              <a:gd name="connsiteY43" fmla="*/ 822739 h 906960"/>
              <a:gd name="connsiteX44" fmla="*/ 481264 w 851287"/>
              <a:gd name="connsiteY44" fmla="*/ 846802 h 906960"/>
              <a:gd name="connsiteX45" fmla="*/ 541422 w 851287"/>
              <a:gd name="connsiteY45" fmla="*/ 906960 h 906960"/>
              <a:gd name="connsiteX46" fmla="*/ 517358 w 851287"/>
              <a:gd name="connsiteY46" fmla="*/ 497886 h 906960"/>
              <a:gd name="connsiteX47" fmla="*/ 505327 w 851287"/>
              <a:gd name="connsiteY47" fmla="*/ 461791 h 906960"/>
              <a:gd name="connsiteX48" fmla="*/ 493295 w 851287"/>
              <a:gd name="connsiteY48" fmla="*/ 389602 h 906960"/>
              <a:gd name="connsiteX49" fmla="*/ 469232 w 851287"/>
              <a:gd name="connsiteY49" fmla="*/ 64749 h 906960"/>
              <a:gd name="connsiteX50" fmla="*/ 469232 w 851287"/>
              <a:gd name="connsiteY50" fmla="*/ 4591 h 906960"/>
              <a:gd name="connsiteX0" fmla="*/ 442211 w 851287"/>
              <a:gd name="connsiteY0" fmla="*/ 0 h 906960"/>
              <a:gd name="connsiteX1" fmla="*/ 437001 w 851287"/>
              <a:gd name="connsiteY1" fmla="*/ 87424 h 906960"/>
              <a:gd name="connsiteX2" fmla="*/ 421110 w 851287"/>
              <a:gd name="connsiteY2" fmla="*/ 174848 h 906960"/>
              <a:gd name="connsiteX3" fmla="*/ 421106 w 851287"/>
              <a:gd name="connsiteY3" fmla="*/ 173033 h 906960"/>
              <a:gd name="connsiteX4" fmla="*/ 300790 w 851287"/>
              <a:gd name="connsiteY4" fmla="*/ 413665 h 906960"/>
              <a:gd name="connsiteX5" fmla="*/ 204537 w 851287"/>
              <a:gd name="connsiteY5" fmla="*/ 533981 h 906960"/>
              <a:gd name="connsiteX6" fmla="*/ 180474 w 851287"/>
              <a:gd name="connsiteY6" fmla="*/ 570075 h 906960"/>
              <a:gd name="connsiteX7" fmla="*/ 144379 w 851287"/>
              <a:gd name="connsiteY7" fmla="*/ 630233 h 906960"/>
              <a:gd name="connsiteX8" fmla="*/ 108285 w 851287"/>
              <a:gd name="connsiteY8" fmla="*/ 678360 h 906960"/>
              <a:gd name="connsiteX9" fmla="*/ 60158 w 851287"/>
              <a:gd name="connsiteY9" fmla="*/ 750549 h 906960"/>
              <a:gd name="connsiteX10" fmla="*/ 24064 w 851287"/>
              <a:gd name="connsiteY10" fmla="*/ 834770 h 906960"/>
              <a:gd name="connsiteX11" fmla="*/ 0 w 851287"/>
              <a:gd name="connsiteY11" fmla="*/ 858833 h 906960"/>
              <a:gd name="connsiteX12" fmla="*/ 72190 w 851287"/>
              <a:gd name="connsiteY12" fmla="*/ 810707 h 906960"/>
              <a:gd name="connsiteX13" fmla="*/ 120316 w 851287"/>
              <a:gd name="connsiteY13" fmla="*/ 786644 h 906960"/>
              <a:gd name="connsiteX14" fmla="*/ 192506 w 851287"/>
              <a:gd name="connsiteY14" fmla="*/ 762581 h 906960"/>
              <a:gd name="connsiteX15" fmla="*/ 336885 w 851287"/>
              <a:gd name="connsiteY15" fmla="*/ 726486 h 906960"/>
              <a:gd name="connsiteX16" fmla="*/ 445169 w 851287"/>
              <a:gd name="connsiteY16" fmla="*/ 702423 h 906960"/>
              <a:gd name="connsiteX17" fmla="*/ 481264 w 851287"/>
              <a:gd name="connsiteY17" fmla="*/ 678360 h 906960"/>
              <a:gd name="connsiteX18" fmla="*/ 541422 w 851287"/>
              <a:gd name="connsiteY18" fmla="*/ 666328 h 906960"/>
              <a:gd name="connsiteX19" fmla="*/ 577516 w 851287"/>
              <a:gd name="connsiteY19" fmla="*/ 654296 h 906960"/>
              <a:gd name="connsiteX20" fmla="*/ 637674 w 851287"/>
              <a:gd name="connsiteY20" fmla="*/ 642265 h 906960"/>
              <a:gd name="connsiteX21" fmla="*/ 685800 w 851287"/>
              <a:gd name="connsiteY21" fmla="*/ 618202 h 906960"/>
              <a:gd name="connsiteX22" fmla="*/ 721895 w 851287"/>
              <a:gd name="connsiteY22" fmla="*/ 594139 h 906960"/>
              <a:gd name="connsiteX23" fmla="*/ 757990 w 851287"/>
              <a:gd name="connsiteY23" fmla="*/ 582107 h 906960"/>
              <a:gd name="connsiteX24" fmla="*/ 830179 w 851287"/>
              <a:gd name="connsiteY24" fmla="*/ 546012 h 906960"/>
              <a:gd name="connsiteX25" fmla="*/ 709864 w 851287"/>
              <a:gd name="connsiteY25" fmla="*/ 509917 h 906960"/>
              <a:gd name="connsiteX26" fmla="*/ 625643 w 851287"/>
              <a:gd name="connsiteY26" fmla="*/ 497886 h 906960"/>
              <a:gd name="connsiteX27" fmla="*/ 505327 w 851287"/>
              <a:gd name="connsiteY27" fmla="*/ 461791 h 906960"/>
              <a:gd name="connsiteX28" fmla="*/ 469232 w 851287"/>
              <a:gd name="connsiteY28" fmla="*/ 449760 h 906960"/>
              <a:gd name="connsiteX29" fmla="*/ 372979 w 851287"/>
              <a:gd name="connsiteY29" fmla="*/ 425696 h 906960"/>
              <a:gd name="connsiteX30" fmla="*/ 300790 w 851287"/>
              <a:gd name="connsiteY30" fmla="*/ 401633 h 906960"/>
              <a:gd name="connsiteX31" fmla="*/ 204537 w 851287"/>
              <a:gd name="connsiteY31" fmla="*/ 365539 h 906960"/>
              <a:gd name="connsiteX32" fmla="*/ 84222 w 851287"/>
              <a:gd name="connsiteY32" fmla="*/ 341475 h 906960"/>
              <a:gd name="connsiteX33" fmla="*/ 48127 w 851287"/>
              <a:gd name="connsiteY33" fmla="*/ 353507 h 906960"/>
              <a:gd name="connsiteX34" fmla="*/ 84222 w 851287"/>
              <a:gd name="connsiteY34" fmla="*/ 389602 h 906960"/>
              <a:gd name="connsiteX35" fmla="*/ 108285 w 851287"/>
              <a:gd name="connsiteY35" fmla="*/ 425696 h 906960"/>
              <a:gd name="connsiteX36" fmla="*/ 156411 w 851287"/>
              <a:gd name="connsiteY36" fmla="*/ 497886 h 906960"/>
              <a:gd name="connsiteX37" fmla="*/ 168443 w 851287"/>
              <a:gd name="connsiteY37" fmla="*/ 533981 h 906960"/>
              <a:gd name="connsiteX38" fmla="*/ 228600 w 851287"/>
              <a:gd name="connsiteY38" fmla="*/ 594139 h 906960"/>
              <a:gd name="connsiteX39" fmla="*/ 252664 w 851287"/>
              <a:gd name="connsiteY39" fmla="*/ 618202 h 906960"/>
              <a:gd name="connsiteX40" fmla="*/ 288758 w 851287"/>
              <a:gd name="connsiteY40" fmla="*/ 642265 h 906960"/>
              <a:gd name="connsiteX41" fmla="*/ 372979 w 851287"/>
              <a:gd name="connsiteY41" fmla="*/ 738517 h 906960"/>
              <a:gd name="connsiteX42" fmla="*/ 397043 w 851287"/>
              <a:gd name="connsiteY42" fmla="*/ 762581 h 906960"/>
              <a:gd name="connsiteX43" fmla="*/ 445169 w 851287"/>
              <a:gd name="connsiteY43" fmla="*/ 822739 h 906960"/>
              <a:gd name="connsiteX44" fmla="*/ 481264 w 851287"/>
              <a:gd name="connsiteY44" fmla="*/ 846802 h 906960"/>
              <a:gd name="connsiteX45" fmla="*/ 541422 w 851287"/>
              <a:gd name="connsiteY45" fmla="*/ 906960 h 906960"/>
              <a:gd name="connsiteX46" fmla="*/ 517358 w 851287"/>
              <a:gd name="connsiteY46" fmla="*/ 497886 h 906960"/>
              <a:gd name="connsiteX47" fmla="*/ 505327 w 851287"/>
              <a:gd name="connsiteY47" fmla="*/ 461791 h 906960"/>
              <a:gd name="connsiteX48" fmla="*/ 493295 w 851287"/>
              <a:gd name="connsiteY48" fmla="*/ 389602 h 906960"/>
              <a:gd name="connsiteX49" fmla="*/ 469232 w 851287"/>
              <a:gd name="connsiteY49" fmla="*/ 64749 h 906960"/>
              <a:gd name="connsiteX50" fmla="*/ 469232 w 851287"/>
              <a:gd name="connsiteY50" fmla="*/ 4591 h 906960"/>
              <a:gd name="connsiteX0" fmla="*/ 468783 w 851287"/>
              <a:gd name="connsiteY0" fmla="*/ 0 h 906960"/>
              <a:gd name="connsiteX1" fmla="*/ 437001 w 851287"/>
              <a:gd name="connsiteY1" fmla="*/ 87424 h 906960"/>
              <a:gd name="connsiteX2" fmla="*/ 421110 w 851287"/>
              <a:gd name="connsiteY2" fmla="*/ 174848 h 906960"/>
              <a:gd name="connsiteX3" fmla="*/ 421106 w 851287"/>
              <a:gd name="connsiteY3" fmla="*/ 173033 h 906960"/>
              <a:gd name="connsiteX4" fmla="*/ 300790 w 851287"/>
              <a:gd name="connsiteY4" fmla="*/ 413665 h 906960"/>
              <a:gd name="connsiteX5" fmla="*/ 204537 w 851287"/>
              <a:gd name="connsiteY5" fmla="*/ 533981 h 906960"/>
              <a:gd name="connsiteX6" fmla="*/ 180474 w 851287"/>
              <a:gd name="connsiteY6" fmla="*/ 570075 h 906960"/>
              <a:gd name="connsiteX7" fmla="*/ 144379 w 851287"/>
              <a:gd name="connsiteY7" fmla="*/ 630233 h 906960"/>
              <a:gd name="connsiteX8" fmla="*/ 108285 w 851287"/>
              <a:gd name="connsiteY8" fmla="*/ 678360 h 906960"/>
              <a:gd name="connsiteX9" fmla="*/ 60158 w 851287"/>
              <a:gd name="connsiteY9" fmla="*/ 750549 h 906960"/>
              <a:gd name="connsiteX10" fmla="*/ 24064 w 851287"/>
              <a:gd name="connsiteY10" fmla="*/ 834770 h 906960"/>
              <a:gd name="connsiteX11" fmla="*/ 0 w 851287"/>
              <a:gd name="connsiteY11" fmla="*/ 858833 h 906960"/>
              <a:gd name="connsiteX12" fmla="*/ 72190 w 851287"/>
              <a:gd name="connsiteY12" fmla="*/ 810707 h 906960"/>
              <a:gd name="connsiteX13" fmla="*/ 120316 w 851287"/>
              <a:gd name="connsiteY13" fmla="*/ 786644 h 906960"/>
              <a:gd name="connsiteX14" fmla="*/ 192506 w 851287"/>
              <a:gd name="connsiteY14" fmla="*/ 762581 h 906960"/>
              <a:gd name="connsiteX15" fmla="*/ 336885 w 851287"/>
              <a:gd name="connsiteY15" fmla="*/ 726486 h 906960"/>
              <a:gd name="connsiteX16" fmla="*/ 445169 w 851287"/>
              <a:gd name="connsiteY16" fmla="*/ 702423 h 906960"/>
              <a:gd name="connsiteX17" fmla="*/ 481264 w 851287"/>
              <a:gd name="connsiteY17" fmla="*/ 678360 h 906960"/>
              <a:gd name="connsiteX18" fmla="*/ 541422 w 851287"/>
              <a:gd name="connsiteY18" fmla="*/ 666328 h 906960"/>
              <a:gd name="connsiteX19" fmla="*/ 577516 w 851287"/>
              <a:gd name="connsiteY19" fmla="*/ 654296 h 906960"/>
              <a:gd name="connsiteX20" fmla="*/ 637674 w 851287"/>
              <a:gd name="connsiteY20" fmla="*/ 642265 h 906960"/>
              <a:gd name="connsiteX21" fmla="*/ 685800 w 851287"/>
              <a:gd name="connsiteY21" fmla="*/ 618202 h 906960"/>
              <a:gd name="connsiteX22" fmla="*/ 721895 w 851287"/>
              <a:gd name="connsiteY22" fmla="*/ 594139 h 906960"/>
              <a:gd name="connsiteX23" fmla="*/ 757990 w 851287"/>
              <a:gd name="connsiteY23" fmla="*/ 582107 h 906960"/>
              <a:gd name="connsiteX24" fmla="*/ 830179 w 851287"/>
              <a:gd name="connsiteY24" fmla="*/ 546012 h 906960"/>
              <a:gd name="connsiteX25" fmla="*/ 709864 w 851287"/>
              <a:gd name="connsiteY25" fmla="*/ 509917 h 906960"/>
              <a:gd name="connsiteX26" fmla="*/ 625643 w 851287"/>
              <a:gd name="connsiteY26" fmla="*/ 497886 h 906960"/>
              <a:gd name="connsiteX27" fmla="*/ 505327 w 851287"/>
              <a:gd name="connsiteY27" fmla="*/ 461791 h 906960"/>
              <a:gd name="connsiteX28" fmla="*/ 469232 w 851287"/>
              <a:gd name="connsiteY28" fmla="*/ 449760 h 906960"/>
              <a:gd name="connsiteX29" fmla="*/ 372979 w 851287"/>
              <a:gd name="connsiteY29" fmla="*/ 425696 h 906960"/>
              <a:gd name="connsiteX30" fmla="*/ 300790 w 851287"/>
              <a:gd name="connsiteY30" fmla="*/ 401633 h 906960"/>
              <a:gd name="connsiteX31" fmla="*/ 204537 w 851287"/>
              <a:gd name="connsiteY31" fmla="*/ 365539 h 906960"/>
              <a:gd name="connsiteX32" fmla="*/ 84222 w 851287"/>
              <a:gd name="connsiteY32" fmla="*/ 341475 h 906960"/>
              <a:gd name="connsiteX33" fmla="*/ 48127 w 851287"/>
              <a:gd name="connsiteY33" fmla="*/ 353507 h 906960"/>
              <a:gd name="connsiteX34" fmla="*/ 84222 w 851287"/>
              <a:gd name="connsiteY34" fmla="*/ 389602 h 906960"/>
              <a:gd name="connsiteX35" fmla="*/ 108285 w 851287"/>
              <a:gd name="connsiteY35" fmla="*/ 425696 h 906960"/>
              <a:gd name="connsiteX36" fmla="*/ 156411 w 851287"/>
              <a:gd name="connsiteY36" fmla="*/ 497886 h 906960"/>
              <a:gd name="connsiteX37" fmla="*/ 168443 w 851287"/>
              <a:gd name="connsiteY37" fmla="*/ 533981 h 906960"/>
              <a:gd name="connsiteX38" fmla="*/ 228600 w 851287"/>
              <a:gd name="connsiteY38" fmla="*/ 594139 h 906960"/>
              <a:gd name="connsiteX39" fmla="*/ 252664 w 851287"/>
              <a:gd name="connsiteY39" fmla="*/ 618202 h 906960"/>
              <a:gd name="connsiteX40" fmla="*/ 288758 w 851287"/>
              <a:gd name="connsiteY40" fmla="*/ 642265 h 906960"/>
              <a:gd name="connsiteX41" fmla="*/ 372979 w 851287"/>
              <a:gd name="connsiteY41" fmla="*/ 738517 h 906960"/>
              <a:gd name="connsiteX42" fmla="*/ 397043 w 851287"/>
              <a:gd name="connsiteY42" fmla="*/ 762581 h 906960"/>
              <a:gd name="connsiteX43" fmla="*/ 445169 w 851287"/>
              <a:gd name="connsiteY43" fmla="*/ 822739 h 906960"/>
              <a:gd name="connsiteX44" fmla="*/ 481264 w 851287"/>
              <a:gd name="connsiteY44" fmla="*/ 846802 h 906960"/>
              <a:gd name="connsiteX45" fmla="*/ 541422 w 851287"/>
              <a:gd name="connsiteY45" fmla="*/ 906960 h 906960"/>
              <a:gd name="connsiteX46" fmla="*/ 517358 w 851287"/>
              <a:gd name="connsiteY46" fmla="*/ 497886 h 906960"/>
              <a:gd name="connsiteX47" fmla="*/ 505327 w 851287"/>
              <a:gd name="connsiteY47" fmla="*/ 461791 h 906960"/>
              <a:gd name="connsiteX48" fmla="*/ 493295 w 851287"/>
              <a:gd name="connsiteY48" fmla="*/ 389602 h 906960"/>
              <a:gd name="connsiteX49" fmla="*/ 469232 w 851287"/>
              <a:gd name="connsiteY49" fmla="*/ 64749 h 906960"/>
              <a:gd name="connsiteX50" fmla="*/ 469232 w 851287"/>
              <a:gd name="connsiteY50" fmla="*/ 4591 h 906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851287" h="906960">
                <a:moveTo>
                  <a:pt x="468783" y="0"/>
                </a:moveTo>
                <a:cubicBezTo>
                  <a:pt x="452741" y="24063"/>
                  <a:pt x="449934" y="61557"/>
                  <a:pt x="437001" y="87424"/>
                </a:cubicBezTo>
                <a:cubicBezTo>
                  <a:pt x="428980" y="103466"/>
                  <a:pt x="432782" y="161230"/>
                  <a:pt x="421110" y="174848"/>
                </a:cubicBezTo>
                <a:cubicBezTo>
                  <a:pt x="408060" y="190073"/>
                  <a:pt x="437148" y="161002"/>
                  <a:pt x="421106" y="173033"/>
                </a:cubicBezTo>
                <a:cubicBezTo>
                  <a:pt x="388790" y="269982"/>
                  <a:pt x="378532" y="316487"/>
                  <a:pt x="300790" y="413665"/>
                </a:cubicBezTo>
                <a:cubicBezTo>
                  <a:pt x="268706" y="453770"/>
                  <a:pt x="233027" y="491247"/>
                  <a:pt x="204537" y="533981"/>
                </a:cubicBezTo>
                <a:cubicBezTo>
                  <a:pt x="196516" y="546012"/>
                  <a:pt x="188138" y="557813"/>
                  <a:pt x="180474" y="570075"/>
                </a:cubicBezTo>
                <a:cubicBezTo>
                  <a:pt x="168080" y="589906"/>
                  <a:pt x="157351" y="610775"/>
                  <a:pt x="144379" y="630233"/>
                </a:cubicBezTo>
                <a:cubicBezTo>
                  <a:pt x="133256" y="646918"/>
                  <a:pt x="118913" y="661355"/>
                  <a:pt x="108285" y="678360"/>
                </a:cubicBezTo>
                <a:cubicBezTo>
                  <a:pt x="59729" y="756052"/>
                  <a:pt x="109187" y="701522"/>
                  <a:pt x="60158" y="750549"/>
                </a:cubicBezTo>
                <a:cubicBezTo>
                  <a:pt x="48075" y="798882"/>
                  <a:pt x="54278" y="797003"/>
                  <a:pt x="24064" y="834770"/>
                </a:cubicBezTo>
                <a:cubicBezTo>
                  <a:pt x="16978" y="843628"/>
                  <a:pt x="0" y="870177"/>
                  <a:pt x="0" y="858833"/>
                </a:cubicBezTo>
                <a:cubicBezTo>
                  <a:pt x="0" y="814651"/>
                  <a:pt x="48043" y="819762"/>
                  <a:pt x="72190" y="810707"/>
                </a:cubicBezTo>
                <a:cubicBezTo>
                  <a:pt x="88984" y="804409"/>
                  <a:pt x="103663" y="793305"/>
                  <a:pt x="120316" y="786644"/>
                </a:cubicBezTo>
                <a:cubicBezTo>
                  <a:pt x="143867" y="777224"/>
                  <a:pt x="168066" y="769370"/>
                  <a:pt x="192506" y="762581"/>
                </a:cubicBezTo>
                <a:cubicBezTo>
                  <a:pt x="240304" y="749304"/>
                  <a:pt x="288241" y="736215"/>
                  <a:pt x="336885" y="726486"/>
                </a:cubicBezTo>
                <a:cubicBezTo>
                  <a:pt x="413258" y="711211"/>
                  <a:pt x="377204" y="719414"/>
                  <a:pt x="445169" y="702423"/>
                </a:cubicBezTo>
                <a:cubicBezTo>
                  <a:pt x="457201" y="694402"/>
                  <a:pt x="467724" y="683437"/>
                  <a:pt x="481264" y="678360"/>
                </a:cubicBezTo>
                <a:cubicBezTo>
                  <a:pt x="500412" y="671180"/>
                  <a:pt x="521583" y="671288"/>
                  <a:pt x="541422" y="666328"/>
                </a:cubicBezTo>
                <a:cubicBezTo>
                  <a:pt x="553726" y="663252"/>
                  <a:pt x="565212" y="657372"/>
                  <a:pt x="577516" y="654296"/>
                </a:cubicBezTo>
                <a:cubicBezTo>
                  <a:pt x="597355" y="649336"/>
                  <a:pt x="617621" y="646275"/>
                  <a:pt x="637674" y="642265"/>
                </a:cubicBezTo>
                <a:cubicBezTo>
                  <a:pt x="653716" y="634244"/>
                  <a:pt x="670228" y="627100"/>
                  <a:pt x="685800" y="618202"/>
                </a:cubicBezTo>
                <a:cubicBezTo>
                  <a:pt x="698355" y="611028"/>
                  <a:pt x="708961" y="600606"/>
                  <a:pt x="721895" y="594139"/>
                </a:cubicBezTo>
                <a:cubicBezTo>
                  <a:pt x="733239" y="588467"/>
                  <a:pt x="746646" y="587779"/>
                  <a:pt x="757990" y="582107"/>
                </a:cubicBezTo>
                <a:cubicBezTo>
                  <a:pt x="851287" y="535458"/>
                  <a:pt x="739453" y="576256"/>
                  <a:pt x="830179" y="546012"/>
                </a:cubicBezTo>
                <a:cubicBezTo>
                  <a:pt x="792516" y="533458"/>
                  <a:pt x="749862" y="517189"/>
                  <a:pt x="709864" y="509917"/>
                </a:cubicBezTo>
                <a:cubicBezTo>
                  <a:pt x="681963" y="504844"/>
                  <a:pt x="653717" y="501896"/>
                  <a:pt x="625643" y="497886"/>
                </a:cubicBezTo>
                <a:cubicBezTo>
                  <a:pt x="454112" y="440710"/>
                  <a:pt x="632596" y="498153"/>
                  <a:pt x="505327" y="461791"/>
                </a:cubicBezTo>
                <a:cubicBezTo>
                  <a:pt x="493133" y="458307"/>
                  <a:pt x="481468" y="453097"/>
                  <a:pt x="469232" y="449760"/>
                </a:cubicBezTo>
                <a:cubicBezTo>
                  <a:pt x="437325" y="441058"/>
                  <a:pt x="404354" y="436154"/>
                  <a:pt x="372979" y="425696"/>
                </a:cubicBezTo>
                <a:cubicBezTo>
                  <a:pt x="348916" y="417675"/>
                  <a:pt x="324340" y="411053"/>
                  <a:pt x="300790" y="401633"/>
                </a:cubicBezTo>
                <a:cubicBezTo>
                  <a:pt x="268993" y="388914"/>
                  <a:pt x="237552" y="374972"/>
                  <a:pt x="204537" y="365539"/>
                </a:cubicBezTo>
                <a:cubicBezTo>
                  <a:pt x="154277" y="351179"/>
                  <a:pt x="140956" y="350931"/>
                  <a:pt x="84222" y="341475"/>
                </a:cubicBezTo>
                <a:cubicBezTo>
                  <a:pt x="72190" y="345486"/>
                  <a:pt x="48127" y="340824"/>
                  <a:pt x="48127" y="353507"/>
                </a:cubicBezTo>
                <a:cubicBezTo>
                  <a:pt x="48127" y="370522"/>
                  <a:pt x="73329" y="376530"/>
                  <a:pt x="84222" y="389602"/>
                </a:cubicBezTo>
                <a:cubicBezTo>
                  <a:pt x="93479" y="400710"/>
                  <a:pt x="100264" y="413665"/>
                  <a:pt x="108285" y="425696"/>
                </a:cubicBezTo>
                <a:cubicBezTo>
                  <a:pt x="136891" y="511518"/>
                  <a:pt x="96329" y="407764"/>
                  <a:pt x="156411" y="497886"/>
                </a:cubicBezTo>
                <a:cubicBezTo>
                  <a:pt x="163446" y="508438"/>
                  <a:pt x="160834" y="523835"/>
                  <a:pt x="168443" y="533981"/>
                </a:cubicBezTo>
                <a:cubicBezTo>
                  <a:pt x="185458" y="556668"/>
                  <a:pt x="208547" y="574086"/>
                  <a:pt x="228600" y="594139"/>
                </a:cubicBezTo>
                <a:cubicBezTo>
                  <a:pt x="236621" y="602160"/>
                  <a:pt x="243226" y="611910"/>
                  <a:pt x="252664" y="618202"/>
                </a:cubicBezTo>
                <a:cubicBezTo>
                  <a:pt x="264695" y="626223"/>
                  <a:pt x="277876" y="632743"/>
                  <a:pt x="288758" y="642265"/>
                </a:cubicBezTo>
                <a:cubicBezTo>
                  <a:pt x="387710" y="728849"/>
                  <a:pt x="318618" y="670566"/>
                  <a:pt x="372979" y="738517"/>
                </a:cubicBezTo>
                <a:cubicBezTo>
                  <a:pt x="380066" y="747375"/>
                  <a:pt x="389956" y="753723"/>
                  <a:pt x="397043" y="762581"/>
                </a:cubicBezTo>
                <a:cubicBezTo>
                  <a:pt x="424834" y="797319"/>
                  <a:pt x="412893" y="796918"/>
                  <a:pt x="445169" y="822739"/>
                </a:cubicBezTo>
                <a:cubicBezTo>
                  <a:pt x="456460" y="831772"/>
                  <a:pt x="470382" y="837280"/>
                  <a:pt x="481264" y="846802"/>
                </a:cubicBezTo>
                <a:cubicBezTo>
                  <a:pt x="502606" y="865476"/>
                  <a:pt x="541422" y="906960"/>
                  <a:pt x="541422" y="906960"/>
                </a:cubicBezTo>
                <a:cubicBezTo>
                  <a:pt x="538091" y="830339"/>
                  <a:pt x="532652" y="604944"/>
                  <a:pt x="517358" y="497886"/>
                </a:cubicBezTo>
                <a:cubicBezTo>
                  <a:pt x="515564" y="485331"/>
                  <a:pt x="508078" y="474171"/>
                  <a:pt x="505327" y="461791"/>
                </a:cubicBezTo>
                <a:cubicBezTo>
                  <a:pt x="500035" y="437977"/>
                  <a:pt x="497306" y="413665"/>
                  <a:pt x="493295" y="389602"/>
                </a:cubicBezTo>
                <a:cubicBezTo>
                  <a:pt x="483890" y="276736"/>
                  <a:pt x="474948" y="179056"/>
                  <a:pt x="469232" y="64749"/>
                </a:cubicBezTo>
                <a:cubicBezTo>
                  <a:pt x="468231" y="44721"/>
                  <a:pt x="469232" y="24644"/>
                  <a:pt x="469232" y="4591"/>
                </a:cubicBezTo>
              </a:path>
            </a:pathLst>
          </a:custGeom>
          <a:ln w="28575">
            <a:solidFill>
              <a:srgbClr val="C00000"/>
            </a:solidFill>
          </a:ln>
          <a:effectLst>
            <a:reflection blurRad="6350" stA="50000" endA="300" endPos="55500" dist="50800" dir="5400000" sy="-100000" algn="bl" rotWithShape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5328592"/>
          </a:xfrm>
        </p:spPr>
        <p:txBody>
          <a:bodyPr>
            <a:noAutofit/>
          </a:bodyPr>
          <a:lstStyle/>
          <a:p>
            <a:r>
              <a:rPr lang="en-US" altLang="ko-KR" sz="1300" dirty="0" smtClean="0"/>
              <a:t>B) </a:t>
            </a:r>
            <a:r>
              <a:rPr lang="ko-KR" altLang="en-US" sz="1300" dirty="0" smtClean="0"/>
              <a:t>그리고 자신을 흑인의 범주에 넣고 싶지 않으려는 생각도 있을 것 같아</a:t>
            </a:r>
            <a:r>
              <a:rPr lang="en-US" altLang="ko-KR" sz="1300" dirty="0" smtClean="0"/>
              <a:t>. </a:t>
            </a:r>
            <a:r>
              <a:rPr lang="ko-KR" altLang="en-US" sz="1300" dirty="0" smtClean="0"/>
              <a:t>우리가 </a:t>
            </a:r>
            <a:r>
              <a:rPr lang="ko-KR" altLang="en-US" sz="1300" dirty="0" err="1" smtClean="0"/>
              <a:t>황인이</a:t>
            </a:r>
            <a:r>
              <a:rPr lang="ko-KR" altLang="en-US" sz="1300" dirty="0" smtClean="0"/>
              <a:t> 된다면 자신들이 흑인이 되니까</a:t>
            </a:r>
            <a:r>
              <a:rPr lang="en-US" altLang="ko-KR" sz="1300" dirty="0" smtClean="0"/>
              <a:t>. </a:t>
            </a:r>
            <a:r>
              <a:rPr lang="ko-KR" altLang="en-US" sz="1300" dirty="0" smtClean="0"/>
              <a:t>흑인을 니그로라고 말하는 것도 그래</a:t>
            </a:r>
            <a:r>
              <a:rPr lang="en-US" altLang="ko-KR" sz="1300" dirty="0" smtClean="0"/>
              <a:t>. </a:t>
            </a:r>
          </a:p>
          <a:p>
            <a:r>
              <a:rPr lang="en-US" altLang="ko-KR" sz="1300" dirty="0" smtClean="0"/>
              <a:t>K) </a:t>
            </a:r>
            <a:r>
              <a:rPr lang="ko-KR" altLang="en-US" sz="1300" dirty="0" smtClean="0"/>
              <a:t>만약 반대로 우리나라에 </a:t>
            </a:r>
            <a:r>
              <a:rPr lang="ko-KR" altLang="en-US" sz="1300" dirty="0" err="1" smtClean="0"/>
              <a:t>라온아띠로</a:t>
            </a:r>
            <a:r>
              <a:rPr lang="ko-KR" altLang="en-US" sz="1300" dirty="0" smtClean="0"/>
              <a:t> 방글라데시 친구들이 온다면 어떨까</a:t>
            </a:r>
            <a:r>
              <a:rPr lang="en-US" altLang="ko-KR" sz="1300" dirty="0" smtClean="0"/>
              <a:t>?</a:t>
            </a:r>
          </a:p>
          <a:p>
            <a:r>
              <a:rPr lang="en-US" altLang="ko-KR" sz="1300" dirty="0" smtClean="0"/>
              <a:t>J) </a:t>
            </a:r>
            <a:r>
              <a:rPr lang="ko-KR" altLang="en-US" sz="1300" dirty="0" smtClean="0"/>
              <a:t>아</a:t>
            </a:r>
            <a:r>
              <a:rPr lang="en-US" altLang="ko-KR" sz="1300" dirty="0" smtClean="0"/>
              <a:t>, </a:t>
            </a:r>
            <a:r>
              <a:rPr lang="ko-KR" altLang="en-US" sz="1300" dirty="0" smtClean="0"/>
              <a:t>나는 정말 힘들 것 같아</a:t>
            </a:r>
            <a:r>
              <a:rPr lang="en-US" altLang="ko-KR" sz="1300" dirty="0" smtClean="0"/>
              <a:t>. </a:t>
            </a:r>
            <a:r>
              <a:rPr lang="ko-KR" altLang="en-US" sz="1300" dirty="0" smtClean="0"/>
              <a:t>사람들이 주는 시선에 ‘내 친구들이 상처를 받진 않을까</a:t>
            </a:r>
            <a:r>
              <a:rPr lang="en-US" altLang="ko-KR" sz="1300" dirty="0" smtClean="0"/>
              <a:t>.’ </a:t>
            </a:r>
            <a:r>
              <a:rPr lang="ko-KR" altLang="en-US" sz="1300" dirty="0" smtClean="0"/>
              <a:t>하는 마음에 말이야</a:t>
            </a:r>
            <a:r>
              <a:rPr lang="en-US" altLang="ko-KR" sz="1300" dirty="0" smtClean="0"/>
              <a:t>. </a:t>
            </a:r>
          </a:p>
          <a:p>
            <a:r>
              <a:rPr lang="en-US" altLang="ko-KR" sz="1300" dirty="0" smtClean="0"/>
              <a:t>A) </a:t>
            </a:r>
            <a:r>
              <a:rPr lang="ko-KR" altLang="en-US" sz="1300" dirty="0" smtClean="0"/>
              <a:t>맞아</a:t>
            </a:r>
            <a:r>
              <a:rPr lang="en-US" altLang="ko-KR" sz="1300" dirty="0" smtClean="0"/>
              <a:t>. </a:t>
            </a:r>
            <a:r>
              <a:rPr lang="ko-KR" altLang="en-US" sz="1300" dirty="0" smtClean="0"/>
              <a:t>외국인 봉사단이 아니라 외국인 노동자네</a:t>
            </a:r>
            <a:r>
              <a:rPr lang="en-US" altLang="ko-KR" sz="1300" dirty="0" smtClean="0"/>
              <a:t>. </a:t>
            </a:r>
            <a:r>
              <a:rPr lang="ko-KR" altLang="en-US" sz="1300" dirty="0" smtClean="0"/>
              <a:t>이렇게 생각하게 될 것 같아</a:t>
            </a:r>
            <a:r>
              <a:rPr lang="en-US" altLang="ko-KR" sz="1300" dirty="0" smtClean="0"/>
              <a:t>. </a:t>
            </a:r>
          </a:p>
          <a:p>
            <a:r>
              <a:rPr lang="en-US" altLang="ko-KR" sz="1300" dirty="0" smtClean="0"/>
              <a:t>B) </a:t>
            </a:r>
            <a:r>
              <a:rPr lang="ko-KR" altLang="en-US" sz="1300" dirty="0" smtClean="0"/>
              <a:t>나부터도 그렇게 생각했을 것 같아</a:t>
            </a:r>
            <a:r>
              <a:rPr lang="en-US" altLang="ko-KR" sz="1300" dirty="0" smtClean="0"/>
              <a:t>.</a:t>
            </a:r>
          </a:p>
          <a:p>
            <a:r>
              <a:rPr lang="en-US" altLang="ko-KR" sz="1300" dirty="0" smtClean="0"/>
              <a:t>A) </a:t>
            </a:r>
            <a:r>
              <a:rPr lang="ko-KR" altLang="en-US" sz="1300" dirty="0" smtClean="0"/>
              <a:t>그리고 며칠 전 그림을 그리면서 크레파스 색을 봤는데</a:t>
            </a:r>
            <a:r>
              <a:rPr lang="en-US" altLang="ko-KR" sz="1300" dirty="0" smtClean="0"/>
              <a:t>, </a:t>
            </a:r>
            <a:r>
              <a:rPr lang="ko-KR" altLang="en-US" sz="1300" dirty="0" smtClean="0"/>
              <a:t>크레파스에 연주황색이 살색이라고 적혀있는 거야</a:t>
            </a:r>
            <a:r>
              <a:rPr lang="en-US" altLang="ko-KR" sz="1300" dirty="0" smtClean="0"/>
              <a:t>. </a:t>
            </a:r>
            <a:r>
              <a:rPr lang="ko-KR" altLang="en-US" sz="1300" dirty="0" smtClean="0"/>
              <a:t>보면서 ‘왜 살색이지</a:t>
            </a:r>
            <a:r>
              <a:rPr lang="en-US" altLang="ko-KR" sz="1300" dirty="0" smtClean="0"/>
              <a:t>? </a:t>
            </a:r>
            <a:r>
              <a:rPr lang="ko-KR" altLang="en-US" sz="1300" dirty="0" smtClean="0"/>
              <a:t>하얀색</a:t>
            </a:r>
            <a:r>
              <a:rPr lang="en-US" altLang="ko-KR" sz="1300" dirty="0" smtClean="0"/>
              <a:t>, </a:t>
            </a:r>
            <a:r>
              <a:rPr lang="ko-KR" altLang="en-US" sz="1300" dirty="0" smtClean="0"/>
              <a:t>검정색</a:t>
            </a:r>
            <a:r>
              <a:rPr lang="en-US" altLang="ko-KR" sz="1300" dirty="0" smtClean="0"/>
              <a:t>, </a:t>
            </a:r>
            <a:r>
              <a:rPr lang="ko-KR" altLang="en-US" sz="1300" dirty="0" smtClean="0"/>
              <a:t>황토색 모두 다 살색인데</a:t>
            </a:r>
            <a:r>
              <a:rPr lang="en-US" altLang="ko-KR" sz="1300" dirty="0" smtClean="0"/>
              <a:t>.’</a:t>
            </a:r>
            <a:r>
              <a:rPr lang="ko-KR" altLang="en-US" sz="1300" dirty="0" smtClean="0"/>
              <a:t>하고 생각했어</a:t>
            </a:r>
            <a:r>
              <a:rPr lang="en-US" altLang="ko-KR" sz="1300" dirty="0" smtClean="0"/>
              <a:t>. </a:t>
            </a:r>
            <a:r>
              <a:rPr lang="ko-KR" altLang="en-US" sz="1300" dirty="0" smtClean="0"/>
              <a:t>지금은 </a:t>
            </a:r>
            <a:r>
              <a:rPr lang="ko-KR" altLang="en-US" sz="1300" dirty="0" err="1" smtClean="0"/>
              <a:t>연주황이라고</a:t>
            </a:r>
            <a:r>
              <a:rPr lang="ko-KR" altLang="en-US" sz="1300" dirty="0" smtClean="0"/>
              <a:t> 고쳐졌지만</a:t>
            </a:r>
            <a:r>
              <a:rPr lang="en-US" altLang="ko-KR" sz="1300" dirty="0" smtClean="0"/>
              <a:t>, </a:t>
            </a:r>
            <a:r>
              <a:rPr lang="ko-KR" altLang="en-US" sz="1300" dirty="0" smtClean="0"/>
              <a:t>내가 이 문제를 직접적으로 느낀 건 이번이 계기가 된 것 같아</a:t>
            </a:r>
            <a:r>
              <a:rPr lang="en-US" altLang="ko-KR" sz="1300" dirty="0" smtClean="0"/>
              <a:t>. </a:t>
            </a:r>
          </a:p>
          <a:p>
            <a:r>
              <a:rPr lang="en-US" altLang="ko-KR" sz="1300" dirty="0" smtClean="0"/>
              <a:t>B) </a:t>
            </a:r>
            <a:r>
              <a:rPr lang="ko-KR" altLang="en-US" sz="1300" dirty="0" smtClean="0"/>
              <a:t>응</a:t>
            </a:r>
            <a:r>
              <a:rPr lang="en-US" altLang="ko-KR" sz="1300" dirty="0" smtClean="0"/>
              <a:t>. </a:t>
            </a:r>
            <a:r>
              <a:rPr lang="ko-KR" altLang="en-US" sz="1300" dirty="0" smtClean="0"/>
              <a:t>그리고 아프리카에서는 천사가 검정색이고</a:t>
            </a:r>
            <a:r>
              <a:rPr lang="en-US" altLang="ko-KR" sz="1300" dirty="0" smtClean="0"/>
              <a:t>, </a:t>
            </a:r>
            <a:r>
              <a:rPr lang="ko-KR" altLang="en-US" sz="1300" dirty="0" smtClean="0"/>
              <a:t>악마는 흰색이야</a:t>
            </a:r>
            <a:r>
              <a:rPr lang="en-US" altLang="ko-KR" sz="1300" dirty="0" smtClean="0"/>
              <a:t>. </a:t>
            </a:r>
            <a:r>
              <a:rPr lang="ko-KR" altLang="en-US" sz="1300" dirty="0" smtClean="0"/>
              <a:t>우리가 여태 생각해오던 것이랑 정 반대지</a:t>
            </a:r>
            <a:r>
              <a:rPr lang="en-US" altLang="ko-KR" sz="1300" dirty="0" smtClean="0"/>
              <a:t>. </a:t>
            </a:r>
          </a:p>
          <a:p>
            <a:r>
              <a:rPr lang="en-US" altLang="ko-KR" sz="1300" dirty="0" smtClean="0"/>
              <a:t>J) </a:t>
            </a:r>
            <a:r>
              <a:rPr lang="ko-KR" altLang="en-US" sz="1300" dirty="0" smtClean="0"/>
              <a:t>맞아</a:t>
            </a:r>
            <a:r>
              <a:rPr lang="en-US" altLang="ko-KR" sz="1300" dirty="0" smtClean="0"/>
              <a:t>. </a:t>
            </a:r>
            <a:r>
              <a:rPr lang="ko-KR" altLang="en-US" sz="1300" dirty="0" smtClean="0"/>
              <a:t>아프리카에서는 성모님과 예수님도 백인이 아닌 흑인이야</a:t>
            </a:r>
            <a:r>
              <a:rPr lang="en-US" altLang="ko-KR" sz="1300" dirty="0" smtClean="0"/>
              <a:t>. </a:t>
            </a:r>
          </a:p>
          <a:p>
            <a:r>
              <a:rPr lang="en-US" altLang="ko-KR" sz="1300" dirty="0" smtClean="0"/>
              <a:t>A) </a:t>
            </a:r>
            <a:r>
              <a:rPr lang="ko-KR" altLang="en-US" sz="1300" dirty="0" smtClean="0"/>
              <a:t>나는 이 친구가 피부색을 세 가지로 나누는 것에 놀랐어</a:t>
            </a:r>
            <a:r>
              <a:rPr lang="en-US" altLang="ko-KR" sz="1300" dirty="0" smtClean="0"/>
              <a:t>. </a:t>
            </a:r>
            <a:r>
              <a:rPr lang="ko-KR" altLang="en-US" sz="1300" dirty="0" smtClean="0"/>
              <a:t>아메리카 사람들이 백인이고 우리가 </a:t>
            </a:r>
            <a:r>
              <a:rPr lang="ko-KR" altLang="en-US" sz="1300" dirty="0" err="1" smtClean="0"/>
              <a:t>황인이고</a:t>
            </a:r>
            <a:r>
              <a:rPr lang="ko-KR" altLang="en-US" sz="1300" dirty="0" smtClean="0"/>
              <a:t> 아프리카 사람들이 흑인이고</a:t>
            </a:r>
            <a:r>
              <a:rPr lang="en-US" altLang="ko-KR" sz="1300" dirty="0" smtClean="0"/>
              <a:t>.......</a:t>
            </a:r>
            <a:r>
              <a:rPr lang="ko-KR" altLang="en-US" sz="1300" dirty="0" smtClean="0"/>
              <a:t>내가 여태까지 </a:t>
            </a:r>
            <a:r>
              <a:rPr lang="ko-KR" altLang="en-US" sz="1300" dirty="0" err="1" smtClean="0"/>
              <a:t>황인이라고</a:t>
            </a:r>
            <a:r>
              <a:rPr lang="ko-KR" altLang="en-US" sz="1300" dirty="0" smtClean="0"/>
              <a:t> 생각해왔을 때</a:t>
            </a:r>
            <a:r>
              <a:rPr lang="en-US" altLang="ko-KR" sz="1300" dirty="0" smtClean="0"/>
              <a:t>, </a:t>
            </a:r>
            <a:r>
              <a:rPr lang="ko-KR" altLang="en-US" sz="1300" dirty="0" smtClean="0"/>
              <a:t>나는 이 사람들에 대해서 전혀 생각하지 못하지 않았나</a:t>
            </a:r>
            <a:r>
              <a:rPr lang="en-US" altLang="ko-KR" sz="1300" dirty="0" smtClean="0"/>
              <a:t>. </a:t>
            </a:r>
            <a:r>
              <a:rPr lang="ko-KR" altLang="en-US" sz="1300" dirty="0" smtClean="0"/>
              <a:t>싶어</a:t>
            </a:r>
            <a:r>
              <a:rPr lang="en-US" altLang="ko-KR" sz="1300" dirty="0" smtClean="0"/>
              <a:t>. </a:t>
            </a:r>
            <a:r>
              <a:rPr lang="ko-KR" altLang="en-US" sz="1300" dirty="0" smtClean="0"/>
              <a:t>피부색을 단지 그 세 가지로 나눌 필요는 없는데 말이야</a:t>
            </a:r>
            <a:r>
              <a:rPr lang="en-US" altLang="ko-KR" sz="1300" dirty="0" smtClean="0"/>
              <a:t>. </a:t>
            </a:r>
          </a:p>
          <a:p>
            <a:r>
              <a:rPr lang="en-US" altLang="ko-KR" sz="1300" dirty="0" smtClean="0"/>
              <a:t>B) </a:t>
            </a:r>
            <a:r>
              <a:rPr lang="ko-KR" altLang="en-US" sz="1300" dirty="0" smtClean="0"/>
              <a:t>세상에는 피부색이 육십억 개 인 것 같아</a:t>
            </a:r>
            <a:r>
              <a:rPr lang="en-US" altLang="ko-KR" sz="1300" dirty="0" smtClean="0"/>
              <a:t>. </a:t>
            </a:r>
            <a:r>
              <a:rPr lang="ko-KR" altLang="en-US" sz="1300" dirty="0" smtClean="0"/>
              <a:t>내가 </a:t>
            </a:r>
            <a:r>
              <a:rPr lang="ko-KR" altLang="en-US" sz="1300" dirty="0" err="1" smtClean="0"/>
              <a:t>황인이라고</a:t>
            </a:r>
            <a:r>
              <a:rPr lang="ko-KR" altLang="en-US" sz="1300" dirty="0" smtClean="0"/>
              <a:t> 할 수도 없고 네가 </a:t>
            </a:r>
            <a:r>
              <a:rPr lang="ko-KR" altLang="en-US" sz="1300" dirty="0" err="1" smtClean="0"/>
              <a:t>황인이라고</a:t>
            </a:r>
            <a:r>
              <a:rPr lang="ko-KR" altLang="en-US" sz="1300" dirty="0" smtClean="0"/>
              <a:t> 할 수 없는 거지</a:t>
            </a:r>
            <a:r>
              <a:rPr lang="en-US" altLang="ko-KR" sz="1300" dirty="0" smtClean="0"/>
              <a:t>.</a:t>
            </a:r>
          </a:p>
          <a:p>
            <a:r>
              <a:rPr lang="en-US" altLang="ko-KR" sz="1300" dirty="0" smtClean="0"/>
              <a:t>K) </a:t>
            </a:r>
            <a:r>
              <a:rPr lang="ko-KR" altLang="en-US" sz="1300" dirty="0" smtClean="0"/>
              <a:t>그리고 나는 전 </a:t>
            </a:r>
            <a:r>
              <a:rPr lang="ko-KR" altLang="en-US" sz="1300" dirty="0" err="1" smtClean="0"/>
              <a:t>라온아띠가</a:t>
            </a:r>
            <a:r>
              <a:rPr lang="ko-KR" altLang="en-US" sz="1300" dirty="0" smtClean="0"/>
              <a:t> 했던 캠페인의 문구인 ‘피부색이 달라도 우리는 친구입니다</a:t>
            </a:r>
            <a:r>
              <a:rPr lang="en-US" altLang="ko-KR" sz="1300" dirty="0" smtClean="0"/>
              <a:t>.’ </a:t>
            </a:r>
            <a:r>
              <a:rPr lang="ko-KR" altLang="en-US" sz="1300" dirty="0" smtClean="0"/>
              <a:t>이 문구가 벌써부터 피부색이 다르다는 선을 긋고 있지 않나 싶어</a:t>
            </a:r>
            <a:r>
              <a:rPr lang="en-US" altLang="ko-KR" sz="1300" dirty="0" smtClean="0"/>
              <a:t>. </a:t>
            </a:r>
            <a:r>
              <a:rPr lang="ko-KR" altLang="en-US" sz="1300" dirty="0" smtClean="0"/>
              <a:t>그냥 ‘우리는 친구입니다</a:t>
            </a:r>
            <a:r>
              <a:rPr lang="en-US" altLang="ko-KR" sz="1300" dirty="0" smtClean="0"/>
              <a:t>.’</a:t>
            </a:r>
            <a:r>
              <a:rPr lang="ko-KR" altLang="en-US" sz="1300" dirty="0" smtClean="0"/>
              <a:t>라고 할 수 있지 않을까</a:t>
            </a:r>
            <a:r>
              <a:rPr lang="en-US" altLang="ko-KR" sz="1300" dirty="0" smtClean="0"/>
              <a:t>? </a:t>
            </a:r>
            <a:r>
              <a:rPr lang="ko-KR" altLang="en-US" sz="1300" dirty="0" smtClean="0"/>
              <a:t>만약 그 캠페인을 우리 팀이 했다면 난 선뜻 나서지 못했을 거야</a:t>
            </a:r>
            <a:r>
              <a:rPr lang="en-US" altLang="ko-KR" sz="1300" dirty="0" smtClean="0"/>
              <a:t>.</a:t>
            </a:r>
          </a:p>
          <a:p>
            <a:r>
              <a:rPr lang="en-US" altLang="ko-KR" sz="1300" dirty="0" smtClean="0"/>
              <a:t>A) </a:t>
            </a:r>
            <a:r>
              <a:rPr lang="ko-KR" altLang="en-US" sz="1300" dirty="0" smtClean="0"/>
              <a:t>하지만 확실히 우리가 가지고 있는 이미지들로는 검은 피부가 주는 첫 이미지가 좋진 않아</a:t>
            </a:r>
            <a:r>
              <a:rPr lang="en-US" altLang="ko-KR" sz="1300" dirty="0" smtClean="0"/>
              <a:t>. </a:t>
            </a:r>
            <a:r>
              <a:rPr lang="ko-KR" altLang="en-US" sz="1300" dirty="0" smtClean="0"/>
              <a:t>그건 사실이야</a:t>
            </a:r>
            <a:r>
              <a:rPr lang="en-US" altLang="ko-KR" sz="1300" dirty="0" smtClean="0"/>
              <a:t>. </a:t>
            </a:r>
            <a:r>
              <a:rPr lang="ko-KR" altLang="en-US" sz="1300" dirty="0" smtClean="0"/>
              <a:t>하지만 사람들을 </a:t>
            </a:r>
            <a:r>
              <a:rPr lang="ko-KR" altLang="en-US" sz="1300" dirty="0" err="1" smtClean="0"/>
              <a:t>만나다보면</a:t>
            </a:r>
            <a:r>
              <a:rPr lang="ko-KR" altLang="en-US" sz="1300" dirty="0" smtClean="0"/>
              <a:t> 그 사람이 어떤 사람이냐에 따라 달라져</a:t>
            </a:r>
            <a:r>
              <a:rPr lang="en-US" altLang="ko-KR" sz="1300" dirty="0" smtClean="0"/>
              <a:t>. </a:t>
            </a:r>
            <a:r>
              <a:rPr lang="ko-KR" altLang="en-US" sz="1300" dirty="0" smtClean="0"/>
              <a:t>그래서 그 친구가 ‘너는 내 친구니까</a:t>
            </a:r>
            <a:r>
              <a:rPr lang="en-US" altLang="ko-KR" sz="1300" dirty="0" smtClean="0"/>
              <a:t>. </a:t>
            </a:r>
            <a:r>
              <a:rPr lang="ko-KR" altLang="en-US" sz="1300" dirty="0" smtClean="0"/>
              <a:t>초콜릿 스킨도 괜찮다고 말하는 거야</a:t>
            </a:r>
            <a:r>
              <a:rPr lang="en-US" altLang="ko-KR" sz="1300" dirty="0" smtClean="0"/>
              <a:t>.’</a:t>
            </a:r>
            <a:r>
              <a:rPr lang="ko-KR" altLang="en-US" sz="1300" dirty="0" smtClean="0"/>
              <a:t>라고 생각하지 않았으면 좋겠어</a:t>
            </a:r>
            <a:r>
              <a:rPr lang="en-US" altLang="ko-KR" sz="1300" dirty="0" smtClean="0"/>
              <a:t>.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7F1A16-147E-483D-BE7E-B311C41E7F53}" type="slidenum">
              <a:rPr lang="ko-KR" altLang="en-US" smtClean="0"/>
              <a:pPr/>
              <a:t>31</a:t>
            </a:fld>
            <a:endParaRPr lang="ko-KR" altLang="en-US"/>
          </a:p>
        </p:txBody>
      </p:sp>
      <p:sp>
        <p:nvSpPr>
          <p:cNvPr id="5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1" algn="ctr"/>
            <a:r>
              <a:rPr lang="en-US" altLang="ko-KR" dirty="0" smtClean="0">
                <a:latin typeface="서울남산체 L" pitchFamily="18" charset="-127"/>
                <a:ea typeface="서울남산체 L" pitchFamily="18" charset="-127"/>
              </a:rPr>
              <a:t/>
            </a:r>
            <a:br>
              <a:rPr lang="en-US" altLang="ko-KR" dirty="0" smtClean="0">
                <a:latin typeface="서울남산체 L" pitchFamily="18" charset="-127"/>
                <a:ea typeface="서울남산체 L" pitchFamily="18" charset="-127"/>
              </a:rPr>
            </a:br>
            <a:r>
              <a:rPr lang="en-US" altLang="ko-KR" sz="4000" dirty="0" smtClean="0">
                <a:latin typeface="서울남산체 L" pitchFamily="18" charset="-127"/>
                <a:ea typeface="서울남산체 L" pitchFamily="18" charset="-127"/>
              </a:rPr>
              <a:t>Hot Topic    </a:t>
            </a:r>
            <a:r>
              <a:rPr lang="ko-KR" altLang="en-US" sz="4000" dirty="0" smtClean="0">
                <a:latin typeface="서울남산체 L" pitchFamily="18" charset="-127"/>
                <a:ea typeface="서울남산체 L" pitchFamily="18" charset="-127"/>
              </a:rPr>
              <a:t>피부</a:t>
            </a:r>
            <a:r>
              <a:rPr lang="ko-KR" altLang="en-US" sz="4000" dirty="0">
                <a:latin typeface="서울남산체 L" pitchFamily="18" charset="-127"/>
                <a:ea typeface="서울남산체 L" pitchFamily="18" charset="-127"/>
              </a:rPr>
              <a:t>색</a:t>
            </a:r>
            <a:r>
              <a:rPr lang="en-US" altLang="ko-KR" sz="4000" dirty="0" smtClean="0">
                <a:latin typeface="서울남산체 L" pitchFamily="18" charset="-127"/>
                <a:ea typeface="서울남산체 L" pitchFamily="18" charset="-127"/>
              </a:rPr>
              <a:t>    </a:t>
            </a:r>
            <a:r>
              <a:rPr lang="en-US" altLang="ko-KR" dirty="0" smtClean="0">
                <a:latin typeface="서울남산체 L" pitchFamily="18" charset="-127"/>
                <a:ea typeface="서울남산체 L" pitchFamily="18" charset="-127"/>
              </a:rPr>
              <a:t/>
            </a:r>
            <a:br>
              <a:rPr lang="en-US" altLang="ko-KR" dirty="0" smtClean="0">
                <a:latin typeface="서울남산체 L" pitchFamily="18" charset="-127"/>
                <a:ea typeface="서울남산체 L" pitchFamily="18" charset="-127"/>
              </a:rPr>
            </a:br>
            <a:endParaRPr lang="ko-KR" altLang="en-US" dirty="0"/>
          </a:p>
        </p:txBody>
      </p:sp>
      <p:sp>
        <p:nvSpPr>
          <p:cNvPr id="6" name="자유형 5"/>
          <p:cNvSpPr/>
          <p:nvPr/>
        </p:nvSpPr>
        <p:spPr>
          <a:xfrm>
            <a:off x="1691680" y="548680"/>
            <a:ext cx="792088" cy="504056"/>
          </a:xfrm>
          <a:custGeom>
            <a:avLst/>
            <a:gdLst>
              <a:gd name="connsiteX0" fmla="*/ 541422 w 851287"/>
              <a:gd name="connsiteY0" fmla="*/ 12032 h 902369"/>
              <a:gd name="connsiteX1" fmla="*/ 493295 w 851287"/>
              <a:gd name="connsiteY1" fmla="*/ 84221 h 902369"/>
              <a:gd name="connsiteX2" fmla="*/ 469232 w 851287"/>
              <a:gd name="connsiteY2" fmla="*/ 132348 h 902369"/>
              <a:gd name="connsiteX3" fmla="*/ 421106 w 851287"/>
              <a:gd name="connsiteY3" fmla="*/ 168442 h 902369"/>
              <a:gd name="connsiteX4" fmla="*/ 300790 w 851287"/>
              <a:gd name="connsiteY4" fmla="*/ 409074 h 902369"/>
              <a:gd name="connsiteX5" fmla="*/ 204537 w 851287"/>
              <a:gd name="connsiteY5" fmla="*/ 529390 h 902369"/>
              <a:gd name="connsiteX6" fmla="*/ 180474 w 851287"/>
              <a:gd name="connsiteY6" fmla="*/ 565484 h 902369"/>
              <a:gd name="connsiteX7" fmla="*/ 144379 w 851287"/>
              <a:gd name="connsiteY7" fmla="*/ 625642 h 902369"/>
              <a:gd name="connsiteX8" fmla="*/ 108285 w 851287"/>
              <a:gd name="connsiteY8" fmla="*/ 673769 h 902369"/>
              <a:gd name="connsiteX9" fmla="*/ 60158 w 851287"/>
              <a:gd name="connsiteY9" fmla="*/ 745958 h 902369"/>
              <a:gd name="connsiteX10" fmla="*/ 24064 w 851287"/>
              <a:gd name="connsiteY10" fmla="*/ 830179 h 902369"/>
              <a:gd name="connsiteX11" fmla="*/ 0 w 851287"/>
              <a:gd name="connsiteY11" fmla="*/ 854242 h 902369"/>
              <a:gd name="connsiteX12" fmla="*/ 72190 w 851287"/>
              <a:gd name="connsiteY12" fmla="*/ 806116 h 902369"/>
              <a:gd name="connsiteX13" fmla="*/ 120316 w 851287"/>
              <a:gd name="connsiteY13" fmla="*/ 782053 h 902369"/>
              <a:gd name="connsiteX14" fmla="*/ 192506 w 851287"/>
              <a:gd name="connsiteY14" fmla="*/ 757990 h 902369"/>
              <a:gd name="connsiteX15" fmla="*/ 336885 w 851287"/>
              <a:gd name="connsiteY15" fmla="*/ 721895 h 902369"/>
              <a:gd name="connsiteX16" fmla="*/ 445169 w 851287"/>
              <a:gd name="connsiteY16" fmla="*/ 697832 h 902369"/>
              <a:gd name="connsiteX17" fmla="*/ 481264 w 851287"/>
              <a:gd name="connsiteY17" fmla="*/ 673769 h 902369"/>
              <a:gd name="connsiteX18" fmla="*/ 541422 w 851287"/>
              <a:gd name="connsiteY18" fmla="*/ 661737 h 902369"/>
              <a:gd name="connsiteX19" fmla="*/ 577516 w 851287"/>
              <a:gd name="connsiteY19" fmla="*/ 649705 h 902369"/>
              <a:gd name="connsiteX20" fmla="*/ 637674 w 851287"/>
              <a:gd name="connsiteY20" fmla="*/ 637674 h 902369"/>
              <a:gd name="connsiteX21" fmla="*/ 685800 w 851287"/>
              <a:gd name="connsiteY21" fmla="*/ 613611 h 902369"/>
              <a:gd name="connsiteX22" fmla="*/ 721895 w 851287"/>
              <a:gd name="connsiteY22" fmla="*/ 589548 h 902369"/>
              <a:gd name="connsiteX23" fmla="*/ 757990 w 851287"/>
              <a:gd name="connsiteY23" fmla="*/ 577516 h 902369"/>
              <a:gd name="connsiteX24" fmla="*/ 830179 w 851287"/>
              <a:gd name="connsiteY24" fmla="*/ 541421 h 902369"/>
              <a:gd name="connsiteX25" fmla="*/ 709864 w 851287"/>
              <a:gd name="connsiteY25" fmla="*/ 505326 h 902369"/>
              <a:gd name="connsiteX26" fmla="*/ 625643 w 851287"/>
              <a:gd name="connsiteY26" fmla="*/ 493295 h 902369"/>
              <a:gd name="connsiteX27" fmla="*/ 505327 w 851287"/>
              <a:gd name="connsiteY27" fmla="*/ 457200 h 902369"/>
              <a:gd name="connsiteX28" fmla="*/ 469232 w 851287"/>
              <a:gd name="connsiteY28" fmla="*/ 445169 h 902369"/>
              <a:gd name="connsiteX29" fmla="*/ 372979 w 851287"/>
              <a:gd name="connsiteY29" fmla="*/ 421105 h 902369"/>
              <a:gd name="connsiteX30" fmla="*/ 300790 w 851287"/>
              <a:gd name="connsiteY30" fmla="*/ 397042 h 902369"/>
              <a:gd name="connsiteX31" fmla="*/ 204537 w 851287"/>
              <a:gd name="connsiteY31" fmla="*/ 360948 h 902369"/>
              <a:gd name="connsiteX32" fmla="*/ 84222 w 851287"/>
              <a:gd name="connsiteY32" fmla="*/ 336884 h 902369"/>
              <a:gd name="connsiteX33" fmla="*/ 48127 w 851287"/>
              <a:gd name="connsiteY33" fmla="*/ 348916 h 902369"/>
              <a:gd name="connsiteX34" fmla="*/ 84222 w 851287"/>
              <a:gd name="connsiteY34" fmla="*/ 385011 h 902369"/>
              <a:gd name="connsiteX35" fmla="*/ 108285 w 851287"/>
              <a:gd name="connsiteY35" fmla="*/ 421105 h 902369"/>
              <a:gd name="connsiteX36" fmla="*/ 156411 w 851287"/>
              <a:gd name="connsiteY36" fmla="*/ 493295 h 902369"/>
              <a:gd name="connsiteX37" fmla="*/ 168443 w 851287"/>
              <a:gd name="connsiteY37" fmla="*/ 529390 h 902369"/>
              <a:gd name="connsiteX38" fmla="*/ 228600 w 851287"/>
              <a:gd name="connsiteY38" fmla="*/ 589548 h 902369"/>
              <a:gd name="connsiteX39" fmla="*/ 252664 w 851287"/>
              <a:gd name="connsiteY39" fmla="*/ 613611 h 902369"/>
              <a:gd name="connsiteX40" fmla="*/ 288758 w 851287"/>
              <a:gd name="connsiteY40" fmla="*/ 637674 h 902369"/>
              <a:gd name="connsiteX41" fmla="*/ 372979 w 851287"/>
              <a:gd name="connsiteY41" fmla="*/ 733926 h 902369"/>
              <a:gd name="connsiteX42" fmla="*/ 397043 w 851287"/>
              <a:gd name="connsiteY42" fmla="*/ 757990 h 902369"/>
              <a:gd name="connsiteX43" fmla="*/ 445169 w 851287"/>
              <a:gd name="connsiteY43" fmla="*/ 818148 h 902369"/>
              <a:gd name="connsiteX44" fmla="*/ 481264 w 851287"/>
              <a:gd name="connsiteY44" fmla="*/ 842211 h 902369"/>
              <a:gd name="connsiteX45" fmla="*/ 541422 w 851287"/>
              <a:gd name="connsiteY45" fmla="*/ 902369 h 902369"/>
              <a:gd name="connsiteX46" fmla="*/ 517358 w 851287"/>
              <a:gd name="connsiteY46" fmla="*/ 493295 h 902369"/>
              <a:gd name="connsiteX47" fmla="*/ 505327 w 851287"/>
              <a:gd name="connsiteY47" fmla="*/ 457200 h 902369"/>
              <a:gd name="connsiteX48" fmla="*/ 493295 w 851287"/>
              <a:gd name="connsiteY48" fmla="*/ 385011 h 902369"/>
              <a:gd name="connsiteX49" fmla="*/ 469232 w 851287"/>
              <a:gd name="connsiteY49" fmla="*/ 60158 h 902369"/>
              <a:gd name="connsiteX50" fmla="*/ 469232 w 851287"/>
              <a:gd name="connsiteY50" fmla="*/ 0 h 902369"/>
              <a:gd name="connsiteX0" fmla="*/ 442211 w 851287"/>
              <a:gd name="connsiteY0" fmla="*/ 0 h 906960"/>
              <a:gd name="connsiteX1" fmla="*/ 493295 w 851287"/>
              <a:gd name="connsiteY1" fmla="*/ 88812 h 906960"/>
              <a:gd name="connsiteX2" fmla="*/ 469232 w 851287"/>
              <a:gd name="connsiteY2" fmla="*/ 136939 h 906960"/>
              <a:gd name="connsiteX3" fmla="*/ 421106 w 851287"/>
              <a:gd name="connsiteY3" fmla="*/ 173033 h 906960"/>
              <a:gd name="connsiteX4" fmla="*/ 300790 w 851287"/>
              <a:gd name="connsiteY4" fmla="*/ 413665 h 906960"/>
              <a:gd name="connsiteX5" fmla="*/ 204537 w 851287"/>
              <a:gd name="connsiteY5" fmla="*/ 533981 h 906960"/>
              <a:gd name="connsiteX6" fmla="*/ 180474 w 851287"/>
              <a:gd name="connsiteY6" fmla="*/ 570075 h 906960"/>
              <a:gd name="connsiteX7" fmla="*/ 144379 w 851287"/>
              <a:gd name="connsiteY7" fmla="*/ 630233 h 906960"/>
              <a:gd name="connsiteX8" fmla="*/ 108285 w 851287"/>
              <a:gd name="connsiteY8" fmla="*/ 678360 h 906960"/>
              <a:gd name="connsiteX9" fmla="*/ 60158 w 851287"/>
              <a:gd name="connsiteY9" fmla="*/ 750549 h 906960"/>
              <a:gd name="connsiteX10" fmla="*/ 24064 w 851287"/>
              <a:gd name="connsiteY10" fmla="*/ 834770 h 906960"/>
              <a:gd name="connsiteX11" fmla="*/ 0 w 851287"/>
              <a:gd name="connsiteY11" fmla="*/ 858833 h 906960"/>
              <a:gd name="connsiteX12" fmla="*/ 72190 w 851287"/>
              <a:gd name="connsiteY12" fmla="*/ 810707 h 906960"/>
              <a:gd name="connsiteX13" fmla="*/ 120316 w 851287"/>
              <a:gd name="connsiteY13" fmla="*/ 786644 h 906960"/>
              <a:gd name="connsiteX14" fmla="*/ 192506 w 851287"/>
              <a:gd name="connsiteY14" fmla="*/ 762581 h 906960"/>
              <a:gd name="connsiteX15" fmla="*/ 336885 w 851287"/>
              <a:gd name="connsiteY15" fmla="*/ 726486 h 906960"/>
              <a:gd name="connsiteX16" fmla="*/ 445169 w 851287"/>
              <a:gd name="connsiteY16" fmla="*/ 702423 h 906960"/>
              <a:gd name="connsiteX17" fmla="*/ 481264 w 851287"/>
              <a:gd name="connsiteY17" fmla="*/ 678360 h 906960"/>
              <a:gd name="connsiteX18" fmla="*/ 541422 w 851287"/>
              <a:gd name="connsiteY18" fmla="*/ 666328 h 906960"/>
              <a:gd name="connsiteX19" fmla="*/ 577516 w 851287"/>
              <a:gd name="connsiteY19" fmla="*/ 654296 h 906960"/>
              <a:gd name="connsiteX20" fmla="*/ 637674 w 851287"/>
              <a:gd name="connsiteY20" fmla="*/ 642265 h 906960"/>
              <a:gd name="connsiteX21" fmla="*/ 685800 w 851287"/>
              <a:gd name="connsiteY21" fmla="*/ 618202 h 906960"/>
              <a:gd name="connsiteX22" fmla="*/ 721895 w 851287"/>
              <a:gd name="connsiteY22" fmla="*/ 594139 h 906960"/>
              <a:gd name="connsiteX23" fmla="*/ 757990 w 851287"/>
              <a:gd name="connsiteY23" fmla="*/ 582107 h 906960"/>
              <a:gd name="connsiteX24" fmla="*/ 830179 w 851287"/>
              <a:gd name="connsiteY24" fmla="*/ 546012 h 906960"/>
              <a:gd name="connsiteX25" fmla="*/ 709864 w 851287"/>
              <a:gd name="connsiteY25" fmla="*/ 509917 h 906960"/>
              <a:gd name="connsiteX26" fmla="*/ 625643 w 851287"/>
              <a:gd name="connsiteY26" fmla="*/ 497886 h 906960"/>
              <a:gd name="connsiteX27" fmla="*/ 505327 w 851287"/>
              <a:gd name="connsiteY27" fmla="*/ 461791 h 906960"/>
              <a:gd name="connsiteX28" fmla="*/ 469232 w 851287"/>
              <a:gd name="connsiteY28" fmla="*/ 449760 h 906960"/>
              <a:gd name="connsiteX29" fmla="*/ 372979 w 851287"/>
              <a:gd name="connsiteY29" fmla="*/ 425696 h 906960"/>
              <a:gd name="connsiteX30" fmla="*/ 300790 w 851287"/>
              <a:gd name="connsiteY30" fmla="*/ 401633 h 906960"/>
              <a:gd name="connsiteX31" fmla="*/ 204537 w 851287"/>
              <a:gd name="connsiteY31" fmla="*/ 365539 h 906960"/>
              <a:gd name="connsiteX32" fmla="*/ 84222 w 851287"/>
              <a:gd name="connsiteY32" fmla="*/ 341475 h 906960"/>
              <a:gd name="connsiteX33" fmla="*/ 48127 w 851287"/>
              <a:gd name="connsiteY33" fmla="*/ 353507 h 906960"/>
              <a:gd name="connsiteX34" fmla="*/ 84222 w 851287"/>
              <a:gd name="connsiteY34" fmla="*/ 389602 h 906960"/>
              <a:gd name="connsiteX35" fmla="*/ 108285 w 851287"/>
              <a:gd name="connsiteY35" fmla="*/ 425696 h 906960"/>
              <a:gd name="connsiteX36" fmla="*/ 156411 w 851287"/>
              <a:gd name="connsiteY36" fmla="*/ 497886 h 906960"/>
              <a:gd name="connsiteX37" fmla="*/ 168443 w 851287"/>
              <a:gd name="connsiteY37" fmla="*/ 533981 h 906960"/>
              <a:gd name="connsiteX38" fmla="*/ 228600 w 851287"/>
              <a:gd name="connsiteY38" fmla="*/ 594139 h 906960"/>
              <a:gd name="connsiteX39" fmla="*/ 252664 w 851287"/>
              <a:gd name="connsiteY39" fmla="*/ 618202 h 906960"/>
              <a:gd name="connsiteX40" fmla="*/ 288758 w 851287"/>
              <a:gd name="connsiteY40" fmla="*/ 642265 h 906960"/>
              <a:gd name="connsiteX41" fmla="*/ 372979 w 851287"/>
              <a:gd name="connsiteY41" fmla="*/ 738517 h 906960"/>
              <a:gd name="connsiteX42" fmla="*/ 397043 w 851287"/>
              <a:gd name="connsiteY42" fmla="*/ 762581 h 906960"/>
              <a:gd name="connsiteX43" fmla="*/ 445169 w 851287"/>
              <a:gd name="connsiteY43" fmla="*/ 822739 h 906960"/>
              <a:gd name="connsiteX44" fmla="*/ 481264 w 851287"/>
              <a:gd name="connsiteY44" fmla="*/ 846802 h 906960"/>
              <a:gd name="connsiteX45" fmla="*/ 541422 w 851287"/>
              <a:gd name="connsiteY45" fmla="*/ 906960 h 906960"/>
              <a:gd name="connsiteX46" fmla="*/ 517358 w 851287"/>
              <a:gd name="connsiteY46" fmla="*/ 497886 h 906960"/>
              <a:gd name="connsiteX47" fmla="*/ 505327 w 851287"/>
              <a:gd name="connsiteY47" fmla="*/ 461791 h 906960"/>
              <a:gd name="connsiteX48" fmla="*/ 493295 w 851287"/>
              <a:gd name="connsiteY48" fmla="*/ 389602 h 906960"/>
              <a:gd name="connsiteX49" fmla="*/ 469232 w 851287"/>
              <a:gd name="connsiteY49" fmla="*/ 64749 h 906960"/>
              <a:gd name="connsiteX50" fmla="*/ 469232 w 851287"/>
              <a:gd name="connsiteY50" fmla="*/ 4591 h 906960"/>
              <a:gd name="connsiteX0" fmla="*/ 442211 w 851287"/>
              <a:gd name="connsiteY0" fmla="*/ 0 h 906960"/>
              <a:gd name="connsiteX1" fmla="*/ 437001 w 851287"/>
              <a:gd name="connsiteY1" fmla="*/ 87424 h 906960"/>
              <a:gd name="connsiteX2" fmla="*/ 469232 w 851287"/>
              <a:gd name="connsiteY2" fmla="*/ 136939 h 906960"/>
              <a:gd name="connsiteX3" fmla="*/ 421106 w 851287"/>
              <a:gd name="connsiteY3" fmla="*/ 173033 h 906960"/>
              <a:gd name="connsiteX4" fmla="*/ 300790 w 851287"/>
              <a:gd name="connsiteY4" fmla="*/ 413665 h 906960"/>
              <a:gd name="connsiteX5" fmla="*/ 204537 w 851287"/>
              <a:gd name="connsiteY5" fmla="*/ 533981 h 906960"/>
              <a:gd name="connsiteX6" fmla="*/ 180474 w 851287"/>
              <a:gd name="connsiteY6" fmla="*/ 570075 h 906960"/>
              <a:gd name="connsiteX7" fmla="*/ 144379 w 851287"/>
              <a:gd name="connsiteY7" fmla="*/ 630233 h 906960"/>
              <a:gd name="connsiteX8" fmla="*/ 108285 w 851287"/>
              <a:gd name="connsiteY8" fmla="*/ 678360 h 906960"/>
              <a:gd name="connsiteX9" fmla="*/ 60158 w 851287"/>
              <a:gd name="connsiteY9" fmla="*/ 750549 h 906960"/>
              <a:gd name="connsiteX10" fmla="*/ 24064 w 851287"/>
              <a:gd name="connsiteY10" fmla="*/ 834770 h 906960"/>
              <a:gd name="connsiteX11" fmla="*/ 0 w 851287"/>
              <a:gd name="connsiteY11" fmla="*/ 858833 h 906960"/>
              <a:gd name="connsiteX12" fmla="*/ 72190 w 851287"/>
              <a:gd name="connsiteY12" fmla="*/ 810707 h 906960"/>
              <a:gd name="connsiteX13" fmla="*/ 120316 w 851287"/>
              <a:gd name="connsiteY13" fmla="*/ 786644 h 906960"/>
              <a:gd name="connsiteX14" fmla="*/ 192506 w 851287"/>
              <a:gd name="connsiteY14" fmla="*/ 762581 h 906960"/>
              <a:gd name="connsiteX15" fmla="*/ 336885 w 851287"/>
              <a:gd name="connsiteY15" fmla="*/ 726486 h 906960"/>
              <a:gd name="connsiteX16" fmla="*/ 445169 w 851287"/>
              <a:gd name="connsiteY16" fmla="*/ 702423 h 906960"/>
              <a:gd name="connsiteX17" fmla="*/ 481264 w 851287"/>
              <a:gd name="connsiteY17" fmla="*/ 678360 h 906960"/>
              <a:gd name="connsiteX18" fmla="*/ 541422 w 851287"/>
              <a:gd name="connsiteY18" fmla="*/ 666328 h 906960"/>
              <a:gd name="connsiteX19" fmla="*/ 577516 w 851287"/>
              <a:gd name="connsiteY19" fmla="*/ 654296 h 906960"/>
              <a:gd name="connsiteX20" fmla="*/ 637674 w 851287"/>
              <a:gd name="connsiteY20" fmla="*/ 642265 h 906960"/>
              <a:gd name="connsiteX21" fmla="*/ 685800 w 851287"/>
              <a:gd name="connsiteY21" fmla="*/ 618202 h 906960"/>
              <a:gd name="connsiteX22" fmla="*/ 721895 w 851287"/>
              <a:gd name="connsiteY22" fmla="*/ 594139 h 906960"/>
              <a:gd name="connsiteX23" fmla="*/ 757990 w 851287"/>
              <a:gd name="connsiteY23" fmla="*/ 582107 h 906960"/>
              <a:gd name="connsiteX24" fmla="*/ 830179 w 851287"/>
              <a:gd name="connsiteY24" fmla="*/ 546012 h 906960"/>
              <a:gd name="connsiteX25" fmla="*/ 709864 w 851287"/>
              <a:gd name="connsiteY25" fmla="*/ 509917 h 906960"/>
              <a:gd name="connsiteX26" fmla="*/ 625643 w 851287"/>
              <a:gd name="connsiteY26" fmla="*/ 497886 h 906960"/>
              <a:gd name="connsiteX27" fmla="*/ 505327 w 851287"/>
              <a:gd name="connsiteY27" fmla="*/ 461791 h 906960"/>
              <a:gd name="connsiteX28" fmla="*/ 469232 w 851287"/>
              <a:gd name="connsiteY28" fmla="*/ 449760 h 906960"/>
              <a:gd name="connsiteX29" fmla="*/ 372979 w 851287"/>
              <a:gd name="connsiteY29" fmla="*/ 425696 h 906960"/>
              <a:gd name="connsiteX30" fmla="*/ 300790 w 851287"/>
              <a:gd name="connsiteY30" fmla="*/ 401633 h 906960"/>
              <a:gd name="connsiteX31" fmla="*/ 204537 w 851287"/>
              <a:gd name="connsiteY31" fmla="*/ 365539 h 906960"/>
              <a:gd name="connsiteX32" fmla="*/ 84222 w 851287"/>
              <a:gd name="connsiteY32" fmla="*/ 341475 h 906960"/>
              <a:gd name="connsiteX33" fmla="*/ 48127 w 851287"/>
              <a:gd name="connsiteY33" fmla="*/ 353507 h 906960"/>
              <a:gd name="connsiteX34" fmla="*/ 84222 w 851287"/>
              <a:gd name="connsiteY34" fmla="*/ 389602 h 906960"/>
              <a:gd name="connsiteX35" fmla="*/ 108285 w 851287"/>
              <a:gd name="connsiteY35" fmla="*/ 425696 h 906960"/>
              <a:gd name="connsiteX36" fmla="*/ 156411 w 851287"/>
              <a:gd name="connsiteY36" fmla="*/ 497886 h 906960"/>
              <a:gd name="connsiteX37" fmla="*/ 168443 w 851287"/>
              <a:gd name="connsiteY37" fmla="*/ 533981 h 906960"/>
              <a:gd name="connsiteX38" fmla="*/ 228600 w 851287"/>
              <a:gd name="connsiteY38" fmla="*/ 594139 h 906960"/>
              <a:gd name="connsiteX39" fmla="*/ 252664 w 851287"/>
              <a:gd name="connsiteY39" fmla="*/ 618202 h 906960"/>
              <a:gd name="connsiteX40" fmla="*/ 288758 w 851287"/>
              <a:gd name="connsiteY40" fmla="*/ 642265 h 906960"/>
              <a:gd name="connsiteX41" fmla="*/ 372979 w 851287"/>
              <a:gd name="connsiteY41" fmla="*/ 738517 h 906960"/>
              <a:gd name="connsiteX42" fmla="*/ 397043 w 851287"/>
              <a:gd name="connsiteY42" fmla="*/ 762581 h 906960"/>
              <a:gd name="connsiteX43" fmla="*/ 445169 w 851287"/>
              <a:gd name="connsiteY43" fmla="*/ 822739 h 906960"/>
              <a:gd name="connsiteX44" fmla="*/ 481264 w 851287"/>
              <a:gd name="connsiteY44" fmla="*/ 846802 h 906960"/>
              <a:gd name="connsiteX45" fmla="*/ 541422 w 851287"/>
              <a:gd name="connsiteY45" fmla="*/ 906960 h 906960"/>
              <a:gd name="connsiteX46" fmla="*/ 517358 w 851287"/>
              <a:gd name="connsiteY46" fmla="*/ 497886 h 906960"/>
              <a:gd name="connsiteX47" fmla="*/ 505327 w 851287"/>
              <a:gd name="connsiteY47" fmla="*/ 461791 h 906960"/>
              <a:gd name="connsiteX48" fmla="*/ 493295 w 851287"/>
              <a:gd name="connsiteY48" fmla="*/ 389602 h 906960"/>
              <a:gd name="connsiteX49" fmla="*/ 469232 w 851287"/>
              <a:gd name="connsiteY49" fmla="*/ 64749 h 906960"/>
              <a:gd name="connsiteX50" fmla="*/ 469232 w 851287"/>
              <a:gd name="connsiteY50" fmla="*/ 4591 h 906960"/>
              <a:gd name="connsiteX0" fmla="*/ 442211 w 851287"/>
              <a:gd name="connsiteY0" fmla="*/ 0 h 906960"/>
              <a:gd name="connsiteX1" fmla="*/ 437001 w 851287"/>
              <a:gd name="connsiteY1" fmla="*/ 87424 h 906960"/>
              <a:gd name="connsiteX2" fmla="*/ 421110 w 851287"/>
              <a:gd name="connsiteY2" fmla="*/ 174848 h 906960"/>
              <a:gd name="connsiteX3" fmla="*/ 421106 w 851287"/>
              <a:gd name="connsiteY3" fmla="*/ 173033 h 906960"/>
              <a:gd name="connsiteX4" fmla="*/ 300790 w 851287"/>
              <a:gd name="connsiteY4" fmla="*/ 413665 h 906960"/>
              <a:gd name="connsiteX5" fmla="*/ 204537 w 851287"/>
              <a:gd name="connsiteY5" fmla="*/ 533981 h 906960"/>
              <a:gd name="connsiteX6" fmla="*/ 180474 w 851287"/>
              <a:gd name="connsiteY6" fmla="*/ 570075 h 906960"/>
              <a:gd name="connsiteX7" fmla="*/ 144379 w 851287"/>
              <a:gd name="connsiteY7" fmla="*/ 630233 h 906960"/>
              <a:gd name="connsiteX8" fmla="*/ 108285 w 851287"/>
              <a:gd name="connsiteY8" fmla="*/ 678360 h 906960"/>
              <a:gd name="connsiteX9" fmla="*/ 60158 w 851287"/>
              <a:gd name="connsiteY9" fmla="*/ 750549 h 906960"/>
              <a:gd name="connsiteX10" fmla="*/ 24064 w 851287"/>
              <a:gd name="connsiteY10" fmla="*/ 834770 h 906960"/>
              <a:gd name="connsiteX11" fmla="*/ 0 w 851287"/>
              <a:gd name="connsiteY11" fmla="*/ 858833 h 906960"/>
              <a:gd name="connsiteX12" fmla="*/ 72190 w 851287"/>
              <a:gd name="connsiteY12" fmla="*/ 810707 h 906960"/>
              <a:gd name="connsiteX13" fmla="*/ 120316 w 851287"/>
              <a:gd name="connsiteY13" fmla="*/ 786644 h 906960"/>
              <a:gd name="connsiteX14" fmla="*/ 192506 w 851287"/>
              <a:gd name="connsiteY14" fmla="*/ 762581 h 906960"/>
              <a:gd name="connsiteX15" fmla="*/ 336885 w 851287"/>
              <a:gd name="connsiteY15" fmla="*/ 726486 h 906960"/>
              <a:gd name="connsiteX16" fmla="*/ 445169 w 851287"/>
              <a:gd name="connsiteY16" fmla="*/ 702423 h 906960"/>
              <a:gd name="connsiteX17" fmla="*/ 481264 w 851287"/>
              <a:gd name="connsiteY17" fmla="*/ 678360 h 906960"/>
              <a:gd name="connsiteX18" fmla="*/ 541422 w 851287"/>
              <a:gd name="connsiteY18" fmla="*/ 666328 h 906960"/>
              <a:gd name="connsiteX19" fmla="*/ 577516 w 851287"/>
              <a:gd name="connsiteY19" fmla="*/ 654296 h 906960"/>
              <a:gd name="connsiteX20" fmla="*/ 637674 w 851287"/>
              <a:gd name="connsiteY20" fmla="*/ 642265 h 906960"/>
              <a:gd name="connsiteX21" fmla="*/ 685800 w 851287"/>
              <a:gd name="connsiteY21" fmla="*/ 618202 h 906960"/>
              <a:gd name="connsiteX22" fmla="*/ 721895 w 851287"/>
              <a:gd name="connsiteY22" fmla="*/ 594139 h 906960"/>
              <a:gd name="connsiteX23" fmla="*/ 757990 w 851287"/>
              <a:gd name="connsiteY23" fmla="*/ 582107 h 906960"/>
              <a:gd name="connsiteX24" fmla="*/ 830179 w 851287"/>
              <a:gd name="connsiteY24" fmla="*/ 546012 h 906960"/>
              <a:gd name="connsiteX25" fmla="*/ 709864 w 851287"/>
              <a:gd name="connsiteY25" fmla="*/ 509917 h 906960"/>
              <a:gd name="connsiteX26" fmla="*/ 625643 w 851287"/>
              <a:gd name="connsiteY26" fmla="*/ 497886 h 906960"/>
              <a:gd name="connsiteX27" fmla="*/ 505327 w 851287"/>
              <a:gd name="connsiteY27" fmla="*/ 461791 h 906960"/>
              <a:gd name="connsiteX28" fmla="*/ 469232 w 851287"/>
              <a:gd name="connsiteY28" fmla="*/ 449760 h 906960"/>
              <a:gd name="connsiteX29" fmla="*/ 372979 w 851287"/>
              <a:gd name="connsiteY29" fmla="*/ 425696 h 906960"/>
              <a:gd name="connsiteX30" fmla="*/ 300790 w 851287"/>
              <a:gd name="connsiteY30" fmla="*/ 401633 h 906960"/>
              <a:gd name="connsiteX31" fmla="*/ 204537 w 851287"/>
              <a:gd name="connsiteY31" fmla="*/ 365539 h 906960"/>
              <a:gd name="connsiteX32" fmla="*/ 84222 w 851287"/>
              <a:gd name="connsiteY32" fmla="*/ 341475 h 906960"/>
              <a:gd name="connsiteX33" fmla="*/ 48127 w 851287"/>
              <a:gd name="connsiteY33" fmla="*/ 353507 h 906960"/>
              <a:gd name="connsiteX34" fmla="*/ 84222 w 851287"/>
              <a:gd name="connsiteY34" fmla="*/ 389602 h 906960"/>
              <a:gd name="connsiteX35" fmla="*/ 108285 w 851287"/>
              <a:gd name="connsiteY35" fmla="*/ 425696 h 906960"/>
              <a:gd name="connsiteX36" fmla="*/ 156411 w 851287"/>
              <a:gd name="connsiteY36" fmla="*/ 497886 h 906960"/>
              <a:gd name="connsiteX37" fmla="*/ 168443 w 851287"/>
              <a:gd name="connsiteY37" fmla="*/ 533981 h 906960"/>
              <a:gd name="connsiteX38" fmla="*/ 228600 w 851287"/>
              <a:gd name="connsiteY38" fmla="*/ 594139 h 906960"/>
              <a:gd name="connsiteX39" fmla="*/ 252664 w 851287"/>
              <a:gd name="connsiteY39" fmla="*/ 618202 h 906960"/>
              <a:gd name="connsiteX40" fmla="*/ 288758 w 851287"/>
              <a:gd name="connsiteY40" fmla="*/ 642265 h 906960"/>
              <a:gd name="connsiteX41" fmla="*/ 372979 w 851287"/>
              <a:gd name="connsiteY41" fmla="*/ 738517 h 906960"/>
              <a:gd name="connsiteX42" fmla="*/ 397043 w 851287"/>
              <a:gd name="connsiteY42" fmla="*/ 762581 h 906960"/>
              <a:gd name="connsiteX43" fmla="*/ 445169 w 851287"/>
              <a:gd name="connsiteY43" fmla="*/ 822739 h 906960"/>
              <a:gd name="connsiteX44" fmla="*/ 481264 w 851287"/>
              <a:gd name="connsiteY44" fmla="*/ 846802 h 906960"/>
              <a:gd name="connsiteX45" fmla="*/ 541422 w 851287"/>
              <a:gd name="connsiteY45" fmla="*/ 906960 h 906960"/>
              <a:gd name="connsiteX46" fmla="*/ 517358 w 851287"/>
              <a:gd name="connsiteY46" fmla="*/ 497886 h 906960"/>
              <a:gd name="connsiteX47" fmla="*/ 505327 w 851287"/>
              <a:gd name="connsiteY47" fmla="*/ 461791 h 906960"/>
              <a:gd name="connsiteX48" fmla="*/ 493295 w 851287"/>
              <a:gd name="connsiteY48" fmla="*/ 389602 h 906960"/>
              <a:gd name="connsiteX49" fmla="*/ 469232 w 851287"/>
              <a:gd name="connsiteY49" fmla="*/ 64749 h 906960"/>
              <a:gd name="connsiteX50" fmla="*/ 469232 w 851287"/>
              <a:gd name="connsiteY50" fmla="*/ 4591 h 906960"/>
              <a:gd name="connsiteX0" fmla="*/ 468783 w 851287"/>
              <a:gd name="connsiteY0" fmla="*/ 0 h 906960"/>
              <a:gd name="connsiteX1" fmla="*/ 437001 w 851287"/>
              <a:gd name="connsiteY1" fmla="*/ 87424 h 906960"/>
              <a:gd name="connsiteX2" fmla="*/ 421110 w 851287"/>
              <a:gd name="connsiteY2" fmla="*/ 174848 h 906960"/>
              <a:gd name="connsiteX3" fmla="*/ 421106 w 851287"/>
              <a:gd name="connsiteY3" fmla="*/ 173033 h 906960"/>
              <a:gd name="connsiteX4" fmla="*/ 300790 w 851287"/>
              <a:gd name="connsiteY4" fmla="*/ 413665 h 906960"/>
              <a:gd name="connsiteX5" fmla="*/ 204537 w 851287"/>
              <a:gd name="connsiteY5" fmla="*/ 533981 h 906960"/>
              <a:gd name="connsiteX6" fmla="*/ 180474 w 851287"/>
              <a:gd name="connsiteY6" fmla="*/ 570075 h 906960"/>
              <a:gd name="connsiteX7" fmla="*/ 144379 w 851287"/>
              <a:gd name="connsiteY7" fmla="*/ 630233 h 906960"/>
              <a:gd name="connsiteX8" fmla="*/ 108285 w 851287"/>
              <a:gd name="connsiteY8" fmla="*/ 678360 h 906960"/>
              <a:gd name="connsiteX9" fmla="*/ 60158 w 851287"/>
              <a:gd name="connsiteY9" fmla="*/ 750549 h 906960"/>
              <a:gd name="connsiteX10" fmla="*/ 24064 w 851287"/>
              <a:gd name="connsiteY10" fmla="*/ 834770 h 906960"/>
              <a:gd name="connsiteX11" fmla="*/ 0 w 851287"/>
              <a:gd name="connsiteY11" fmla="*/ 858833 h 906960"/>
              <a:gd name="connsiteX12" fmla="*/ 72190 w 851287"/>
              <a:gd name="connsiteY12" fmla="*/ 810707 h 906960"/>
              <a:gd name="connsiteX13" fmla="*/ 120316 w 851287"/>
              <a:gd name="connsiteY13" fmla="*/ 786644 h 906960"/>
              <a:gd name="connsiteX14" fmla="*/ 192506 w 851287"/>
              <a:gd name="connsiteY14" fmla="*/ 762581 h 906960"/>
              <a:gd name="connsiteX15" fmla="*/ 336885 w 851287"/>
              <a:gd name="connsiteY15" fmla="*/ 726486 h 906960"/>
              <a:gd name="connsiteX16" fmla="*/ 445169 w 851287"/>
              <a:gd name="connsiteY16" fmla="*/ 702423 h 906960"/>
              <a:gd name="connsiteX17" fmla="*/ 481264 w 851287"/>
              <a:gd name="connsiteY17" fmla="*/ 678360 h 906960"/>
              <a:gd name="connsiteX18" fmla="*/ 541422 w 851287"/>
              <a:gd name="connsiteY18" fmla="*/ 666328 h 906960"/>
              <a:gd name="connsiteX19" fmla="*/ 577516 w 851287"/>
              <a:gd name="connsiteY19" fmla="*/ 654296 h 906960"/>
              <a:gd name="connsiteX20" fmla="*/ 637674 w 851287"/>
              <a:gd name="connsiteY20" fmla="*/ 642265 h 906960"/>
              <a:gd name="connsiteX21" fmla="*/ 685800 w 851287"/>
              <a:gd name="connsiteY21" fmla="*/ 618202 h 906960"/>
              <a:gd name="connsiteX22" fmla="*/ 721895 w 851287"/>
              <a:gd name="connsiteY22" fmla="*/ 594139 h 906960"/>
              <a:gd name="connsiteX23" fmla="*/ 757990 w 851287"/>
              <a:gd name="connsiteY23" fmla="*/ 582107 h 906960"/>
              <a:gd name="connsiteX24" fmla="*/ 830179 w 851287"/>
              <a:gd name="connsiteY24" fmla="*/ 546012 h 906960"/>
              <a:gd name="connsiteX25" fmla="*/ 709864 w 851287"/>
              <a:gd name="connsiteY25" fmla="*/ 509917 h 906960"/>
              <a:gd name="connsiteX26" fmla="*/ 625643 w 851287"/>
              <a:gd name="connsiteY26" fmla="*/ 497886 h 906960"/>
              <a:gd name="connsiteX27" fmla="*/ 505327 w 851287"/>
              <a:gd name="connsiteY27" fmla="*/ 461791 h 906960"/>
              <a:gd name="connsiteX28" fmla="*/ 469232 w 851287"/>
              <a:gd name="connsiteY28" fmla="*/ 449760 h 906960"/>
              <a:gd name="connsiteX29" fmla="*/ 372979 w 851287"/>
              <a:gd name="connsiteY29" fmla="*/ 425696 h 906960"/>
              <a:gd name="connsiteX30" fmla="*/ 300790 w 851287"/>
              <a:gd name="connsiteY30" fmla="*/ 401633 h 906960"/>
              <a:gd name="connsiteX31" fmla="*/ 204537 w 851287"/>
              <a:gd name="connsiteY31" fmla="*/ 365539 h 906960"/>
              <a:gd name="connsiteX32" fmla="*/ 84222 w 851287"/>
              <a:gd name="connsiteY32" fmla="*/ 341475 h 906960"/>
              <a:gd name="connsiteX33" fmla="*/ 48127 w 851287"/>
              <a:gd name="connsiteY33" fmla="*/ 353507 h 906960"/>
              <a:gd name="connsiteX34" fmla="*/ 84222 w 851287"/>
              <a:gd name="connsiteY34" fmla="*/ 389602 h 906960"/>
              <a:gd name="connsiteX35" fmla="*/ 108285 w 851287"/>
              <a:gd name="connsiteY35" fmla="*/ 425696 h 906960"/>
              <a:gd name="connsiteX36" fmla="*/ 156411 w 851287"/>
              <a:gd name="connsiteY36" fmla="*/ 497886 h 906960"/>
              <a:gd name="connsiteX37" fmla="*/ 168443 w 851287"/>
              <a:gd name="connsiteY37" fmla="*/ 533981 h 906960"/>
              <a:gd name="connsiteX38" fmla="*/ 228600 w 851287"/>
              <a:gd name="connsiteY38" fmla="*/ 594139 h 906960"/>
              <a:gd name="connsiteX39" fmla="*/ 252664 w 851287"/>
              <a:gd name="connsiteY39" fmla="*/ 618202 h 906960"/>
              <a:gd name="connsiteX40" fmla="*/ 288758 w 851287"/>
              <a:gd name="connsiteY40" fmla="*/ 642265 h 906960"/>
              <a:gd name="connsiteX41" fmla="*/ 372979 w 851287"/>
              <a:gd name="connsiteY41" fmla="*/ 738517 h 906960"/>
              <a:gd name="connsiteX42" fmla="*/ 397043 w 851287"/>
              <a:gd name="connsiteY42" fmla="*/ 762581 h 906960"/>
              <a:gd name="connsiteX43" fmla="*/ 445169 w 851287"/>
              <a:gd name="connsiteY43" fmla="*/ 822739 h 906960"/>
              <a:gd name="connsiteX44" fmla="*/ 481264 w 851287"/>
              <a:gd name="connsiteY44" fmla="*/ 846802 h 906960"/>
              <a:gd name="connsiteX45" fmla="*/ 541422 w 851287"/>
              <a:gd name="connsiteY45" fmla="*/ 906960 h 906960"/>
              <a:gd name="connsiteX46" fmla="*/ 517358 w 851287"/>
              <a:gd name="connsiteY46" fmla="*/ 497886 h 906960"/>
              <a:gd name="connsiteX47" fmla="*/ 505327 w 851287"/>
              <a:gd name="connsiteY47" fmla="*/ 461791 h 906960"/>
              <a:gd name="connsiteX48" fmla="*/ 493295 w 851287"/>
              <a:gd name="connsiteY48" fmla="*/ 389602 h 906960"/>
              <a:gd name="connsiteX49" fmla="*/ 469232 w 851287"/>
              <a:gd name="connsiteY49" fmla="*/ 64749 h 906960"/>
              <a:gd name="connsiteX50" fmla="*/ 469232 w 851287"/>
              <a:gd name="connsiteY50" fmla="*/ 4591 h 906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851287" h="906960">
                <a:moveTo>
                  <a:pt x="468783" y="0"/>
                </a:moveTo>
                <a:cubicBezTo>
                  <a:pt x="452741" y="24063"/>
                  <a:pt x="449934" y="61557"/>
                  <a:pt x="437001" y="87424"/>
                </a:cubicBezTo>
                <a:cubicBezTo>
                  <a:pt x="428980" y="103466"/>
                  <a:pt x="432782" y="161230"/>
                  <a:pt x="421110" y="174848"/>
                </a:cubicBezTo>
                <a:cubicBezTo>
                  <a:pt x="408060" y="190073"/>
                  <a:pt x="437148" y="161002"/>
                  <a:pt x="421106" y="173033"/>
                </a:cubicBezTo>
                <a:cubicBezTo>
                  <a:pt x="388790" y="269982"/>
                  <a:pt x="378532" y="316487"/>
                  <a:pt x="300790" y="413665"/>
                </a:cubicBezTo>
                <a:cubicBezTo>
                  <a:pt x="268706" y="453770"/>
                  <a:pt x="233027" y="491247"/>
                  <a:pt x="204537" y="533981"/>
                </a:cubicBezTo>
                <a:cubicBezTo>
                  <a:pt x="196516" y="546012"/>
                  <a:pt x="188138" y="557813"/>
                  <a:pt x="180474" y="570075"/>
                </a:cubicBezTo>
                <a:cubicBezTo>
                  <a:pt x="168080" y="589906"/>
                  <a:pt x="157351" y="610775"/>
                  <a:pt x="144379" y="630233"/>
                </a:cubicBezTo>
                <a:cubicBezTo>
                  <a:pt x="133256" y="646918"/>
                  <a:pt x="118913" y="661355"/>
                  <a:pt x="108285" y="678360"/>
                </a:cubicBezTo>
                <a:cubicBezTo>
                  <a:pt x="59729" y="756052"/>
                  <a:pt x="109187" y="701522"/>
                  <a:pt x="60158" y="750549"/>
                </a:cubicBezTo>
                <a:cubicBezTo>
                  <a:pt x="48075" y="798882"/>
                  <a:pt x="54278" y="797003"/>
                  <a:pt x="24064" y="834770"/>
                </a:cubicBezTo>
                <a:cubicBezTo>
                  <a:pt x="16978" y="843628"/>
                  <a:pt x="0" y="870177"/>
                  <a:pt x="0" y="858833"/>
                </a:cubicBezTo>
                <a:cubicBezTo>
                  <a:pt x="0" y="814651"/>
                  <a:pt x="48043" y="819762"/>
                  <a:pt x="72190" y="810707"/>
                </a:cubicBezTo>
                <a:cubicBezTo>
                  <a:pt x="88984" y="804409"/>
                  <a:pt x="103663" y="793305"/>
                  <a:pt x="120316" y="786644"/>
                </a:cubicBezTo>
                <a:cubicBezTo>
                  <a:pt x="143867" y="777224"/>
                  <a:pt x="168066" y="769370"/>
                  <a:pt x="192506" y="762581"/>
                </a:cubicBezTo>
                <a:cubicBezTo>
                  <a:pt x="240304" y="749304"/>
                  <a:pt x="288241" y="736215"/>
                  <a:pt x="336885" y="726486"/>
                </a:cubicBezTo>
                <a:cubicBezTo>
                  <a:pt x="413258" y="711211"/>
                  <a:pt x="377204" y="719414"/>
                  <a:pt x="445169" y="702423"/>
                </a:cubicBezTo>
                <a:cubicBezTo>
                  <a:pt x="457201" y="694402"/>
                  <a:pt x="467724" y="683437"/>
                  <a:pt x="481264" y="678360"/>
                </a:cubicBezTo>
                <a:cubicBezTo>
                  <a:pt x="500412" y="671180"/>
                  <a:pt x="521583" y="671288"/>
                  <a:pt x="541422" y="666328"/>
                </a:cubicBezTo>
                <a:cubicBezTo>
                  <a:pt x="553726" y="663252"/>
                  <a:pt x="565212" y="657372"/>
                  <a:pt x="577516" y="654296"/>
                </a:cubicBezTo>
                <a:cubicBezTo>
                  <a:pt x="597355" y="649336"/>
                  <a:pt x="617621" y="646275"/>
                  <a:pt x="637674" y="642265"/>
                </a:cubicBezTo>
                <a:cubicBezTo>
                  <a:pt x="653716" y="634244"/>
                  <a:pt x="670228" y="627100"/>
                  <a:pt x="685800" y="618202"/>
                </a:cubicBezTo>
                <a:cubicBezTo>
                  <a:pt x="698355" y="611028"/>
                  <a:pt x="708961" y="600606"/>
                  <a:pt x="721895" y="594139"/>
                </a:cubicBezTo>
                <a:cubicBezTo>
                  <a:pt x="733239" y="588467"/>
                  <a:pt x="746646" y="587779"/>
                  <a:pt x="757990" y="582107"/>
                </a:cubicBezTo>
                <a:cubicBezTo>
                  <a:pt x="851287" y="535458"/>
                  <a:pt x="739453" y="576256"/>
                  <a:pt x="830179" y="546012"/>
                </a:cubicBezTo>
                <a:cubicBezTo>
                  <a:pt x="792516" y="533458"/>
                  <a:pt x="749862" y="517189"/>
                  <a:pt x="709864" y="509917"/>
                </a:cubicBezTo>
                <a:cubicBezTo>
                  <a:pt x="681963" y="504844"/>
                  <a:pt x="653717" y="501896"/>
                  <a:pt x="625643" y="497886"/>
                </a:cubicBezTo>
                <a:cubicBezTo>
                  <a:pt x="454112" y="440710"/>
                  <a:pt x="632596" y="498153"/>
                  <a:pt x="505327" y="461791"/>
                </a:cubicBezTo>
                <a:cubicBezTo>
                  <a:pt x="493133" y="458307"/>
                  <a:pt x="481468" y="453097"/>
                  <a:pt x="469232" y="449760"/>
                </a:cubicBezTo>
                <a:cubicBezTo>
                  <a:pt x="437325" y="441058"/>
                  <a:pt x="404354" y="436154"/>
                  <a:pt x="372979" y="425696"/>
                </a:cubicBezTo>
                <a:cubicBezTo>
                  <a:pt x="348916" y="417675"/>
                  <a:pt x="324340" y="411053"/>
                  <a:pt x="300790" y="401633"/>
                </a:cubicBezTo>
                <a:cubicBezTo>
                  <a:pt x="268993" y="388914"/>
                  <a:pt x="237552" y="374972"/>
                  <a:pt x="204537" y="365539"/>
                </a:cubicBezTo>
                <a:cubicBezTo>
                  <a:pt x="154277" y="351179"/>
                  <a:pt x="140956" y="350931"/>
                  <a:pt x="84222" y="341475"/>
                </a:cubicBezTo>
                <a:cubicBezTo>
                  <a:pt x="72190" y="345486"/>
                  <a:pt x="48127" y="340824"/>
                  <a:pt x="48127" y="353507"/>
                </a:cubicBezTo>
                <a:cubicBezTo>
                  <a:pt x="48127" y="370522"/>
                  <a:pt x="73329" y="376530"/>
                  <a:pt x="84222" y="389602"/>
                </a:cubicBezTo>
                <a:cubicBezTo>
                  <a:pt x="93479" y="400710"/>
                  <a:pt x="100264" y="413665"/>
                  <a:pt x="108285" y="425696"/>
                </a:cubicBezTo>
                <a:cubicBezTo>
                  <a:pt x="136891" y="511518"/>
                  <a:pt x="96329" y="407764"/>
                  <a:pt x="156411" y="497886"/>
                </a:cubicBezTo>
                <a:cubicBezTo>
                  <a:pt x="163446" y="508438"/>
                  <a:pt x="160834" y="523835"/>
                  <a:pt x="168443" y="533981"/>
                </a:cubicBezTo>
                <a:cubicBezTo>
                  <a:pt x="185458" y="556668"/>
                  <a:pt x="208547" y="574086"/>
                  <a:pt x="228600" y="594139"/>
                </a:cubicBezTo>
                <a:cubicBezTo>
                  <a:pt x="236621" y="602160"/>
                  <a:pt x="243226" y="611910"/>
                  <a:pt x="252664" y="618202"/>
                </a:cubicBezTo>
                <a:cubicBezTo>
                  <a:pt x="264695" y="626223"/>
                  <a:pt x="277876" y="632743"/>
                  <a:pt x="288758" y="642265"/>
                </a:cubicBezTo>
                <a:cubicBezTo>
                  <a:pt x="387710" y="728849"/>
                  <a:pt x="318618" y="670566"/>
                  <a:pt x="372979" y="738517"/>
                </a:cubicBezTo>
                <a:cubicBezTo>
                  <a:pt x="380066" y="747375"/>
                  <a:pt x="389956" y="753723"/>
                  <a:pt x="397043" y="762581"/>
                </a:cubicBezTo>
                <a:cubicBezTo>
                  <a:pt x="424834" y="797319"/>
                  <a:pt x="412893" y="796918"/>
                  <a:pt x="445169" y="822739"/>
                </a:cubicBezTo>
                <a:cubicBezTo>
                  <a:pt x="456460" y="831772"/>
                  <a:pt x="470382" y="837280"/>
                  <a:pt x="481264" y="846802"/>
                </a:cubicBezTo>
                <a:cubicBezTo>
                  <a:pt x="502606" y="865476"/>
                  <a:pt x="541422" y="906960"/>
                  <a:pt x="541422" y="906960"/>
                </a:cubicBezTo>
                <a:cubicBezTo>
                  <a:pt x="538091" y="830339"/>
                  <a:pt x="532652" y="604944"/>
                  <a:pt x="517358" y="497886"/>
                </a:cubicBezTo>
                <a:cubicBezTo>
                  <a:pt x="515564" y="485331"/>
                  <a:pt x="508078" y="474171"/>
                  <a:pt x="505327" y="461791"/>
                </a:cubicBezTo>
                <a:cubicBezTo>
                  <a:pt x="500035" y="437977"/>
                  <a:pt x="497306" y="413665"/>
                  <a:pt x="493295" y="389602"/>
                </a:cubicBezTo>
                <a:cubicBezTo>
                  <a:pt x="483890" y="276736"/>
                  <a:pt x="474948" y="179056"/>
                  <a:pt x="469232" y="64749"/>
                </a:cubicBezTo>
                <a:cubicBezTo>
                  <a:pt x="468231" y="44721"/>
                  <a:pt x="469232" y="24644"/>
                  <a:pt x="469232" y="4591"/>
                </a:cubicBezTo>
              </a:path>
            </a:pathLst>
          </a:custGeom>
          <a:ln w="28575">
            <a:solidFill>
              <a:srgbClr val="C00000"/>
            </a:solidFill>
          </a:ln>
          <a:effectLst>
            <a:reflection blurRad="6350" stA="50000" endA="300" endPos="55500" dist="50800" dir="5400000" sy="-100000" algn="bl" rotWithShape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600" dirty="0" smtClean="0">
                <a:latin typeface="서울남산체 L" pitchFamily="18" charset="-127"/>
                <a:ea typeface="서울남산체 L" pitchFamily="18" charset="-127"/>
              </a:rPr>
              <a:t>Hot Topic    </a:t>
            </a:r>
            <a:r>
              <a:rPr lang="ko-KR" altLang="en-US" sz="3600" dirty="0" smtClean="0">
                <a:latin typeface="서울남산체 L" pitchFamily="18" charset="-127"/>
                <a:ea typeface="서울남산체 L" pitchFamily="18" charset="-127"/>
              </a:rPr>
              <a:t>행복</a:t>
            </a:r>
            <a:endParaRPr lang="ko-KR" altLang="en-US" sz="36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2420888"/>
            <a:ext cx="8229600" cy="1756792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ko-KR" altLang="en-US" dirty="0" smtClean="0"/>
              <a:t>많은 사람들이 방글라데시의 행복지수가 높다는 것을 알고 있다</a:t>
            </a:r>
            <a:r>
              <a:rPr lang="en-US" altLang="ko-KR" dirty="0" smtClean="0"/>
              <a:t>. </a:t>
            </a:r>
            <a:r>
              <a:rPr lang="ko-KR" altLang="en-US" dirty="0" smtClean="0"/>
              <a:t>정말 이 사람들은 행복할까</a:t>
            </a:r>
            <a:r>
              <a:rPr lang="en-US" altLang="ko-KR" dirty="0" smtClean="0"/>
              <a:t>? </a:t>
            </a:r>
            <a:r>
              <a:rPr lang="ko-KR" altLang="en-US" dirty="0" smtClean="0"/>
              <a:t>왜 행복할까</a:t>
            </a:r>
            <a:r>
              <a:rPr lang="en-US" altLang="ko-KR" dirty="0" smtClean="0"/>
              <a:t>? </a:t>
            </a:r>
            <a:r>
              <a:rPr lang="ko-KR" altLang="en-US" dirty="0" smtClean="0"/>
              <a:t>지금 우리는 행복한가</a:t>
            </a:r>
            <a:r>
              <a:rPr lang="en-US" altLang="ko-KR" dirty="0" smtClean="0"/>
              <a:t>?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21E213-D47E-4B73-BC83-C16845A1F94C}" type="slidenum">
              <a:rPr lang="ko-KR" altLang="en-US" smtClean="0"/>
              <a:pPr/>
              <a:t>32</a:t>
            </a:fld>
            <a:endParaRPr lang="ko-KR" altLang="en-US"/>
          </a:p>
        </p:txBody>
      </p:sp>
      <p:sp>
        <p:nvSpPr>
          <p:cNvPr id="6" name="자유형 5"/>
          <p:cNvSpPr/>
          <p:nvPr/>
        </p:nvSpPr>
        <p:spPr>
          <a:xfrm>
            <a:off x="1835696" y="548680"/>
            <a:ext cx="792088" cy="504056"/>
          </a:xfrm>
          <a:custGeom>
            <a:avLst/>
            <a:gdLst>
              <a:gd name="connsiteX0" fmla="*/ 541422 w 851287"/>
              <a:gd name="connsiteY0" fmla="*/ 12032 h 902369"/>
              <a:gd name="connsiteX1" fmla="*/ 493295 w 851287"/>
              <a:gd name="connsiteY1" fmla="*/ 84221 h 902369"/>
              <a:gd name="connsiteX2" fmla="*/ 469232 w 851287"/>
              <a:gd name="connsiteY2" fmla="*/ 132348 h 902369"/>
              <a:gd name="connsiteX3" fmla="*/ 421106 w 851287"/>
              <a:gd name="connsiteY3" fmla="*/ 168442 h 902369"/>
              <a:gd name="connsiteX4" fmla="*/ 300790 w 851287"/>
              <a:gd name="connsiteY4" fmla="*/ 409074 h 902369"/>
              <a:gd name="connsiteX5" fmla="*/ 204537 w 851287"/>
              <a:gd name="connsiteY5" fmla="*/ 529390 h 902369"/>
              <a:gd name="connsiteX6" fmla="*/ 180474 w 851287"/>
              <a:gd name="connsiteY6" fmla="*/ 565484 h 902369"/>
              <a:gd name="connsiteX7" fmla="*/ 144379 w 851287"/>
              <a:gd name="connsiteY7" fmla="*/ 625642 h 902369"/>
              <a:gd name="connsiteX8" fmla="*/ 108285 w 851287"/>
              <a:gd name="connsiteY8" fmla="*/ 673769 h 902369"/>
              <a:gd name="connsiteX9" fmla="*/ 60158 w 851287"/>
              <a:gd name="connsiteY9" fmla="*/ 745958 h 902369"/>
              <a:gd name="connsiteX10" fmla="*/ 24064 w 851287"/>
              <a:gd name="connsiteY10" fmla="*/ 830179 h 902369"/>
              <a:gd name="connsiteX11" fmla="*/ 0 w 851287"/>
              <a:gd name="connsiteY11" fmla="*/ 854242 h 902369"/>
              <a:gd name="connsiteX12" fmla="*/ 72190 w 851287"/>
              <a:gd name="connsiteY12" fmla="*/ 806116 h 902369"/>
              <a:gd name="connsiteX13" fmla="*/ 120316 w 851287"/>
              <a:gd name="connsiteY13" fmla="*/ 782053 h 902369"/>
              <a:gd name="connsiteX14" fmla="*/ 192506 w 851287"/>
              <a:gd name="connsiteY14" fmla="*/ 757990 h 902369"/>
              <a:gd name="connsiteX15" fmla="*/ 336885 w 851287"/>
              <a:gd name="connsiteY15" fmla="*/ 721895 h 902369"/>
              <a:gd name="connsiteX16" fmla="*/ 445169 w 851287"/>
              <a:gd name="connsiteY16" fmla="*/ 697832 h 902369"/>
              <a:gd name="connsiteX17" fmla="*/ 481264 w 851287"/>
              <a:gd name="connsiteY17" fmla="*/ 673769 h 902369"/>
              <a:gd name="connsiteX18" fmla="*/ 541422 w 851287"/>
              <a:gd name="connsiteY18" fmla="*/ 661737 h 902369"/>
              <a:gd name="connsiteX19" fmla="*/ 577516 w 851287"/>
              <a:gd name="connsiteY19" fmla="*/ 649705 h 902369"/>
              <a:gd name="connsiteX20" fmla="*/ 637674 w 851287"/>
              <a:gd name="connsiteY20" fmla="*/ 637674 h 902369"/>
              <a:gd name="connsiteX21" fmla="*/ 685800 w 851287"/>
              <a:gd name="connsiteY21" fmla="*/ 613611 h 902369"/>
              <a:gd name="connsiteX22" fmla="*/ 721895 w 851287"/>
              <a:gd name="connsiteY22" fmla="*/ 589548 h 902369"/>
              <a:gd name="connsiteX23" fmla="*/ 757990 w 851287"/>
              <a:gd name="connsiteY23" fmla="*/ 577516 h 902369"/>
              <a:gd name="connsiteX24" fmla="*/ 830179 w 851287"/>
              <a:gd name="connsiteY24" fmla="*/ 541421 h 902369"/>
              <a:gd name="connsiteX25" fmla="*/ 709864 w 851287"/>
              <a:gd name="connsiteY25" fmla="*/ 505326 h 902369"/>
              <a:gd name="connsiteX26" fmla="*/ 625643 w 851287"/>
              <a:gd name="connsiteY26" fmla="*/ 493295 h 902369"/>
              <a:gd name="connsiteX27" fmla="*/ 505327 w 851287"/>
              <a:gd name="connsiteY27" fmla="*/ 457200 h 902369"/>
              <a:gd name="connsiteX28" fmla="*/ 469232 w 851287"/>
              <a:gd name="connsiteY28" fmla="*/ 445169 h 902369"/>
              <a:gd name="connsiteX29" fmla="*/ 372979 w 851287"/>
              <a:gd name="connsiteY29" fmla="*/ 421105 h 902369"/>
              <a:gd name="connsiteX30" fmla="*/ 300790 w 851287"/>
              <a:gd name="connsiteY30" fmla="*/ 397042 h 902369"/>
              <a:gd name="connsiteX31" fmla="*/ 204537 w 851287"/>
              <a:gd name="connsiteY31" fmla="*/ 360948 h 902369"/>
              <a:gd name="connsiteX32" fmla="*/ 84222 w 851287"/>
              <a:gd name="connsiteY32" fmla="*/ 336884 h 902369"/>
              <a:gd name="connsiteX33" fmla="*/ 48127 w 851287"/>
              <a:gd name="connsiteY33" fmla="*/ 348916 h 902369"/>
              <a:gd name="connsiteX34" fmla="*/ 84222 w 851287"/>
              <a:gd name="connsiteY34" fmla="*/ 385011 h 902369"/>
              <a:gd name="connsiteX35" fmla="*/ 108285 w 851287"/>
              <a:gd name="connsiteY35" fmla="*/ 421105 h 902369"/>
              <a:gd name="connsiteX36" fmla="*/ 156411 w 851287"/>
              <a:gd name="connsiteY36" fmla="*/ 493295 h 902369"/>
              <a:gd name="connsiteX37" fmla="*/ 168443 w 851287"/>
              <a:gd name="connsiteY37" fmla="*/ 529390 h 902369"/>
              <a:gd name="connsiteX38" fmla="*/ 228600 w 851287"/>
              <a:gd name="connsiteY38" fmla="*/ 589548 h 902369"/>
              <a:gd name="connsiteX39" fmla="*/ 252664 w 851287"/>
              <a:gd name="connsiteY39" fmla="*/ 613611 h 902369"/>
              <a:gd name="connsiteX40" fmla="*/ 288758 w 851287"/>
              <a:gd name="connsiteY40" fmla="*/ 637674 h 902369"/>
              <a:gd name="connsiteX41" fmla="*/ 372979 w 851287"/>
              <a:gd name="connsiteY41" fmla="*/ 733926 h 902369"/>
              <a:gd name="connsiteX42" fmla="*/ 397043 w 851287"/>
              <a:gd name="connsiteY42" fmla="*/ 757990 h 902369"/>
              <a:gd name="connsiteX43" fmla="*/ 445169 w 851287"/>
              <a:gd name="connsiteY43" fmla="*/ 818148 h 902369"/>
              <a:gd name="connsiteX44" fmla="*/ 481264 w 851287"/>
              <a:gd name="connsiteY44" fmla="*/ 842211 h 902369"/>
              <a:gd name="connsiteX45" fmla="*/ 541422 w 851287"/>
              <a:gd name="connsiteY45" fmla="*/ 902369 h 902369"/>
              <a:gd name="connsiteX46" fmla="*/ 517358 w 851287"/>
              <a:gd name="connsiteY46" fmla="*/ 493295 h 902369"/>
              <a:gd name="connsiteX47" fmla="*/ 505327 w 851287"/>
              <a:gd name="connsiteY47" fmla="*/ 457200 h 902369"/>
              <a:gd name="connsiteX48" fmla="*/ 493295 w 851287"/>
              <a:gd name="connsiteY48" fmla="*/ 385011 h 902369"/>
              <a:gd name="connsiteX49" fmla="*/ 469232 w 851287"/>
              <a:gd name="connsiteY49" fmla="*/ 60158 h 902369"/>
              <a:gd name="connsiteX50" fmla="*/ 469232 w 851287"/>
              <a:gd name="connsiteY50" fmla="*/ 0 h 902369"/>
              <a:gd name="connsiteX0" fmla="*/ 442211 w 851287"/>
              <a:gd name="connsiteY0" fmla="*/ 0 h 906960"/>
              <a:gd name="connsiteX1" fmla="*/ 493295 w 851287"/>
              <a:gd name="connsiteY1" fmla="*/ 88812 h 906960"/>
              <a:gd name="connsiteX2" fmla="*/ 469232 w 851287"/>
              <a:gd name="connsiteY2" fmla="*/ 136939 h 906960"/>
              <a:gd name="connsiteX3" fmla="*/ 421106 w 851287"/>
              <a:gd name="connsiteY3" fmla="*/ 173033 h 906960"/>
              <a:gd name="connsiteX4" fmla="*/ 300790 w 851287"/>
              <a:gd name="connsiteY4" fmla="*/ 413665 h 906960"/>
              <a:gd name="connsiteX5" fmla="*/ 204537 w 851287"/>
              <a:gd name="connsiteY5" fmla="*/ 533981 h 906960"/>
              <a:gd name="connsiteX6" fmla="*/ 180474 w 851287"/>
              <a:gd name="connsiteY6" fmla="*/ 570075 h 906960"/>
              <a:gd name="connsiteX7" fmla="*/ 144379 w 851287"/>
              <a:gd name="connsiteY7" fmla="*/ 630233 h 906960"/>
              <a:gd name="connsiteX8" fmla="*/ 108285 w 851287"/>
              <a:gd name="connsiteY8" fmla="*/ 678360 h 906960"/>
              <a:gd name="connsiteX9" fmla="*/ 60158 w 851287"/>
              <a:gd name="connsiteY9" fmla="*/ 750549 h 906960"/>
              <a:gd name="connsiteX10" fmla="*/ 24064 w 851287"/>
              <a:gd name="connsiteY10" fmla="*/ 834770 h 906960"/>
              <a:gd name="connsiteX11" fmla="*/ 0 w 851287"/>
              <a:gd name="connsiteY11" fmla="*/ 858833 h 906960"/>
              <a:gd name="connsiteX12" fmla="*/ 72190 w 851287"/>
              <a:gd name="connsiteY12" fmla="*/ 810707 h 906960"/>
              <a:gd name="connsiteX13" fmla="*/ 120316 w 851287"/>
              <a:gd name="connsiteY13" fmla="*/ 786644 h 906960"/>
              <a:gd name="connsiteX14" fmla="*/ 192506 w 851287"/>
              <a:gd name="connsiteY14" fmla="*/ 762581 h 906960"/>
              <a:gd name="connsiteX15" fmla="*/ 336885 w 851287"/>
              <a:gd name="connsiteY15" fmla="*/ 726486 h 906960"/>
              <a:gd name="connsiteX16" fmla="*/ 445169 w 851287"/>
              <a:gd name="connsiteY16" fmla="*/ 702423 h 906960"/>
              <a:gd name="connsiteX17" fmla="*/ 481264 w 851287"/>
              <a:gd name="connsiteY17" fmla="*/ 678360 h 906960"/>
              <a:gd name="connsiteX18" fmla="*/ 541422 w 851287"/>
              <a:gd name="connsiteY18" fmla="*/ 666328 h 906960"/>
              <a:gd name="connsiteX19" fmla="*/ 577516 w 851287"/>
              <a:gd name="connsiteY19" fmla="*/ 654296 h 906960"/>
              <a:gd name="connsiteX20" fmla="*/ 637674 w 851287"/>
              <a:gd name="connsiteY20" fmla="*/ 642265 h 906960"/>
              <a:gd name="connsiteX21" fmla="*/ 685800 w 851287"/>
              <a:gd name="connsiteY21" fmla="*/ 618202 h 906960"/>
              <a:gd name="connsiteX22" fmla="*/ 721895 w 851287"/>
              <a:gd name="connsiteY22" fmla="*/ 594139 h 906960"/>
              <a:gd name="connsiteX23" fmla="*/ 757990 w 851287"/>
              <a:gd name="connsiteY23" fmla="*/ 582107 h 906960"/>
              <a:gd name="connsiteX24" fmla="*/ 830179 w 851287"/>
              <a:gd name="connsiteY24" fmla="*/ 546012 h 906960"/>
              <a:gd name="connsiteX25" fmla="*/ 709864 w 851287"/>
              <a:gd name="connsiteY25" fmla="*/ 509917 h 906960"/>
              <a:gd name="connsiteX26" fmla="*/ 625643 w 851287"/>
              <a:gd name="connsiteY26" fmla="*/ 497886 h 906960"/>
              <a:gd name="connsiteX27" fmla="*/ 505327 w 851287"/>
              <a:gd name="connsiteY27" fmla="*/ 461791 h 906960"/>
              <a:gd name="connsiteX28" fmla="*/ 469232 w 851287"/>
              <a:gd name="connsiteY28" fmla="*/ 449760 h 906960"/>
              <a:gd name="connsiteX29" fmla="*/ 372979 w 851287"/>
              <a:gd name="connsiteY29" fmla="*/ 425696 h 906960"/>
              <a:gd name="connsiteX30" fmla="*/ 300790 w 851287"/>
              <a:gd name="connsiteY30" fmla="*/ 401633 h 906960"/>
              <a:gd name="connsiteX31" fmla="*/ 204537 w 851287"/>
              <a:gd name="connsiteY31" fmla="*/ 365539 h 906960"/>
              <a:gd name="connsiteX32" fmla="*/ 84222 w 851287"/>
              <a:gd name="connsiteY32" fmla="*/ 341475 h 906960"/>
              <a:gd name="connsiteX33" fmla="*/ 48127 w 851287"/>
              <a:gd name="connsiteY33" fmla="*/ 353507 h 906960"/>
              <a:gd name="connsiteX34" fmla="*/ 84222 w 851287"/>
              <a:gd name="connsiteY34" fmla="*/ 389602 h 906960"/>
              <a:gd name="connsiteX35" fmla="*/ 108285 w 851287"/>
              <a:gd name="connsiteY35" fmla="*/ 425696 h 906960"/>
              <a:gd name="connsiteX36" fmla="*/ 156411 w 851287"/>
              <a:gd name="connsiteY36" fmla="*/ 497886 h 906960"/>
              <a:gd name="connsiteX37" fmla="*/ 168443 w 851287"/>
              <a:gd name="connsiteY37" fmla="*/ 533981 h 906960"/>
              <a:gd name="connsiteX38" fmla="*/ 228600 w 851287"/>
              <a:gd name="connsiteY38" fmla="*/ 594139 h 906960"/>
              <a:gd name="connsiteX39" fmla="*/ 252664 w 851287"/>
              <a:gd name="connsiteY39" fmla="*/ 618202 h 906960"/>
              <a:gd name="connsiteX40" fmla="*/ 288758 w 851287"/>
              <a:gd name="connsiteY40" fmla="*/ 642265 h 906960"/>
              <a:gd name="connsiteX41" fmla="*/ 372979 w 851287"/>
              <a:gd name="connsiteY41" fmla="*/ 738517 h 906960"/>
              <a:gd name="connsiteX42" fmla="*/ 397043 w 851287"/>
              <a:gd name="connsiteY42" fmla="*/ 762581 h 906960"/>
              <a:gd name="connsiteX43" fmla="*/ 445169 w 851287"/>
              <a:gd name="connsiteY43" fmla="*/ 822739 h 906960"/>
              <a:gd name="connsiteX44" fmla="*/ 481264 w 851287"/>
              <a:gd name="connsiteY44" fmla="*/ 846802 h 906960"/>
              <a:gd name="connsiteX45" fmla="*/ 541422 w 851287"/>
              <a:gd name="connsiteY45" fmla="*/ 906960 h 906960"/>
              <a:gd name="connsiteX46" fmla="*/ 517358 w 851287"/>
              <a:gd name="connsiteY46" fmla="*/ 497886 h 906960"/>
              <a:gd name="connsiteX47" fmla="*/ 505327 w 851287"/>
              <a:gd name="connsiteY47" fmla="*/ 461791 h 906960"/>
              <a:gd name="connsiteX48" fmla="*/ 493295 w 851287"/>
              <a:gd name="connsiteY48" fmla="*/ 389602 h 906960"/>
              <a:gd name="connsiteX49" fmla="*/ 469232 w 851287"/>
              <a:gd name="connsiteY49" fmla="*/ 64749 h 906960"/>
              <a:gd name="connsiteX50" fmla="*/ 469232 w 851287"/>
              <a:gd name="connsiteY50" fmla="*/ 4591 h 906960"/>
              <a:gd name="connsiteX0" fmla="*/ 442211 w 851287"/>
              <a:gd name="connsiteY0" fmla="*/ 0 h 906960"/>
              <a:gd name="connsiteX1" fmla="*/ 437001 w 851287"/>
              <a:gd name="connsiteY1" fmla="*/ 87424 h 906960"/>
              <a:gd name="connsiteX2" fmla="*/ 469232 w 851287"/>
              <a:gd name="connsiteY2" fmla="*/ 136939 h 906960"/>
              <a:gd name="connsiteX3" fmla="*/ 421106 w 851287"/>
              <a:gd name="connsiteY3" fmla="*/ 173033 h 906960"/>
              <a:gd name="connsiteX4" fmla="*/ 300790 w 851287"/>
              <a:gd name="connsiteY4" fmla="*/ 413665 h 906960"/>
              <a:gd name="connsiteX5" fmla="*/ 204537 w 851287"/>
              <a:gd name="connsiteY5" fmla="*/ 533981 h 906960"/>
              <a:gd name="connsiteX6" fmla="*/ 180474 w 851287"/>
              <a:gd name="connsiteY6" fmla="*/ 570075 h 906960"/>
              <a:gd name="connsiteX7" fmla="*/ 144379 w 851287"/>
              <a:gd name="connsiteY7" fmla="*/ 630233 h 906960"/>
              <a:gd name="connsiteX8" fmla="*/ 108285 w 851287"/>
              <a:gd name="connsiteY8" fmla="*/ 678360 h 906960"/>
              <a:gd name="connsiteX9" fmla="*/ 60158 w 851287"/>
              <a:gd name="connsiteY9" fmla="*/ 750549 h 906960"/>
              <a:gd name="connsiteX10" fmla="*/ 24064 w 851287"/>
              <a:gd name="connsiteY10" fmla="*/ 834770 h 906960"/>
              <a:gd name="connsiteX11" fmla="*/ 0 w 851287"/>
              <a:gd name="connsiteY11" fmla="*/ 858833 h 906960"/>
              <a:gd name="connsiteX12" fmla="*/ 72190 w 851287"/>
              <a:gd name="connsiteY12" fmla="*/ 810707 h 906960"/>
              <a:gd name="connsiteX13" fmla="*/ 120316 w 851287"/>
              <a:gd name="connsiteY13" fmla="*/ 786644 h 906960"/>
              <a:gd name="connsiteX14" fmla="*/ 192506 w 851287"/>
              <a:gd name="connsiteY14" fmla="*/ 762581 h 906960"/>
              <a:gd name="connsiteX15" fmla="*/ 336885 w 851287"/>
              <a:gd name="connsiteY15" fmla="*/ 726486 h 906960"/>
              <a:gd name="connsiteX16" fmla="*/ 445169 w 851287"/>
              <a:gd name="connsiteY16" fmla="*/ 702423 h 906960"/>
              <a:gd name="connsiteX17" fmla="*/ 481264 w 851287"/>
              <a:gd name="connsiteY17" fmla="*/ 678360 h 906960"/>
              <a:gd name="connsiteX18" fmla="*/ 541422 w 851287"/>
              <a:gd name="connsiteY18" fmla="*/ 666328 h 906960"/>
              <a:gd name="connsiteX19" fmla="*/ 577516 w 851287"/>
              <a:gd name="connsiteY19" fmla="*/ 654296 h 906960"/>
              <a:gd name="connsiteX20" fmla="*/ 637674 w 851287"/>
              <a:gd name="connsiteY20" fmla="*/ 642265 h 906960"/>
              <a:gd name="connsiteX21" fmla="*/ 685800 w 851287"/>
              <a:gd name="connsiteY21" fmla="*/ 618202 h 906960"/>
              <a:gd name="connsiteX22" fmla="*/ 721895 w 851287"/>
              <a:gd name="connsiteY22" fmla="*/ 594139 h 906960"/>
              <a:gd name="connsiteX23" fmla="*/ 757990 w 851287"/>
              <a:gd name="connsiteY23" fmla="*/ 582107 h 906960"/>
              <a:gd name="connsiteX24" fmla="*/ 830179 w 851287"/>
              <a:gd name="connsiteY24" fmla="*/ 546012 h 906960"/>
              <a:gd name="connsiteX25" fmla="*/ 709864 w 851287"/>
              <a:gd name="connsiteY25" fmla="*/ 509917 h 906960"/>
              <a:gd name="connsiteX26" fmla="*/ 625643 w 851287"/>
              <a:gd name="connsiteY26" fmla="*/ 497886 h 906960"/>
              <a:gd name="connsiteX27" fmla="*/ 505327 w 851287"/>
              <a:gd name="connsiteY27" fmla="*/ 461791 h 906960"/>
              <a:gd name="connsiteX28" fmla="*/ 469232 w 851287"/>
              <a:gd name="connsiteY28" fmla="*/ 449760 h 906960"/>
              <a:gd name="connsiteX29" fmla="*/ 372979 w 851287"/>
              <a:gd name="connsiteY29" fmla="*/ 425696 h 906960"/>
              <a:gd name="connsiteX30" fmla="*/ 300790 w 851287"/>
              <a:gd name="connsiteY30" fmla="*/ 401633 h 906960"/>
              <a:gd name="connsiteX31" fmla="*/ 204537 w 851287"/>
              <a:gd name="connsiteY31" fmla="*/ 365539 h 906960"/>
              <a:gd name="connsiteX32" fmla="*/ 84222 w 851287"/>
              <a:gd name="connsiteY32" fmla="*/ 341475 h 906960"/>
              <a:gd name="connsiteX33" fmla="*/ 48127 w 851287"/>
              <a:gd name="connsiteY33" fmla="*/ 353507 h 906960"/>
              <a:gd name="connsiteX34" fmla="*/ 84222 w 851287"/>
              <a:gd name="connsiteY34" fmla="*/ 389602 h 906960"/>
              <a:gd name="connsiteX35" fmla="*/ 108285 w 851287"/>
              <a:gd name="connsiteY35" fmla="*/ 425696 h 906960"/>
              <a:gd name="connsiteX36" fmla="*/ 156411 w 851287"/>
              <a:gd name="connsiteY36" fmla="*/ 497886 h 906960"/>
              <a:gd name="connsiteX37" fmla="*/ 168443 w 851287"/>
              <a:gd name="connsiteY37" fmla="*/ 533981 h 906960"/>
              <a:gd name="connsiteX38" fmla="*/ 228600 w 851287"/>
              <a:gd name="connsiteY38" fmla="*/ 594139 h 906960"/>
              <a:gd name="connsiteX39" fmla="*/ 252664 w 851287"/>
              <a:gd name="connsiteY39" fmla="*/ 618202 h 906960"/>
              <a:gd name="connsiteX40" fmla="*/ 288758 w 851287"/>
              <a:gd name="connsiteY40" fmla="*/ 642265 h 906960"/>
              <a:gd name="connsiteX41" fmla="*/ 372979 w 851287"/>
              <a:gd name="connsiteY41" fmla="*/ 738517 h 906960"/>
              <a:gd name="connsiteX42" fmla="*/ 397043 w 851287"/>
              <a:gd name="connsiteY42" fmla="*/ 762581 h 906960"/>
              <a:gd name="connsiteX43" fmla="*/ 445169 w 851287"/>
              <a:gd name="connsiteY43" fmla="*/ 822739 h 906960"/>
              <a:gd name="connsiteX44" fmla="*/ 481264 w 851287"/>
              <a:gd name="connsiteY44" fmla="*/ 846802 h 906960"/>
              <a:gd name="connsiteX45" fmla="*/ 541422 w 851287"/>
              <a:gd name="connsiteY45" fmla="*/ 906960 h 906960"/>
              <a:gd name="connsiteX46" fmla="*/ 517358 w 851287"/>
              <a:gd name="connsiteY46" fmla="*/ 497886 h 906960"/>
              <a:gd name="connsiteX47" fmla="*/ 505327 w 851287"/>
              <a:gd name="connsiteY47" fmla="*/ 461791 h 906960"/>
              <a:gd name="connsiteX48" fmla="*/ 493295 w 851287"/>
              <a:gd name="connsiteY48" fmla="*/ 389602 h 906960"/>
              <a:gd name="connsiteX49" fmla="*/ 469232 w 851287"/>
              <a:gd name="connsiteY49" fmla="*/ 64749 h 906960"/>
              <a:gd name="connsiteX50" fmla="*/ 469232 w 851287"/>
              <a:gd name="connsiteY50" fmla="*/ 4591 h 906960"/>
              <a:gd name="connsiteX0" fmla="*/ 442211 w 851287"/>
              <a:gd name="connsiteY0" fmla="*/ 0 h 906960"/>
              <a:gd name="connsiteX1" fmla="*/ 437001 w 851287"/>
              <a:gd name="connsiteY1" fmla="*/ 87424 h 906960"/>
              <a:gd name="connsiteX2" fmla="*/ 421110 w 851287"/>
              <a:gd name="connsiteY2" fmla="*/ 174848 h 906960"/>
              <a:gd name="connsiteX3" fmla="*/ 421106 w 851287"/>
              <a:gd name="connsiteY3" fmla="*/ 173033 h 906960"/>
              <a:gd name="connsiteX4" fmla="*/ 300790 w 851287"/>
              <a:gd name="connsiteY4" fmla="*/ 413665 h 906960"/>
              <a:gd name="connsiteX5" fmla="*/ 204537 w 851287"/>
              <a:gd name="connsiteY5" fmla="*/ 533981 h 906960"/>
              <a:gd name="connsiteX6" fmla="*/ 180474 w 851287"/>
              <a:gd name="connsiteY6" fmla="*/ 570075 h 906960"/>
              <a:gd name="connsiteX7" fmla="*/ 144379 w 851287"/>
              <a:gd name="connsiteY7" fmla="*/ 630233 h 906960"/>
              <a:gd name="connsiteX8" fmla="*/ 108285 w 851287"/>
              <a:gd name="connsiteY8" fmla="*/ 678360 h 906960"/>
              <a:gd name="connsiteX9" fmla="*/ 60158 w 851287"/>
              <a:gd name="connsiteY9" fmla="*/ 750549 h 906960"/>
              <a:gd name="connsiteX10" fmla="*/ 24064 w 851287"/>
              <a:gd name="connsiteY10" fmla="*/ 834770 h 906960"/>
              <a:gd name="connsiteX11" fmla="*/ 0 w 851287"/>
              <a:gd name="connsiteY11" fmla="*/ 858833 h 906960"/>
              <a:gd name="connsiteX12" fmla="*/ 72190 w 851287"/>
              <a:gd name="connsiteY12" fmla="*/ 810707 h 906960"/>
              <a:gd name="connsiteX13" fmla="*/ 120316 w 851287"/>
              <a:gd name="connsiteY13" fmla="*/ 786644 h 906960"/>
              <a:gd name="connsiteX14" fmla="*/ 192506 w 851287"/>
              <a:gd name="connsiteY14" fmla="*/ 762581 h 906960"/>
              <a:gd name="connsiteX15" fmla="*/ 336885 w 851287"/>
              <a:gd name="connsiteY15" fmla="*/ 726486 h 906960"/>
              <a:gd name="connsiteX16" fmla="*/ 445169 w 851287"/>
              <a:gd name="connsiteY16" fmla="*/ 702423 h 906960"/>
              <a:gd name="connsiteX17" fmla="*/ 481264 w 851287"/>
              <a:gd name="connsiteY17" fmla="*/ 678360 h 906960"/>
              <a:gd name="connsiteX18" fmla="*/ 541422 w 851287"/>
              <a:gd name="connsiteY18" fmla="*/ 666328 h 906960"/>
              <a:gd name="connsiteX19" fmla="*/ 577516 w 851287"/>
              <a:gd name="connsiteY19" fmla="*/ 654296 h 906960"/>
              <a:gd name="connsiteX20" fmla="*/ 637674 w 851287"/>
              <a:gd name="connsiteY20" fmla="*/ 642265 h 906960"/>
              <a:gd name="connsiteX21" fmla="*/ 685800 w 851287"/>
              <a:gd name="connsiteY21" fmla="*/ 618202 h 906960"/>
              <a:gd name="connsiteX22" fmla="*/ 721895 w 851287"/>
              <a:gd name="connsiteY22" fmla="*/ 594139 h 906960"/>
              <a:gd name="connsiteX23" fmla="*/ 757990 w 851287"/>
              <a:gd name="connsiteY23" fmla="*/ 582107 h 906960"/>
              <a:gd name="connsiteX24" fmla="*/ 830179 w 851287"/>
              <a:gd name="connsiteY24" fmla="*/ 546012 h 906960"/>
              <a:gd name="connsiteX25" fmla="*/ 709864 w 851287"/>
              <a:gd name="connsiteY25" fmla="*/ 509917 h 906960"/>
              <a:gd name="connsiteX26" fmla="*/ 625643 w 851287"/>
              <a:gd name="connsiteY26" fmla="*/ 497886 h 906960"/>
              <a:gd name="connsiteX27" fmla="*/ 505327 w 851287"/>
              <a:gd name="connsiteY27" fmla="*/ 461791 h 906960"/>
              <a:gd name="connsiteX28" fmla="*/ 469232 w 851287"/>
              <a:gd name="connsiteY28" fmla="*/ 449760 h 906960"/>
              <a:gd name="connsiteX29" fmla="*/ 372979 w 851287"/>
              <a:gd name="connsiteY29" fmla="*/ 425696 h 906960"/>
              <a:gd name="connsiteX30" fmla="*/ 300790 w 851287"/>
              <a:gd name="connsiteY30" fmla="*/ 401633 h 906960"/>
              <a:gd name="connsiteX31" fmla="*/ 204537 w 851287"/>
              <a:gd name="connsiteY31" fmla="*/ 365539 h 906960"/>
              <a:gd name="connsiteX32" fmla="*/ 84222 w 851287"/>
              <a:gd name="connsiteY32" fmla="*/ 341475 h 906960"/>
              <a:gd name="connsiteX33" fmla="*/ 48127 w 851287"/>
              <a:gd name="connsiteY33" fmla="*/ 353507 h 906960"/>
              <a:gd name="connsiteX34" fmla="*/ 84222 w 851287"/>
              <a:gd name="connsiteY34" fmla="*/ 389602 h 906960"/>
              <a:gd name="connsiteX35" fmla="*/ 108285 w 851287"/>
              <a:gd name="connsiteY35" fmla="*/ 425696 h 906960"/>
              <a:gd name="connsiteX36" fmla="*/ 156411 w 851287"/>
              <a:gd name="connsiteY36" fmla="*/ 497886 h 906960"/>
              <a:gd name="connsiteX37" fmla="*/ 168443 w 851287"/>
              <a:gd name="connsiteY37" fmla="*/ 533981 h 906960"/>
              <a:gd name="connsiteX38" fmla="*/ 228600 w 851287"/>
              <a:gd name="connsiteY38" fmla="*/ 594139 h 906960"/>
              <a:gd name="connsiteX39" fmla="*/ 252664 w 851287"/>
              <a:gd name="connsiteY39" fmla="*/ 618202 h 906960"/>
              <a:gd name="connsiteX40" fmla="*/ 288758 w 851287"/>
              <a:gd name="connsiteY40" fmla="*/ 642265 h 906960"/>
              <a:gd name="connsiteX41" fmla="*/ 372979 w 851287"/>
              <a:gd name="connsiteY41" fmla="*/ 738517 h 906960"/>
              <a:gd name="connsiteX42" fmla="*/ 397043 w 851287"/>
              <a:gd name="connsiteY42" fmla="*/ 762581 h 906960"/>
              <a:gd name="connsiteX43" fmla="*/ 445169 w 851287"/>
              <a:gd name="connsiteY43" fmla="*/ 822739 h 906960"/>
              <a:gd name="connsiteX44" fmla="*/ 481264 w 851287"/>
              <a:gd name="connsiteY44" fmla="*/ 846802 h 906960"/>
              <a:gd name="connsiteX45" fmla="*/ 541422 w 851287"/>
              <a:gd name="connsiteY45" fmla="*/ 906960 h 906960"/>
              <a:gd name="connsiteX46" fmla="*/ 517358 w 851287"/>
              <a:gd name="connsiteY46" fmla="*/ 497886 h 906960"/>
              <a:gd name="connsiteX47" fmla="*/ 505327 w 851287"/>
              <a:gd name="connsiteY47" fmla="*/ 461791 h 906960"/>
              <a:gd name="connsiteX48" fmla="*/ 493295 w 851287"/>
              <a:gd name="connsiteY48" fmla="*/ 389602 h 906960"/>
              <a:gd name="connsiteX49" fmla="*/ 469232 w 851287"/>
              <a:gd name="connsiteY49" fmla="*/ 64749 h 906960"/>
              <a:gd name="connsiteX50" fmla="*/ 469232 w 851287"/>
              <a:gd name="connsiteY50" fmla="*/ 4591 h 906960"/>
              <a:gd name="connsiteX0" fmla="*/ 468783 w 851287"/>
              <a:gd name="connsiteY0" fmla="*/ 0 h 906960"/>
              <a:gd name="connsiteX1" fmla="*/ 437001 w 851287"/>
              <a:gd name="connsiteY1" fmla="*/ 87424 h 906960"/>
              <a:gd name="connsiteX2" fmla="*/ 421110 w 851287"/>
              <a:gd name="connsiteY2" fmla="*/ 174848 h 906960"/>
              <a:gd name="connsiteX3" fmla="*/ 421106 w 851287"/>
              <a:gd name="connsiteY3" fmla="*/ 173033 h 906960"/>
              <a:gd name="connsiteX4" fmla="*/ 300790 w 851287"/>
              <a:gd name="connsiteY4" fmla="*/ 413665 h 906960"/>
              <a:gd name="connsiteX5" fmla="*/ 204537 w 851287"/>
              <a:gd name="connsiteY5" fmla="*/ 533981 h 906960"/>
              <a:gd name="connsiteX6" fmla="*/ 180474 w 851287"/>
              <a:gd name="connsiteY6" fmla="*/ 570075 h 906960"/>
              <a:gd name="connsiteX7" fmla="*/ 144379 w 851287"/>
              <a:gd name="connsiteY7" fmla="*/ 630233 h 906960"/>
              <a:gd name="connsiteX8" fmla="*/ 108285 w 851287"/>
              <a:gd name="connsiteY8" fmla="*/ 678360 h 906960"/>
              <a:gd name="connsiteX9" fmla="*/ 60158 w 851287"/>
              <a:gd name="connsiteY9" fmla="*/ 750549 h 906960"/>
              <a:gd name="connsiteX10" fmla="*/ 24064 w 851287"/>
              <a:gd name="connsiteY10" fmla="*/ 834770 h 906960"/>
              <a:gd name="connsiteX11" fmla="*/ 0 w 851287"/>
              <a:gd name="connsiteY11" fmla="*/ 858833 h 906960"/>
              <a:gd name="connsiteX12" fmla="*/ 72190 w 851287"/>
              <a:gd name="connsiteY12" fmla="*/ 810707 h 906960"/>
              <a:gd name="connsiteX13" fmla="*/ 120316 w 851287"/>
              <a:gd name="connsiteY13" fmla="*/ 786644 h 906960"/>
              <a:gd name="connsiteX14" fmla="*/ 192506 w 851287"/>
              <a:gd name="connsiteY14" fmla="*/ 762581 h 906960"/>
              <a:gd name="connsiteX15" fmla="*/ 336885 w 851287"/>
              <a:gd name="connsiteY15" fmla="*/ 726486 h 906960"/>
              <a:gd name="connsiteX16" fmla="*/ 445169 w 851287"/>
              <a:gd name="connsiteY16" fmla="*/ 702423 h 906960"/>
              <a:gd name="connsiteX17" fmla="*/ 481264 w 851287"/>
              <a:gd name="connsiteY17" fmla="*/ 678360 h 906960"/>
              <a:gd name="connsiteX18" fmla="*/ 541422 w 851287"/>
              <a:gd name="connsiteY18" fmla="*/ 666328 h 906960"/>
              <a:gd name="connsiteX19" fmla="*/ 577516 w 851287"/>
              <a:gd name="connsiteY19" fmla="*/ 654296 h 906960"/>
              <a:gd name="connsiteX20" fmla="*/ 637674 w 851287"/>
              <a:gd name="connsiteY20" fmla="*/ 642265 h 906960"/>
              <a:gd name="connsiteX21" fmla="*/ 685800 w 851287"/>
              <a:gd name="connsiteY21" fmla="*/ 618202 h 906960"/>
              <a:gd name="connsiteX22" fmla="*/ 721895 w 851287"/>
              <a:gd name="connsiteY22" fmla="*/ 594139 h 906960"/>
              <a:gd name="connsiteX23" fmla="*/ 757990 w 851287"/>
              <a:gd name="connsiteY23" fmla="*/ 582107 h 906960"/>
              <a:gd name="connsiteX24" fmla="*/ 830179 w 851287"/>
              <a:gd name="connsiteY24" fmla="*/ 546012 h 906960"/>
              <a:gd name="connsiteX25" fmla="*/ 709864 w 851287"/>
              <a:gd name="connsiteY25" fmla="*/ 509917 h 906960"/>
              <a:gd name="connsiteX26" fmla="*/ 625643 w 851287"/>
              <a:gd name="connsiteY26" fmla="*/ 497886 h 906960"/>
              <a:gd name="connsiteX27" fmla="*/ 505327 w 851287"/>
              <a:gd name="connsiteY27" fmla="*/ 461791 h 906960"/>
              <a:gd name="connsiteX28" fmla="*/ 469232 w 851287"/>
              <a:gd name="connsiteY28" fmla="*/ 449760 h 906960"/>
              <a:gd name="connsiteX29" fmla="*/ 372979 w 851287"/>
              <a:gd name="connsiteY29" fmla="*/ 425696 h 906960"/>
              <a:gd name="connsiteX30" fmla="*/ 300790 w 851287"/>
              <a:gd name="connsiteY30" fmla="*/ 401633 h 906960"/>
              <a:gd name="connsiteX31" fmla="*/ 204537 w 851287"/>
              <a:gd name="connsiteY31" fmla="*/ 365539 h 906960"/>
              <a:gd name="connsiteX32" fmla="*/ 84222 w 851287"/>
              <a:gd name="connsiteY32" fmla="*/ 341475 h 906960"/>
              <a:gd name="connsiteX33" fmla="*/ 48127 w 851287"/>
              <a:gd name="connsiteY33" fmla="*/ 353507 h 906960"/>
              <a:gd name="connsiteX34" fmla="*/ 84222 w 851287"/>
              <a:gd name="connsiteY34" fmla="*/ 389602 h 906960"/>
              <a:gd name="connsiteX35" fmla="*/ 108285 w 851287"/>
              <a:gd name="connsiteY35" fmla="*/ 425696 h 906960"/>
              <a:gd name="connsiteX36" fmla="*/ 156411 w 851287"/>
              <a:gd name="connsiteY36" fmla="*/ 497886 h 906960"/>
              <a:gd name="connsiteX37" fmla="*/ 168443 w 851287"/>
              <a:gd name="connsiteY37" fmla="*/ 533981 h 906960"/>
              <a:gd name="connsiteX38" fmla="*/ 228600 w 851287"/>
              <a:gd name="connsiteY38" fmla="*/ 594139 h 906960"/>
              <a:gd name="connsiteX39" fmla="*/ 252664 w 851287"/>
              <a:gd name="connsiteY39" fmla="*/ 618202 h 906960"/>
              <a:gd name="connsiteX40" fmla="*/ 288758 w 851287"/>
              <a:gd name="connsiteY40" fmla="*/ 642265 h 906960"/>
              <a:gd name="connsiteX41" fmla="*/ 372979 w 851287"/>
              <a:gd name="connsiteY41" fmla="*/ 738517 h 906960"/>
              <a:gd name="connsiteX42" fmla="*/ 397043 w 851287"/>
              <a:gd name="connsiteY42" fmla="*/ 762581 h 906960"/>
              <a:gd name="connsiteX43" fmla="*/ 445169 w 851287"/>
              <a:gd name="connsiteY43" fmla="*/ 822739 h 906960"/>
              <a:gd name="connsiteX44" fmla="*/ 481264 w 851287"/>
              <a:gd name="connsiteY44" fmla="*/ 846802 h 906960"/>
              <a:gd name="connsiteX45" fmla="*/ 541422 w 851287"/>
              <a:gd name="connsiteY45" fmla="*/ 906960 h 906960"/>
              <a:gd name="connsiteX46" fmla="*/ 517358 w 851287"/>
              <a:gd name="connsiteY46" fmla="*/ 497886 h 906960"/>
              <a:gd name="connsiteX47" fmla="*/ 505327 w 851287"/>
              <a:gd name="connsiteY47" fmla="*/ 461791 h 906960"/>
              <a:gd name="connsiteX48" fmla="*/ 493295 w 851287"/>
              <a:gd name="connsiteY48" fmla="*/ 389602 h 906960"/>
              <a:gd name="connsiteX49" fmla="*/ 469232 w 851287"/>
              <a:gd name="connsiteY49" fmla="*/ 64749 h 906960"/>
              <a:gd name="connsiteX50" fmla="*/ 469232 w 851287"/>
              <a:gd name="connsiteY50" fmla="*/ 4591 h 906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851287" h="906960">
                <a:moveTo>
                  <a:pt x="468783" y="0"/>
                </a:moveTo>
                <a:cubicBezTo>
                  <a:pt x="452741" y="24063"/>
                  <a:pt x="449934" y="61557"/>
                  <a:pt x="437001" y="87424"/>
                </a:cubicBezTo>
                <a:cubicBezTo>
                  <a:pt x="428980" y="103466"/>
                  <a:pt x="432782" y="161230"/>
                  <a:pt x="421110" y="174848"/>
                </a:cubicBezTo>
                <a:cubicBezTo>
                  <a:pt x="408060" y="190073"/>
                  <a:pt x="437148" y="161002"/>
                  <a:pt x="421106" y="173033"/>
                </a:cubicBezTo>
                <a:cubicBezTo>
                  <a:pt x="388790" y="269982"/>
                  <a:pt x="378532" y="316487"/>
                  <a:pt x="300790" y="413665"/>
                </a:cubicBezTo>
                <a:cubicBezTo>
                  <a:pt x="268706" y="453770"/>
                  <a:pt x="233027" y="491247"/>
                  <a:pt x="204537" y="533981"/>
                </a:cubicBezTo>
                <a:cubicBezTo>
                  <a:pt x="196516" y="546012"/>
                  <a:pt x="188138" y="557813"/>
                  <a:pt x="180474" y="570075"/>
                </a:cubicBezTo>
                <a:cubicBezTo>
                  <a:pt x="168080" y="589906"/>
                  <a:pt x="157351" y="610775"/>
                  <a:pt x="144379" y="630233"/>
                </a:cubicBezTo>
                <a:cubicBezTo>
                  <a:pt x="133256" y="646918"/>
                  <a:pt x="118913" y="661355"/>
                  <a:pt x="108285" y="678360"/>
                </a:cubicBezTo>
                <a:cubicBezTo>
                  <a:pt x="59729" y="756052"/>
                  <a:pt x="109187" y="701522"/>
                  <a:pt x="60158" y="750549"/>
                </a:cubicBezTo>
                <a:cubicBezTo>
                  <a:pt x="48075" y="798882"/>
                  <a:pt x="54278" y="797003"/>
                  <a:pt x="24064" y="834770"/>
                </a:cubicBezTo>
                <a:cubicBezTo>
                  <a:pt x="16978" y="843628"/>
                  <a:pt x="0" y="870177"/>
                  <a:pt x="0" y="858833"/>
                </a:cubicBezTo>
                <a:cubicBezTo>
                  <a:pt x="0" y="814651"/>
                  <a:pt x="48043" y="819762"/>
                  <a:pt x="72190" y="810707"/>
                </a:cubicBezTo>
                <a:cubicBezTo>
                  <a:pt x="88984" y="804409"/>
                  <a:pt x="103663" y="793305"/>
                  <a:pt x="120316" y="786644"/>
                </a:cubicBezTo>
                <a:cubicBezTo>
                  <a:pt x="143867" y="777224"/>
                  <a:pt x="168066" y="769370"/>
                  <a:pt x="192506" y="762581"/>
                </a:cubicBezTo>
                <a:cubicBezTo>
                  <a:pt x="240304" y="749304"/>
                  <a:pt x="288241" y="736215"/>
                  <a:pt x="336885" y="726486"/>
                </a:cubicBezTo>
                <a:cubicBezTo>
                  <a:pt x="413258" y="711211"/>
                  <a:pt x="377204" y="719414"/>
                  <a:pt x="445169" y="702423"/>
                </a:cubicBezTo>
                <a:cubicBezTo>
                  <a:pt x="457201" y="694402"/>
                  <a:pt x="467724" y="683437"/>
                  <a:pt x="481264" y="678360"/>
                </a:cubicBezTo>
                <a:cubicBezTo>
                  <a:pt x="500412" y="671180"/>
                  <a:pt x="521583" y="671288"/>
                  <a:pt x="541422" y="666328"/>
                </a:cubicBezTo>
                <a:cubicBezTo>
                  <a:pt x="553726" y="663252"/>
                  <a:pt x="565212" y="657372"/>
                  <a:pt x="577516" y="654296"/>
                </a:cubicBezTo>
                <a:cubicBezTo>
                  <a:pt x="597355" y="649336"/>
                  <a:pt x="617621" y="646275"/>
                  <a:pt x="637674" y="642265"/>
                </a:cubicBezTo>
                <a:cubicBezTo>
                  <a:pt x="653716" y="634244"/>
                  <a:pt x="670228" y="627100"/>
                  <a:pt x="685800" y="618202"/>
                </a:cubicBezTo>
                <a:cubicBezTo>
                  <a:pt x="698355" y="611028"/>
                  <a:pt x="708961" y="600606"/>
                  <a:pt x="721895" y="594139"/>
                </a:cubicBezTo>
                <a:cubicBezTo>
                  <a:pt x="733239" y="588467"/>
                  <a:pt x="746646" y="587779"/>
                  <a:pt x="757990" y="582107"/>
                </a:cubicBezTo>
                <a:cubicBezTo>
                  <a:pt x="851287" y="535458"/>
                  <a:pt x="739453" y="576256"/>
                  <a:pt x="830179" y="546012"/>
                </a:cubicBezTo>
                <a:cubicBezTo>
                  <a:pt x="792516" y="533458"/>
                  <a:pt x="749862" y="517189"/>
                  <a:pt x="709864" y="509917"/>
                </a:cubicBezTo>
                <a:cubicBezTo>
                  <a:pt x="681963" y="504844"/>
                  <a:pt x="653717" y="501896"/>
                  <a:pt x="625643" y="497886"/>
                </a:cubicBezTo>
                <a:cubicBezTo>
                  <a:pt x="454112" y="440710"/>
                  <a:pt x="632596" y="498153"/>
                  <a:pt x="505327" y="461791"/>
                </a:cubicBezTo>
                <a:cubicBezTo>
                  <a:pt x="493133" y="458307"/>
                  <a:pt x="481468" y="453097"/>
                  <a:pt x="469232" y="449760"/>
                </a:cubicBezTo>
                <a:cubicBezTo>
                  <a:pt x="437325" y="441058"/>
                  <a:pt x="404354" y="436154"/>
                  <a:pt x="372979" y="425696"/>
                </a:cubicBezTo>
                <a:cubicBezTo>
                  <a:pt x="348916" y="417675"/>
                  <a:pt x="324340" y="411053"/>
                  <a:pt x="300790" y="401633"/>
                </a:cubicBezTo>
                <a:cubicBezTo>
                  <a:pt x="268993" y="388914"/>
                  <a:pt x="237552" y="374972"/>
                  <a:pt x="204537" y="365539"/>
                </a:cubicBezTo>
                <a:cubicBezTo>
                  <a:pt x="154277" y="351179"/>
                  <a:pt x="140956" y="350931"/>
                  <a:pt x="84222" y="341475"/>
                </a:cubicBezTo>
                <a:cubicBezTo>
                  <a:pt x="72190" y="345486"/>
                  <a:pt x="48127" y="340824"/>
                  <a:pt x="48127" y="353507"/>
                </a:cubicBezTo>
                <a:cubicBezTo>
                  <a:pt x="48127" y="370522"/>
                  <a:pt x="73329" y="376530"/>
                  <a:pt x="84222" y="389602"/>
                </a:cubicBezTo>
                <a:cubicBezTo>
                  <a:pt x="93479" y="400710"/>
                  <a:pt x="100264" y="413665"/>
                  <a:pt x="108285" y="425696"/>
                </a:cubicBezTo>
                <a:cubicBezTo>
                  <a:pt x="136891" y="511518"/>
                  <a:pt x="96329" y="407764"/>
                  <a:pt x="156411" y="497886"/>
                </a:cubicBezTo>
                <a:cubicBezTo>
                  <a:pt x="163446" y="508438"/>
                  <a:pt x="160834" y="523835"/>
                  <a:pt x="168443" y="533981"/>
                </a:cubicBezTo>
                <a:cubicBezTo>
                  <a:pt x="185458" y="556668"/>
                  <a:pt x="208547" y="574086"/>
                  <a:pt x="228600" y="594139"/>
                </a:cubicBezTo>
                <a:cubicBezTo>
                  <a:pt x="236621" y="602160"/>
                  <a:pt x="243226" y="611910"/>
                  <a:pt x="252664" y="618202"/>
                </a:cubicBezTo>
                <a:cubicBezTo>
                  <a:pt x="264695" y="626223"/>
                  <a:pt x="277876" y="632743"/>
                  <a:pt x="288758" y="642265"/>
                </a:cubicBezTo>
                <a:cubicBezTo>
                  <a:pt x="387710" y="728849"/>
                  <a:pt x="318618" y="670566"/>
                  <a:pt x="372979" y="738517"/>
                </a:cubicBezTo>
                <a:cubicBezTo>
                  <a:pt x="380066" y="747375"/>
                  <a:pt x="389956" y="753723"/>
                  <a:pt x="397043" y="762581"/>
                </a:cubicBezTo>
                <a:cubicBezTo>
                  <a:pt x="424834" y="797319"/>
                  <a:pt x="412893" y="796918"/>
                  <a:pt x="445169" y="822739"/>
                </a:cubicBezTo>
                <a:cubicBezTo>
                  <a:pt x="456460" y="831772"/>
                  <a:pt x="470382" y="837280"/>
                  <a:pt x="481264" y="846802"/>
                </a:cubicBezTo>
                <a:cubicBezTo>
                  <a:pt x="502606" y="865476"/>
                  <a:pt x="541422" y="906960"/>
                  <a:pt x="541422" y="906960"/>
                </a:cubicBezTo>
                <a:cubicBezTo>
                  <a:pt x="538091" y="830339"/>
                  <a:pt x="532652" y="604944"/>
                  <a:pt x="517358" y="497886"/>
                </a:cubicBezTo>
                <a:cubicBezTo>
                  <a:pt x="515564" y="485331"/>
                  <a:pt x="508078" y="474171"/>
                  <a:pt x="505327" y="461791"/>
                </a:cubicBezTo>
                <a:cubicBezTo>
                  <a:pt x="500035" y="437977"/>
                  <a:pt x="497306" y="413665"/>
                  <a:pt x="493295" y="389602"/>
                </a:cubicBezTo>
                <a:cubicBezTo>
                  <a:pt x="483890" y="276736"/>
                  <a:pt x="474948" y="179056"/>
                  <a:pt x="469232" y="64749"/>
                </a:cubicBezTo>
                <a:cubicBezTo>
                  <a:pt x="468231" y="44721"/>
                  <a:pt x="469232" y="24644"/>
                  <a:pt x="469232" y="4591"/>
                </a:cubicBezTo>
              </a:path>
            </a:pathLst>
          </a:custGeom>
          <a:ln w="28575">
            <a:solidFill>
              <a:srgbClr val="C00000"/>
            </a:solidFill>
          </a:ln>
          <a:effectLst>
            <a:reflection blurRad="6350" stA="50000" endA="300" endPos="55500" dist="50800" dir="5400000" sy="-100000" algn="bl" rotWithShape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r>
              <a:rPr lang="en-US" altLang="ko-KR" dirty="0" smtClean="0"/>
              <a:t>K) </a:t>
            </a:r>
            <a:r>
              <a:rPr lang="ko-KR" altLang="en-US" dirty="0" smtClean="0"/>
              <a:t>에게 행복지수에 대해서 아냐고 물어봤더니 알고 있다고 대답했어</a:t>
            </a:r>
            <a:r>
              <a:rPr lang="en-US" altLang="ko-KR" dirty="0" smtClean="0"/>
              <a:t>. </a:t>
            </a:r>
            <a:r>
              <a:rPr lang="ko-KR" altLang="en-US" dirty="0" smtClean="0"/>
              <a:t>자기 생각에 방글라데시 사람들이 행복한 이유는 조금한 것에도 만족하기 때문이래</a:t>
            </a:r>
            <a:r>
              <a:rPr lang="en-US" altLang="ko-KR" dirty="0" smtClean="0"/>
              <a:t>. </a:t>
            </a:r>
            <a:r>
              <a:rPr lang="ko-KR" altLang="en-US" dirty="0" smtClean="0"/>
              <a:t>하루에 </a:t>
            </a:r>
            <a:r>
              <a:rPr lang="en-US" altLang="ko-KR" dirty="0" smtClean="0"/>
              <a:t>3</a:t>
            </a:r>
            <a:r>
              <a:rPr lang="ko-KR" altLang="en-US" dirty="0" smtClean="0"/>
              <a:t>끼 먹는 것이 안 먹는 것 보다 나으니까 행복하고</a:t>
            </a:r>
            <a:r>
              <a:rPr lang="en-US" altLang="ko-KR" dirty="0" smtClean="0"/>
              <a:t>, </a:t>
            </a:r>
            <a:r>
              <a:rPr lang="ko-KR" altLang="en-US" dirty="0" err="1" smtClean="0"/>
              <a:t>축구할</a:t>
            </a:r>
            <a:r>
              <a:rPr lang="ko-KR" altLang="en-US" dirty="0" smtClean="0"/>
              <a:t> 때</a:t>
            </a:r>
            <a:r>
              <a:rPr lang="en-US" altLang="ko-KR" dirty="0" smtClean="0"/>
              <a:t>, </a:t>
            </a:r>
            <a:r>
              <a:rPr lang="ko-KR" altLang="en-US" dirty="0" smtClean="0"/>
              <a:t>배드민턴을 할 때</a:t>
            </a:r>
            <a:r>
              <a:rPr lang="en-US" altLang="ko-KR" dirty="0" smtClean="0"/>
              <a:t>, </a:t>
            </a:r>
            <a:r>
              <a:rPr lang="ko-KR" altLang="en-US" dirty="0" smtClean="0"/>
              <a:t>영화를 볼 때</a:t>
            </a:r>
            <a:r>
              <a:rPr lang="en-US" altLang="ko-KR" dirty="0" smtClean="0"/>
              <a:t>, </a:t>
            </a:r>
            <a:r>
              <a:rPr lang="ko-KR" altLang="en-US" dirty="0" smtClean="0"/>
              <a:t>음악을 할 때 행복하다고 말했어</a:t>
            </a:r>
            <a:r>
              <a:rPr lang="en-US" altLang="ko-KR" dirty="0" smtClean="0"/>
              <a:t>. </a:t>
            </a:r>
            <a:r>
              <a:rPr lang="ko-KR" altLang="en-US" dirty="0" smtClean="0"/>
              <a:t>정말 사소한 일로도 행복을 느끼는 것 같아</a:t>
            </a:r>
            <a:r>
              <a:rPr lang="en-US" altLang="ko-KR" dirty="0" smtClean="0"/>
              <a:t>. </a:t>
            </a:r>
          </a:p>
          <a:p>
            <a:r>
              <a:rPr lang="en-US" altLang="ko-KR" dirty="0" smtClean="0"/>
              <a:t>A) </a:t>
            </a:r>
            <a:r>
              <a:rPr lang="ko-KR" altLang="en-US" dirty="0" smtClean="0"/>
              <a:t>모든 사람들이 종교를 가지고 있기 때문에 모든 것에 감사하는 마음을 가지게 된 것이 아닐까</a:t>
            </a:r>
            <a:r>
              <a:rPr lang="en-US" altLang="ko-KR" dirty="0" smtClean="0"/>
              <a:t>?</a:t>
            </a:r>
          </a:p>
          <a:p>
            <a:r>
              <a:rPr lang="en-US" altLang="ko-KR" dirty="0" smtClean="0"/>
              <a:t>B) </a:t>
            </a:r>
            <a:r>
              <a:rPr lang="ko-KR" altLang="en-US" dirty="0" smtClean="0"/>
              <a:t>방글라데시의 교육 시스템이나 사회 분위기가 정확히 어떤지는 잘 모르지만</a:t>
            </a:r>
            <a:r>
              <a:rPr lang="en-US" altLang="ko-KR" dirty="0" smtClean="0"/>
              <a:t>, </a:t>
            </a:r>
            <a:r>
              <a:rPr lang="ko-KR" altLang="en-US" dirty="0" smtClean="0"/>
              <a:t>지금까지 보면서 느끼기에 이 곳 사람들은 다른 사람과 비교하지 않기 때문에 행복지수가 높은 것이 아닐까</a:t>
            </a:r>
            <a:r>
              <a:rPr lang="en-US" altLang="ko-KR" dirty="0" smtClean="0"/>
              <a:t>?</a:t>
            </a:r>
          </a:p>
          <a:p>
            <a:r>
              <a:rPr lang="en-US" altLang="ko-KR" dirty="0" smtClean="0"/>
              <a:t>J) </a:t>
            </a:r>
            <a:r>
              <a:rPr lang="ko-KR" altLang="en-US" dirty="0" smtClean="0"/>
              <a:t>그리고 친인척들과 가까이 사는 점도 행복할 수 있는데 역할을 할 것 같아</a:t>
            </a:r>
            <a:r>
              <a:rPr lang="en-US" altLang="ko-KR" dirty="0" smtClean="0"/>
              <a:t>. </a:t>
            </a:r>
          </a:p>
          <a:p>
            <a:r>
              <a:rPr lang="en-US" altLang="ko-KR" dirty="0" smtClean="0"/>
              <a:t>A) </a:t>
            </a:r>
            <a:r>
              <a:rPr lang="ko-KR" altLang="en-US" dirty="0" smtClean="0"/>
              <a:t>맞아</a:t>
            </a:r>
            <a:r>
              <a:rPr lang="en-US" altLang="ko-KR" dirty="0" smtClean="0"/>
              <a:t>. </a:t>
            </a:r>
            <a:r>
              <a:rPr lang="ko-KR" altLang="en-US" dirty="0" smtClean="0"/>
              <a:t>아기가 태어나면 우리 집 안에서만 이름을 불러주고</a:t>
            </a:r>
            <a:r>
              <a:rPr lang="en-US" altLang="ko-KR" dirty="0" smtClean="0"/>
              <a:t>, </a:t>
            </a:r>
            <a:r>
              <a:rPr lang="ko-KR" altLang="en-US" dirty="0" smtClean="0"/>
              <a:t>사랑을 주는 것이 아니라 이 마을 사람들 대부분이 다 친인척이고 이웃들 간의 거리가 가까우니까 아이가 받는 관심의 양이 우리나라와 차이가 있을 것 같아</a:t>
            </a:r>
            <a:r>
              <a:rPr lang="en-US" altLang="ko-KR" dirty="0" smtClean="0"/>
              <a:t>. </a:t>
            </a:r>
            <a:r>
              <a:rPr lang="ko-KR" altLang="en-US" dirty="0" smtClean="0"/>
              <a:t>나가면 다들 한 마디씩 해주고</a:t>
            </a:r>
            <a:r>
              <a:rPr lang="en-US" altLang="ko-KR" dirty="0" smtClean="0"/>
              <a:t>, </a:t>
            </a:r>
            <a:r>
              <a:rPr lang="ko-KR" altLang="en-US" dirty="0" smtClean="0"/>
              <a:t>자라는 과정을 가까운 곳에서 보잖아</a:t>
            </a:r>
            <a:r>
              <a:rPr lang="en-US" altLang="ko-KR" dirty="0" smtClean="0"/>
              <a:t>. </a:t>
            </a:r>
          </a:p>
          <a:p>
            <a:r>
              <a:rPr lang="en-US" altLang="ko-KR" dirty="0" smtClean="0"/>
              <a:t>B) </a:t>
            </a:r>
            <a:r>
              <a:rPr lang="ko-KR" altLang="en-US" dirty="0" smtClean="0"/>
              <a:t>우리나라 사람들은 행복이라는 감정을 특별한 것이라고 생각하는 것 같아</a:t>
            </a:r>
            <a:r>
              <a:rPr lang="en-US" altLang="ko-KR" dirty="0" smtClean="0"/>
              <a:t>. </a:t>
            </a:r>
            <a:r>
              <a:rPr lang="ko-KR" altLang="en-US" dirty="0" smtClean="0"/>
              <a:t>행복이라는 것을 무언가의 성취 뒤에 오는 특별한 것이라고 말이야</a:t>
            </a:r>
            <a:r>
              <a:rPr lang="en-US" altLang="ko-KR" dirty="0" smtClean="0"/>
              <a:t>. </a:t>
            </a:r>
            <a:r>
              <a:rPr lang="ko-KR" altLang="en-US" dirty="0" smtClean="0"/>
              <a:t>또</a:t>
            </a:r>
            <a:r>
              <a:rPr lang="en-US" altLang="ko-KR" dirty="0" smtClean="0"/>
              <a:t>. </a:t>
            </a:r>
            <a:r>
              <a:rPr lang="ko-KR" altLang="en-US" dirty="0" smtClean="0"/>
              <a:t>특별한 장소에 가야지만 행복을 느낄 수 있고</a:t>
            </a:r>
            <a:r>
              <a:rPr lang="en-US" altLang="ko-KR" dirty="0" smtClean="0"/>
              <a:t>. </a:t>
            </a:r>
            <a:r>
              <a:rPr lang="ko-KR" altLang="en-US" dirty="0" smtClean="0"/>
              <a:t>우리나라사람들은 스스로를 괴롭히고 있는 것일 수도 있다는 생각이 들어</a:t>
            </a:r>
            <a:r>
              <a:rPr lang="en-US" altLang="ko-KR" dirty="0" smtClean="0"/>
              <a:t>.</a:t>
            </a:r>
          </a:p>
          <a:p>
            <a:r>
              <a:rPr lang="en-US" altLang="ko-KR" dirty="0" smtClean="0"/>
              <a:t>J) </a:t>
            </a:r>
            <a:r>
              <a:rPr lang="ko-KR" altLang="en-US" dirty="0" smtClean="0"/>
              <a:t>우리나라 사람들이 행복하지 못한 데에는 여가시간이 없는 것도 한 몫 하는 것 같아</a:t>
            </a:r>
            <a:r>
              <a:rPr lang="en-US" altLang="ko-KR" dirty="0" smtClean="0"/>
              <a:t>. </a:t>
            </a:r>
            <a:r>
              <a:rPr lang="ko-KR" altLang="en-US" dirty="0" smtClean="0"/>
              <a:t>나도 친구들과 축구하고 음악 할 때 행복하지만 친구들과 이것들을 즐길 시간을 만들기 어려워</a:t>
            </a:r>
            <a:r>
              <a:rPr lang="en-US" altLang="ko-KR" dirty="0" smtClean="0"/>
              <a:t>. </a:t>
            </a:r>
          </a:p>
          <a:p>
            <a:r>
              <a:rPr lang="en-US" altLang="ko-KR" dirty="0" smtClean="0"/>
              <a:t>B) </a:t>
            </a:r>
            <a:r>
              <a:rPr lang="ko-KR" altLang="en-US" dirty="0" smtClean="0"/>
              <a:t>또</a:t>
            </a:r>
            <a:r>
              <a:rPr lang="en-US" altLang="ko-KR" dirty="0" smtClean="0"/>
              <a:t>, </a:t>
            </a:r>
            <a:r>
              <a:rPr lang="ko-KR" altLang="en-US" dirty="0" smtClean="0"/>
              <a:t>우리나라 사람들은 일상에서 시달리다가 행복을 찾는 것이 친구들과의 술자리 인 것 같아</a:t>
            </a:r>
            <a:r>
              <a:rPr lang="en-US" altLang="ko-KR" dirty="0" smtClean="0"/>
              <a:t>. </a:t>
            </a:r>
            <a:r>
              <a:rPr lang="ko-KR" altLang="en-US" dirty="0" smtClean="0"/>
              <a:t>술의 힘을 빌어서 더 </a:t>
            </a:r>
            <a:r>
              <a:rPr lang="ko-KR" altLang="en-US" dirty="0" err="1" smtClean="0"/>
              <a:t>행복하려는</a:t>
            </a:r>
            <a:r>
              <a:rPr lang="ko-KR" altLang="en-US" dirty="0" smtClean="0"/>
              <a:t> 거지</a:t>
            </a:r>
            <a:r>
              <a:rPr lang="en-US" altLang="ko-KR" dirty="0" smtClean="0"/>
              <a:t>. </a:t>
            </a:r>
          </a:p>
          <a:p>
            <a:r>
              <a:rPr lang="en-US" altLang="ko-KR" dirty="0" smtClean="0"/>
              <a:t>A) </a:t>
            </a:r>
            <a:r>
              <a:rPr lang="ko-KR" altLang="en-US" dirty="0" smtClean="0"/>
              <a:t>일상 속에서 행복 찾는 것에 힘들어 하는 것 같아</a:t>
            </a:r>
            <a:r>
              <a:rPr lang="en-US" altLang="ko-KR" dirty="0" smtClean="0"/>
              <a:t>. YMCA </a:t>
            </a:r>
            <a:r>
              <a:rPr lang="ko-KR" altLang="en-US" dirty="0" smtClean="0"/>
              <a:t>스텝인 </a:t>
            </a:r>
            <a:r>
              <a:rPr lang="ko-KR" altLang="en-US" dirty="0" err="1" smtClean="0"/>
              <a:t>온띰다는</a:t>
            </a:r>
            <a:r>
              <a:rPr lang="ko-KR" altLang="en-US" dirty="0" smtClean="0"/>
              <a:t> 일할 때도 엄청 </a:t>
            </a:r>
            <a:r>
              <a:rPr lang="ko-KR" altLang="en-US" dirty="0" err="1" smtClean="0"/>
              <a:t>행복해보이고</a:t>
            </a:r>
            <a:r>
              <a:rPr lang="en-US" altLang="ko-KR" dirty="0" smtClean="0"/>
              <a:t>, </a:t>
            </a:r>
            <a:r>
              <a:rPr lang="ko-KR" altLang="en-US" dirty="0" err="1" smtClean="0"/>
              <a:t>닭털</a:t>
            </a:r>
            <a:r>
              <a:rPr lang="ko-KR" altLang="en-US" dirty="0" smtClean="0"/>
              <a:t> 뜯을 때도 행복해하고</a:t>
            </a:r>
            <a:r>
              <a:rPr lang="en-US" altLang="ko-KR" dirty="0" smtClean="0"/>
              <a:t>, </a:t>
            </a:r>
            <a:r>
              <a:rPr lang="ko-KR" altLang="en-US" dirty="0" smtClean="0"/>
              <a:t>물통을 나를 때 행복해하고</a:t>
            </a:r>
            <a:r>
              <a:rPr lang="en-US" altLang="ko-KR" dirty="0" smtClean="0"/>
              <a:t>, </a:t>
            </a:r>
            <a:r>
              <a:rPr lang="ko-KR" altLang="en-US" dirty="0" smtClean="0"/>
              <a:t>자기 일에 만족하고 즐기는 것 같아 보여</a:t>
            </a:r>
            <a:r>
              <a:rPr lang="en-US" altLang="ko-KR" dirty="0" smtClean="0"/>
              <a:t>. </a:t>
            </a:r>
            <a:r>
              <a:rPr lang="ko-KR" altLang="en-US" dirty="0" smtClean="0"/>
              <a:t>우리나라 사람들은 ‘여기는 내 일터야</a:t>
            </a:r>
            <a:r>
              <a:rPr lang="en-US" altLang="ko-KR" dirty="0" smtClean="0"/>
              <a:t>.’ </a:t>
            </a:r>
            <a:r>
              <a:rPr lang="ko-KR" altLang="en-US" dirty="0" smtClean="0"/>
              <a:t>이렇게 생각하고 스스로를 압박해 일이라는 것에 매여 즐기지 못하고</a:t>
            </a:r>
            <a:r>
              <a:rPr lang="en-US" altLang="ko-KR" dirty="0" smtClean="0"/>
              <a:t>, </a:t>
            </a:r>
            <a:r>
              <a:rPr lang="ko-KR" altLang="en-US" dirty="0" smtClean="0"/>
              <a:t>행복할 수 없는 것이 아닐까</a:t>
            </a:r>
            <a:r>
              <a:rPr lang="en-US" altLang="ko-KR" dirty="0" smtClean="0"/>
              <a:t>?</a:t>
            </a: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7F1A16-147E-483D-BE7E-B311C41E7F53}" type="slidenum">
              <a:rPr lang="ko-KR" altLang="en-US" smtClean="0"/>
              <a:pPr/>
              <a:t>33</a:t>
            </a:fld>
            <a:endParaRPr lang="ko-KR" altLang="en-US"/>
          </a:p>
        </p:txBody>
      </p:sp>
      <p:sp>
        <p:nvSpPr>
          <p:cNvPr id="5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600" dirty="0" smtClean="0">
                <a:latin typeface="서울남산체 L" pitchFamily="18" charset="-127"/>
                <a:ea typeface="서울남산체 L" pitchFamily="18" charset="-127"/>
              </a:rPr>
              <a:t>Hot Topic    </a:t>
            </a:r>
            <a:r>
              <a:rPr lang="ko-KR" altLang="en-US" sz="3600" dirty="0" smtClean="0">
                <a:latin typeface="서울남산체 L" pitchFamily="18" charset="-127"/>
                <a:ea typeface="서울남산체 L" pitchFamily="18" charset="-127"/>
              </a:rPr>
              <a:t>행복</a:t>
            </a:r>
            <a:endParaRPr lang="ko-KR" altLang="en-US" sz="3600" dirty="0"/>
          </a:p>
        </p:txBody>
      </p:sp>
      <p:sp>
        <p:nvSpPr>
          <p:cNvPr id="6" name="자유형 5"/>
          <p:cNvSpPr/>
          <p:nvPr/>
        </p:nvSpPr>
        <p:spPr>
          <a:xfrm>
            <a:off x="1907704" y="548680"/>
            <a:ext cx="792088" cy="504056"/>
          </a:xfrm>
          <a:custGeom>
            <a:avLst/>
            <a:gdLst>
              <a:gd name="connsiteX0" fmla="*/ 541422 w 851287"/>
              <a:gd name="connsiteY0" fmla="*/ 12032 h 902369"/>
              <a:gd name="connsiteX1" fmla="*/ 493295 w 851287"/>
              <a:gd name="connsiteY1" fmla="*/ 84221 h 902369"/>
              <a:gd name="connsiteX2" fmla="*/ 469232 w 851287"/>
              <a:gd name="connsiteY2" fmla="*/ 132348 h 902369"/>
              <a:gd name="connsiteX3" fmla="*/ 421106 w 851287"/>
              <a:gd name="connsiteY3" fmla="*/ 168442 h 902369"/>
              <a:gd name="connsiteX4" fmla="*/ 300790 w 851287"/>
              <a:gd name="connsiteY4" fmla="*/ 409074 h 902369"/>
              <a:gd name="connsiteX5" fmla="*/ 204537 w 851287"/>
              <a:gd name="connsiteY5" fmla="*/ 529390 h 902369"/>
              <a:gd name="connsiteX6" fmla="*/ 180474 w 851287"/>
              <a:gd name="connsiteY6" fmla="*/ 565484 h 902369"/>
              <a:gd name="connsiteX7" fmla="*/ 144379 w 851287"/>
              <a:gd name="connsiteY7" fmla="*/ 625642 h 902369"/>
              <a:gd name="connsiteX8" fmla="*/ 108285 w 851287"/>
              <a:gd name="connsiteY8" fmla="*/ 673769 h 902369"/>
              <a:gd name="connsiteX9" fmla="*/ 60158 w 851287"/>
              <a:gd name="connsiteY9" fmla="*/ 745958 h 902369"/>
              <a:gd name="connsiteX10" fmla="*/ 24064 w 851287"/>
              <a:gd name="connsiteY10" fmla="*/ 830179 h 902369"/>
              <a:gd name="connsiteX11" fmla="*/ 0 w 851287"/>
              <a:gd name="connsiteY11" fmla="*/ 854242 h 902369"/>
              <a:gd name="connsiteX12" fmla="*/ 72190 w 851287"/>
              <a:gd name="connsiteY12" fmla="*/ 806116 h 902369"/>
              <a:gd name="connsiteX13" fmla="*/ 120316 w 851287"/>
              <a:gd name="connsiteY13" fmla="*/ 782053 h 902369"/>
              <a:gd name="connsiteX14" fmla="*/ 192506 w 851287"/>
              <a:gd name="connsiteY14" fmla="*/ 757990 h 902369"/>
              <a:gd name="connsiteX15" fmla="*/ 336885 w 851287"/>
              <a:gd name="connsiteY15" fmla="*/ 721895 h 902369"/>
              <a:gd name="connsiteX16" fmla="*/ 445169 w 851287"/>
              <a:gd name="connsiteY16" fmla="*/ 697832 h 902369"/>
              <a:gd name="connsiteX17" fmla="*/ 481264 w 851287"/>
              <a:gd name="connsiteY17" fmla="*/ 673769 h 902369"/>
              <a:gd name="connsiteX18" fmla="*/ 541422 w 851287"/>
              <a:gd name="connsiteY18" fmla="*/ 661737 h 902369"/>
              <a:gd name="connsiteX19" fmla="*/ 577516 w 851287"/>
              <a:gd name="connsiteY19" fmla="*/ 649705 h 902369"/>
              <a:gd name="connsiteX20" fmla="*/ 637674 w 851287"/>
              <a:gd name="connsiteY20" fmla="*/ 637674 h 902369"/>
              <a:gd name="connsiteX21" fmla="*/ 685800 w 851287"/>
              <a:gd name="connsiteY21" fmla="*/ 613611 h 902369"/>
              <a:gd name="connsiteX22" fmla="*/ 721895 w 851287"/>
              <a:gd name="connsiteY22" fmla="*/ 589548 h 902369"/>
              <a:gd name="connsiteX23" fmla="*/ 757990 w 851287"/>
              <a:gd name="connsiteY23" fmla="*/ 577516 h 902369"/>
              <a:gd name="connsiteX24" fmla="*/ 830179 w 851287"/>
              <a:gd name="connsiteY24" fmla="*/ 541421 h 902369"/>
              <a:gd name="connsiteX25" fmla="*/ 709864 w 851287"/>
              <a:gd name="connsiteY25" fmla="*/ 505326 h 902369"/>
              <a:gd name="connsiteX26" fmla="*/ 625643 w 851287"/>
              <a:gd name="connsiteY26" fmla="*/ 493295 h 902369"/>
              <a:gd name="connsiteX27" fmla="*/ 505327 w 851287"/>
              <a:gd name="connsiteY27" fmla="*/ 457200 h 902369"/>
              <a:gd name="connsiteX28" fmla="*/ 469232 w 851287"/>
              <a:gd name="connsiteY28" fmla="*/ 445169 h 902369"/>
              <a:gd name="connsiteX29" fmla="*/ 372979 w 851287"/>
              <a:gd name="connsiteY29" fmla="*/ 421105 h 902369"/>
              <a:gd name="connsiteX30" fmla="*/ 300790 w 851287"/>
              <a:gd name="connsiteY30" fmla="*/ 397042 h 902369"/>
              <a:gd name="connsiteX31" fmla="*/ 204537 w 851287"/>
              <a:gd name="connsiteY31" fmla="*/ 360948 h 902369"/>
              <a:gd name="connsiteX32" fmla="*/ 84222 w 851287"/>
              <a:gd name="connsiteY32" fmla="*/ 336884 h 902369"/>
              <a:gd name="connsiteX33" fmla="*/ 48127 w 851287"/>
              <a:gd name="connsiteY33" fmla="*/ 348916 h 902369"/>
              <a:gd name="connsiteX34" fmla="*/ 84222 w 851287"/>
              <a:gd name="connsiteY34" fmla="*/ 385011 h 902369"/>
              <a:gd name="connsiteX35" fmla="*/ 108285 w 851287"/>
              <a:gd name="connsiteY35" fmla="*/ 421105 h 902369"/>
              <a:gd name="connsiteX36" fmla="*/ 156411 w 851287"/>
              <a:gd name="connsiteY36" fmla="*/ 493295 h 902369"/>
              <a:gd name="connsiteX37" fmla="*/ 168443 w 851287"/>
              <a:gd name="connsiteY37" fmla="*/ 529390 h 902369"/>
              <a:gd name="connsiteX38" fmla="*/ 228600 w 851287"/>
              <a:gd name="connsiteY38" fmla="*/ 589548 h 902369"/>
              <a:gd name="connsiteX39" fmla="*/ 252664 w 851287"/>
              <a:gd name="connsiteY39" fmla="*/ 613611 h 902369"/>
              <a:gd name="connsiteX40" fmla="*/ 288758 w 851287"/>
              <a:gd name="connsiteY40" fmla="*/ 637674 h 902369"/>
              <a:gd name="connsiteX41" fmla="*/ 372979 w 851287"/>
              <a:gd name="connsiteY41" fmla="*/ 733926 h 902369"/>
              <a:gd name="connsiteX42" fmla="*/ 397043 w 851287"/>
              <a:gd name="connsiteY42" fmla="*/ 757990 h 902369"/>
              <a:gd name="connsiteX43" fmla="*/ 445169 w 851287"/>
              <a:gd name="connsiteY43" fmla="*/ 818148 h 902369"/>
              <a:gd name="connsiteX44" fmla="*/ 481264 w 851287"/>
              <a:gd name="connsiteY44" fmla="*/ 842211 h 902369"/>
              <a:gd name="connsiteX45" fmla="*/ 541422 w 851287"/>
              <a:gd name="connsiteY45" fmla="*/ 902369 h 902369"/>
              <a:gd name="connsiteX46" fmla="*/ 517358 w 851287"/>
              <a:gd name="connsiteY46" fmla="*/ 493295 h 902369"/>
              <a:gd name="connsiteX47" fmla="*/ 505327 w 851287"/>
              <a:gd name="connsiteY47" fmla="*/ 457200 h 902369"/>
              <a:gd name="connsiteX48" fmla="*/ 493295 w 851287"/>
              <a:gd name="connsiteY48" fmla="*/ 385011 h 902369"/>
              <a:gd name="connsiteX49" fmla="*/ 469232 w 851287"/>
              <a:gd name="connsiteY49" fmla="*/ 60158 h 902369"/>
              <a:gd name="connsiteX50" fmla="*/ 469232 w 851287"/>
              <a:gd name="connsiteY50" fmla="*/ 0 h 902369"/>
              <a:gd name="connsiteX0" fmla="*/ 442211 w 851287"/>
              <a:gd name="connsiteY0" fmla="*/ 0 h 906960"/>
              <a:gd name="connsiteX1" fmla="*/ 493295 w 851287"/>
              <a:gd name="connsiteY1" fmla="*/ 88812 h 906960"/>
              <a:gd name="connsiteX2" fmla="*/ 469232 w 851287"/>
              <a:gd name="connsiteY2" fmla="*/ 136939 h 906960"/>
              <a:gd name="connsiteX3" fmla="*/ 421106 w 851287"/>
              <a:gd name="connsiteY3" fmla="*/ 173033 h 906960"/>
              <a:gd name="connsiteX4" fmla="*/ 300790 w 851287"/>
              <a:gd name="connsiteY4" fmla="*/ 413665 h 906960"/>
              <a:gd name="connsiteX5" fmla="*/ 204537 w 851287"/>
              <a:gd name="connsiteY5" fmla="*/ 533981 h 906960"/>
              <a:gd name="connsiteX6" fmla="*/ 180474 w 851287"/>
              <a:gd name="connsiteY6" fmla="*/ 570075 h 906960"/>
              <a:gd name="connsiteX7" fmla="*/ 144379 w 851287"/>
              <a:gd name="connsiteY7" fmla="*/ 630233 h 906960"/>
              <a:gd name="connsiteX8" fmla="*/ 108285 w 851287"/>
              <a:gd name="connsiteY8" fmla="*/ 678360 h 906960"/>
              <a:gd name="connsiteX9" fmla="*/ 60158 w 851287"/>
              <a:gd name="connsiteY9" fmla="*/ 750549 h 906960"/>
              <a:gd name="connsiteX10" fmla="*/ 24064 w 851287"/>
              <a:gd name="connsiteY10" fmla="*/ 834770 h 906960"/>
              <a:gd name="connsiteX11" fmla="*/ 0 w 851287"/>
              <a:gd name="connsiteY11" fmla="*/ 858833 h 906960"/>
              <a:gd name="connsiteX12" fmla="*/ 72190 w 851287"/>
              <a:gd name="connsiteY12" fmla="*/ 810707 h 906960"/>
              <a:gd name="connsiteX13" fmla="*/ 120316 w 851287"/>
              <a:gd name="connsiteY13" fmla="*/ 786644 h 906960"/>
              <a:gd name="connsiteX14" fmla="*/ 192506 w 851287"/>
              <a:gd name="connsiteY14" fmla="*/ 762581 h 906960"/>
              <a:gd name="connsiteX15" fmla="*/ 336885 w 851287"/>
              <a:gd name="connsiteY15" fmla="*/ 726486 h 906960"/>
              <a:gd name="connsiteX16" fmla="*/ 445169 w 851287"/>
              <a:gd name="connsiteY16" fmla="*/ 702423 h 906960"/>
              <a:gd name="connsiteX17" fmla="*/ 481264 w 851287"/>
              <a:gd name="connsiteY17" fmla="*/ 678360 h 906960"/>
              <a:gd name="connsiteX18" fmla="*/ 541422 w 851287"/>
              <a:gd name="connsiteY18" fmla="*/ 666328 h 906960"/>
              <a:gd name="connsiteX19" fmla="*/ 577516 w 851287"/>
              <a:gd name="connsiteY19" fmla="*/ 654296 h 906960"/>
              <a:gd name="connsiteX20" fmla="*/ 637674 w 851287"/>
              <a:gd name="connsiteY20" fmla="*/ 642265 h 906960"/>
              <a:gd name="connsiteX21" fmla="*/ 685800 w 851287"/>
              <a:gd name="connsiteY21" fmla="*/ 618202 h 906960"/>
              <a:gd name="connsiteX22" fmla="*/ 721895 w 851287"/>
              <a:gd name="connsiteY22" fmla="*/ 594139 h 906960"/>
              <a:gd name="connsiteX23" fmla="*/ 757990 w 851287"/>
              <a:gd name="connsiteY23" fmla="*/ 582107 h 906960"/>
              <a:gd name="connsiteX24" fmla="*/ 830179 w 851287"/>
              <a:gd name="connsiteY24" fmla="*/ 546012 h 906960"/>
              <a:gd name="connsiteX25" fmla="*/ 709864 w 851287"/>
              <a:gd name="connsiteY25" fmla="*/ 509917 h 906960"/>
              <a:gd name="connsiteX26" fmla="*/ 625643 w 851287"/>
              <a:gd name="connsiteY26" fmla="*/ 497886 h 906960"/>
              <a:gd name="connsiteX27" fmla="*/ 505327 w 851287"/>
              <a:gd name="connsiteY27" fmla="*/ 461791 h 906960"/>
              <a:gd name="connsiteX28" fmla="*/ 469232 w 851287"/>
              <a:gd name="connsiteY28" fmla="*/ 449760 h 906960"/>
              <a:gd name="connsiteX29" fmla="*/ 372979 w 851287"/>
              <a:gd name="connsiteY29" fmla="*/ 425696 h 906960"/>
              <a:gd name="connsiteX30" fmla="*/ 300790 w 851287"/>
              <a:gd name="connsiteY30" fmla="*/ 401633 h 906960"/>
              <a:gd name="connsiteX31" fmla="*/ 204537 w 851287"/>
              <a:gd name="connsiteY31" fmla="*/ 365539 h 906960"/>
              <a:gd name="connsiteX32" fmla="*/ 84222 w 851287"/>
              <a:gd name="connsiteY32" fmla="*/ 341475 h 906960"/>
              <a:gd name="connsiteX33" fmla="*/ 48127 w 851287"/>
              <a:gd name="connsiteY33" fmla="*/ 353507 h 906960"/>
              <a:gd name="connsiteX34" fmla="*/ 84222 w 851287"/>
              <a:gd name="connsiteY34" fmla="*/ 389602 h 906960"/>
              <a:gd name="connsiteX35" fmla="*/ 108285 w 851287"/>
              <a:gd name="connsiteY35" fmla="*/ 425696 h 906960"/>
              <a:gd name="connsiteX36" fmla="*/ 156411 w 851287"/>
              <a:gd name="connsiteY36" fmla="*/ 497886 h 906960"/>
              <a:gd name="connsiteX37" fmla="*/ 168443 w 851287"/>
              <a:gd name="connsiteY37" fmla="*/ 533981 h 906960"/>
              <a:gd name="connsiteX38" fmla="*/ 228600 w 851287"/>
              <a:gd name="connsiteY38" fmla="*/ 594139 h 906960"/>
              <a:gd name="connsiteX39" fmla="*/ 252664 w 851287"/>
              <a:gd name="connsiteY39" fmla="*/ 618202 h 906960"/>
              <a:gd name="connsiteX40" fmla="*/ 288758 w 851287"/>
              <a:gd name="connsiteY40" fmla="*/ 642265 h 906960"/>
              <a:gd name="connsiteX41" fmla="*/ 372979 w 851287"/>
              <a:gd name="connsiteY41" fmla="*/ 738517 h 906960"/>
              <a:gd name="connsiteX42" fmla="*/ 397043 w 851287"/>
              <a:gd name="connsiteY42" fmla="*/ 762581 h 906960"/>
              <a:gd name="connsiteX43" fmla="*/ 445169 w 851287"/>
              <a:gd name="connsiteY43" fmla="*/ 822739 h 906960"/>
              <a:gd name="connsiteX44" fmla="*/ 481264 w 851287"/>
              <a:gd name="connsiteY44" fmla="*/ 846802 h 906960"/>
              <a:gd name="connsiteX45" fmla="*/ 541422 w 851287"/>
              <a:gd name="connsiteY45" fmla="*/ 906960 h 906960"/>
              <a:gd name="connsiteX46" fmla="*/ 517358 w 851287"/>
              <a:gd name="connsiteY46" fmla="*/ 497886 h 906960"/>
              <a:gd name="connsiteX47" fmla="*/ 505327 w 851287"/>
              <a:gd name="connsiteY47" fmla="*/ 461791 h 906960"/>
              <a:gd name="connsiteX48" fmla="*/ 493295 w 851287"/>
              <a:gd name="connsiteY48" fmla="*/ 389602 h 906960"/>
              <a:gd name="connsiteX49" fmla="*/ 469232 w 851287"/>
              <a:gd name="connsiteY49" fmla="*/ 64749 h 906960"/>
              <a:gd name="connsiteX50" fmla="*/ 469232 w 851287"/>
              <a:gd name="connsiteY50" fmla="*/ 4591 h 906960"/>
              <a:gd name="connsiteX0" fmla="*/ 442211 w 851287"/>
              <a:gd name="connsiteY0" fmla="*/ 0 h 906960"/>
              <a:gd name="connsiteX1" fmla="*/ 437001 w 851287"/>
              <a:gd name="connsiteY1" fmla="*/ 87424 h 906960"/>
              <a:gd name="connsiteX2" fmla="*/ 469232 w 851287"/>
              <a:gd name="connsiteY2" fmla="*/ 136939 h 906960"/>
              <a:gd name="connsiteX3" fmla="*/ 421106 w 851287"/>
              <a:gd name="connsiteY3" fmla="*/ 173033 h 906960"/>
              <a:gd name="connsiteX4" fmla="*/ 300790 w 851287"/>
              <a:gd name="connsiteY4" fmla="*/ 413665 h 906960"/>
              <a:gd name="connsiteX5" fmla="*/ 204537 w 851287"/>
              <a:gd name="connsiteY5" fmla="*/ 533981 h 906960"/>
              <a:gd name="connsiteX6" fmla="*/ 180474 w 851287"/>
              <a:gd name="connsiteY6" fmla="*/ 570075 h 906960"/>
              <a:gd name="connsiteX7" fmla="*/ 144379 w 851287"/>
              <a:gd name="connsiteY7" fmla="*/ 630233 h 906960"/>
              <a:gd name="connsiteX8" fmla="*/ 108285 w 851287"/>
              <a:gd name="connsiteY8" fmla="*/ 678360 h 906960"/>
              <a:gd name="connsiteX9" fmla="*/ 60158 w 851287"/>
              <a:gd name="connsiteY9" fmla="*/ 750549 h 906960"/>
              <a:gd name="connsiteX10" fmla="*/ 24064 w 851287"/>
              <a:gd name="connsiteY10" fmla="*/ 834770 h 906960"/>
              <a:gd name="connsiteX11" fmla="*/ 0 w 851287"/>
              <a:gd name="connsiteY11" fmla="*/ 858833 h 906960"/>
              <a:gd name="connsiteX12" fmla="*/ 72190 w 851287"/>
              <a:gd name="connsiteY12" fmla="*/ 810707 h 906960"/>
              <a:gd name="connsiteX13" fmla="*/ 120316 w 851287"/>
              <a:gd name="connsiteY13" fmla="*/ 786644 h 906960"/>
              <a:gd name="connsiteX14" fmla="*/ 192506 w 851287"/>
              <a:gd name="connsiteY14" fmla="*/ 762581 h 906960"/>
              <a:gd name="connsiteX15" fmla="*/ 336885 w 851287"/>
              <a:gd name="connsiteY15" fmla="*/ 726486 h 906960"/>
              <a:gd name="connsiteX16" fmla="*/ 445169 w 851287"/>
              <a:gd name="connsiteY16" fmla="*/ 702423 h 906960"/>
              <a:gd name="connsiteX17" fmla="*/ 481264 w 851287"/>
              <a:gd name="connsiteY17" fmla="*/ 678360 h 906960"/>
              <a:gd name="connsiteX18" fmla="*/ 541422 w 851287"/>
              <a:gd name="connsiteY18" fmla="*/ 666328 h 906960"/>
              <a:gd name="connsiteX19" fmla="*/ 577516 w 851287"/>
              <a:gd name="connsiteY19" fmla="*/ 654296 h 906960"/>
              <a:gd name="connsiteX20" fmla="*/ 637674 w 851287"/>
              <a:gd name="connsiteY20" fmla="*/ 642265 h 906960"/>
              <a:gd name="connsiteX21" fmla="*/ 685800 w 851287"/>
              <a:gd name="connsiteY21" fmla="*/ 618202 h 906960"/>
              <a:gd name="connsiteX22" fmla="*/ 721895 w 851287"/>
              <a:gd name="connsiteY22" fmla="*/ 594139 h 906960"/>
              <a:gd name="connsiteX23" fmla="*/ 757990 w 851287"/>
              <a:gd name="connsiteY23" fmla="*/ 582107 h 906960"/>
              <a:gd name="connsiteX24" fmla="*/ 830179 w 851287"/>
              <a:gd name="connsiteY24" fmla="*/ 546012 h 906960"/>
              <a:gd name="connsiteX25" fmla="*/ 709864 w 851287"/>
              <a:gd name="connsiteY25" fmla="*/ 509917 h 906960"/>
              <a:gd name="connsiteX26" fmla="*/ 625643 w 851287"/>
              <a:gd name="connsiteY26" fmla="*/ 497886 h 906960"/>
              <a:gd name="connsiteX27" fmla="*/ 505327 w 851287"/>
              <a:gd name="connsiteY27" fmla="*/ 461791 h 906960"/>
              <a:gd name="connsiteX28" fmla="*/ 469232 w 851287"/>
              <a:gd name="connsiteY28" fmla="*/ 449760 h 906960"/>
              <a:gd name="connsiteX29" fmla="*/ 372979 w 851287"/>
              <a:gd name="connsiteY29" fmla="*/ 425696 h 906960"/>
              <a:gd name="connsiteX30" fmla="*/ 300790 w 851287"/>
              <a:gd name="connsiteY30" fmla="*/ 401633 h 906960"/>
              <a:gd name="connsiteX31" fmla="*/ 204537 w 851287"/>
              <a:gd name="connsiteY31" fmla="*/ 365539 h 906960"/>
              <a:gd name="connsiteX32" fmla="*/ 84222 w 851287"/>
              <a:gd name="connsiteY32" fmla="*/ 341475 h 906960"/>
              <a:gd name="connsiteX33" fmla="*/ 48127 w 851287"/>
              <a:gd name="connsiteY33" fmla="*/ 353507 h 906960"/>
              <a:gd name="connsiteX34" fmla="*/ 84222 w 851287"/>
              <a:gd name="connsiteY34" fmla="*/ 389602 h 906960"/>
              <a:gd name="connsiteX35" fmla="*/ 108285 w 851287"/>
              <a:gd name="connsiteY35" fmla="*/ 425696 h 906960"/>
              <a:gd name="connsiteX36" fmla="*/ 156411 w 851287"/>
              <a:gd name="connsiteY36" fmla="*/ 497886 h 906960"/>
              <a:gd name="connsiteX37" fmla="*/ 168443 w 851287"/>
              <a:gd name="connsiteY37" fmla="*/ 533981 h 906960"/>
              <a:gd name="connsiteX38" fmla="*/ 228600 w 851287"/>
              <a:gd name="connsiteY38" fmla="*/ 594139 h 906960"/>
              <a:gd name="connsiteX39" fmla="*/ 252664 w 851287"/>
              <a:gd name="connsiteY39" fmla="*/ 618202 h 906960"/>
              <a:gd name="connsiteX40" fmla="*/ 288758 w 851287"/>
              <a:gd name="connsiteY40" fmla="*/ 642265 h 906960"/>
              <a:gd name="connsiteX41" fmla="*/ 372979 w 851287"/>
              <a:gd name="connsiteY41" fmla="*/ 738517 h 906960"/>
              <a:gd name="connsiteX42" fmla="*/ 397043 w 851287"/>
              <a:gd name="connsiteY42" fmla="*/ 762581 h 906960"/>
              <a:gd name="connsiteX43" fmla="*/ 445169 w 851287"/>
              <a:gd name="connsiteY43" fmla="*/ 822739 h 906960"/>
              <a:gd name="connsiteX44" fmla="*/ 481264 w 851287"/>
              <a:gd name="connsiteY44" fmla="*/ 846802 h 906960"/>
              <a:gd name="connsiteX45" fmla="*/ 541422 w 851287"/>
              <a:gd name="connsiteY45" fmla="*/ 906960 h 906960"/>
              <a:gd name="connsiteX46" fmla="*/ 517358 w 851287"/>
              <a:gd name="connsiteY46" fmla="*/ 497886 h 906960"/>
              <a:gd name="connsiteX47" fmla="*/ 505327 w 851287"/>
              <a:gd name="connsiteY47" fmla="*/ 461791 h 906960"/>
              <a:gd name="connsiteX48" fmla="*/ 493295 w 851287"/>
              <a:gd name="connsiteY48" fmla="*/ 389602 h 906960"/>
              <a:gd name="connsiteX49" fmla="*/ 469232 w 851287"/>
              <a:gd name="connsiteY49" fmla="*/ 64749 h 906960"/>
              <a:gd name="connsiteX50" fmla="*/ 469232 w 851287"/>
              <a:gd name="connsiteY50" fmla="*/ 4591 h 906960"/>
              <a:gd name="connsiteX0" fmla="*/ 442211 w 851287"/>
              <a:gd name="connsiteY0" fmla="*/ 0 h 906960"/>
              <a:gd name="connsiteX1" fmla="*/ 437001 w 851287"/>
              <a:gd name="connsiteY1" fmla="*/ 87424 h 906960"/>
              <a:gd name="connsiteX2" fmla="*/ 421110 w 851287"/>
              <a:gd name="connsiteY2" fmla="*/ 174848 h 906960"/>
              <a:gd name="connsiteX3" fmla="*/ 421106 w 851287"/>
              <a:gd name="connsiteY3" fmla="*/ 173033 h 906960"/>
              <a:gd name="connsiteX4" fmla="*/ 300790 w 851287"/>
              <a:gd name="connsiteY4" fmla="*/ 413665 h 906960"/>
              <a:gd name="connsiteX5" fmla="*/ 204537 w 851287"/>
              <a:gd name="connsiteY5" fmla="*/ 533981 h 906960"/>
              <a:gd name="connsiteX6" fmla="*/ 180474 w 851287"/>
              <a:gd name="connsiteY6" fmla="*/ 570075 h 906960"/>
              <a:gd name="connsiteX7" fmla="*/ 144379 w 851287"/>
              <a:gd name="connsiteY7" fmla="*/ 630233 h 906960"/>
              <a:gd name="connsiteX8" fmla="*/ 108285 w 851287"/>
              <a:gd name="connsiteY8" fmla="*/ 678360 h 906960"/>
              <a:gd name="connsiteX9" fmla="*/ 60158 w 851287"/>
              <a:gd name="connsiteY9" fmla="*/ 750549 h 906960"/>
              <a:gd name="connsiteX10" fmla="*/ 24064 w 851287"/>
              <a:gd name="connsiteY10" fmla="*/ 834770 h 906960"/>
              <a:gd name="connsiteX11" fmla="*/ 0 w 851287"/>
              <a:gd name="connsiteY11" fmla="*/ 858833 h 906960"/>
              <a:gd name="connsiteX12" fmla="*/ 72190 w 851287"/>
              <a:gd name="connsiteY12" fmla="*/ 810707 h 906960"/>
              <a:gd name="connsiteX13" fmla="*/ 120316 w 851287"/>
              <a:gd name="connsiteY13" fmla="*/ 786644 h 906960"/>
              <a:gd name="connsiteX14" fmla="*/ 192506 w 851287"/>
              <a:gd name="connsiteY14" fmla="*/ 762581 h 906960"/>
              <a:gd name="connsiteX15" fmla="*/ 336885 w 851287"/>
              <a:gd name="connsiteY15" fmla="*/ 726486 h 906960"/>
              <a:gd name="connsiteX16" fmla="*/ 445169 w 851287"/>
              <a:gd name="connsiteY16" fmla="*/ 702423 h 906960"/>
              <a:gd name="connsiteX17" fmla="*/ 481264 w 851287"/>
              <a:gd name="connsiteY17" fmla="*/ 678360 h 906960"/>
              <a:gd name="connsiteX18" fmla="*/ 541422 w 851287"/>
              <a:gd name="connsiteY18" fmla="*/ 666328 h 906960"/>
              <a:gd name="connsiteX19" fmla="*/ 577516 w 851287"/>
              <a:gd name="connsiteY19" fmla="*/ 654296 h 906960"/>
              <a:gd name="connsiteX20" fmla="*/ 637674 w 851287"/>
              <a:gd name="connsiteY20" fmla="*/ 642265 h 906960"/>
              <a:gd name="connsiteX21" fmla="*/ 685800 w 851287"/>
              <a:gd name="connsiteY21" fmla="*/ 618202 h 906960"/>
              <a:gd name="connsiteX22" fmla="*/ 721895 w 851287"/>
              <a:gd name="connsiteY22" fmla="*/ 594139 h 906960"/>
              <a:gd name="connsiteX23" fmla="*/ 757990 w 851287"/>
              <a:gd name="connsiteY23" fmla="*/ 582107 h 906960"/>
              <a:gd name="connsiteX24" fmla="*/ 830179 w 851287"/>
              <a:gd name="connsiteY24" fmla="*/ 546012 h 906960"/>
              <a:gd name="connsiteX25" fmla="*/ 709864 w 851287"/>
              <a:gd name="connsiteY25" fmla="*/ 509917 h 906960"/>
              <a:gd name="connsiteX26" fmla="*/ 625643 w 851287"/>
              <a:gd name="connsiteY26" fmla="*/ 497886 h 906960"/>
              <a:gd name="connsiteX27" fmla="*/ 505327 w 851287"/>
              <a:gd name="connsiteY27" fmla="*/ 461791 h 906960"/>
              <a:gd name="connsiteX28" fmla="*/ 469232 w 851287"/>
              <a:gd name="connsiteY28" fmla="*/ 449760 h 906960"/>
              <a:gd name="connsiteX29" fmla="*/ 372979 w 851287"/>
              <a:gd name="connsiteY29" fmla="*/ 425696 h 906960"/>
              <a:gd name="connsiteX30" fmla="*/ 300790 w 851287"/>
              <a:gd name="connsiteY30" fmla="*/ 401633 h 906960"/>
              <a:gd name="connsiteX31" fmla="*/ 204537 w 851287"/>
              <a:gd name="connsiteY31" fmla="*/ 365539 h 906960"/>
              <a:gd name="connsiteX32" fmla="*/ 84222 w 851287"/>
              <a:gd name="connsiteY32" fmla="*/ 341475 h 906960"/>
              <a:gd name="connsiteX33" fmla="*/ 48127 w 851287"/>
              <a:gd name="connsiteY33" fmla="*/ 353507 h 906960"/>
              <a:gd name="connsiteX34" fmla="*/ 84222 w 851287"/>
              <a:gd name="connsiteY34" fmla="*/ 389602 h 906960"/>
              <a:gd name="connsiteX35" fmla="*/ 108285 w 851287"/>
              <a:gd name="connsiteY35" fmla="*/ 425696 h 906960"/>
              <a:gd name="connsiteX36" fmla="*/ 156411 w 851287"/>
              <a:gd name="connsiteY36" fmla="*/ 497886 h 906960"/>
              <a:gd name="connsiteX37" fmla="*/ 168443 w 851287"/>
              <a:gd name="connsiteY37" fmla="*/ 533981 h 906960"/>
              <a:gd name="connsiteX38" fmla="*/ 228600 w 851287"/>
              <a:gd name="connsiteY38" fmla="*/ 594139 h 906960"/>
              <a:gd name="connsiteX39" fmla="*/ 252664 w 851287"/>
              <a:gd name="connsiteY39" fmla="*/ 618202 h 906960"/>
              <a:gd name="connsiteX40" fmla="*/ 288758 w 851287"/>
              <a:gd name="connsiteY40" fmla="*/ 642265 h 906960"/>
              <a:gd name="connsiteX41" fmla="*/ 372979 w 851287"/>
              <a:gd name="connsiteY41" fmla="*/ 738517 h 906960"/>
              <a:gd name="connsiteX42" fmla="*/ 397043 w 851287"/>
              <a:gd name="connsiteY42" fmla="*/ 762581 h 906960"/>
              <a:gd name="connsiteX43" fmla="*/ 445169 w 851287"/>
              <a:gd name="connsiteY43" fmla="*/ 822739 h 906960"/>
              <a:gd name="connsiteX44" fmla="*/ 481264 w 851287"/>
              <a:gd name="connsiteY44" fmla="*/ 846802 h 906960"/>
              <a:gd name="connsiteX45" fmla="*/ 541422 w 851287"/>
              <a:gd name="connsiteY45" fmla="*/ 906960 h 906960"/>
              <a:gd name="connsiteX46" fmla="*/ 517358 w 851287"/>
              <a:gd name="connsiteY46" fmla="*/ 497886 h 906960"/>
              <a:gd name="connsiteX47" fmla="*/ 505327 w 851287"/>
              <a:gd name="connsiteY47" fmla="*/ 461791 h 906960"/>
              <a:gd name="connsiteX48" fmla="*/ 493295 w 851287"/>
              <a:gd name="connsiteY48" fmla="*/ 389602 h 906960"/>
              <a:gd name="connsiteX49" fmla="*/ 469232 w 851287"/>
              <a:gd name="connsiteY49" fmla="*/ 64749 h 906960"/>
              <a:gd name="connsiteX50" fmla="*/ 469232 w 851287"/>
              <a:gd name="connsiteY50" fmla="*/ 4591 h 906960"/>
              <a:gd name="connsiteX0" fmla="*/ 468783 w 851287"/>
              <a:gd name="connsiteY0" fmla="*/ 0 h 906960"/>
              <a:gd name="connsiteX1" fmla="*/ 437001 w 851287"/>
              <a:gd name="connsiteY1" fmla="*/ 87424 h 906960"/>
              <a:gd name="connsiteX2" fmla="*/ 421110 w 851287"/>
              <a:gd name="connsiteY2" fmla="*/ 174848 h 906960"/>
              <a:gd name="connsiteX3" fmla="*/ 421106 w 851287"/>
              <a:gd name="connsiteY3" fmla="*/ 173033 h 906960"/>
              <a:gd name="connsiteX4" fmla="*/ 300790 w 851287"/>
              <a:gd name="connsiteY4" fmla="*/ 413665 h 906960"/>
              <a:gd name="connsiteX5" fmla="*/ 204537 w 851287"/>
              <a:gd name="connsiteY5" fmla="*/ 533981 h 906960"/>
              <a:gd name="connsiteX6" fmla="*/ 180474 w 851287"/>
              <a:gd name="connsiteY6" fmla="*/ 570075 h 906960"/>
              <a:gd name="connsiteX7" fmla="*/ 144379 w 851287"/>
              <a:gd name="connsiteY7" fmla="*/ 630233 h 906960"/>
              <a:gd name="connsiteX8" fmla="*/ 108285 w 851287"/>
              <a:gd name="connsiteY8" fmla="*/ 678360 h 906960"/>
              <a:gd name="connsiteX9" fmla="*/ 60158 w 851287"/>
              <a:gd name="connsiteY9" fmla="*/ 750549 h 906960"/>
              <a:gd name="connsiteX10" fmla="*/ 24064 w 851287"/>
              <a:gd name="connsiteY10" fmla="*/ 834770 h 906960"/>
              <a:gd name="connsiteX11" fmla="*/ 0 w 851287"/>
              <a:gd name="connsiteY11" fmla="*/ 858833 h 906960"/>
              <a:gd name="connsiteX12" fmla="*/ 72190 w 851287"/>
              <a:gd name="connsiteY12" fmla="*/ 810707 h 906960"/>
              <a:gd name="connsiteX13" fmla="*/ 120316 w 851287"/>
              <a:gd name="connsiteY13" fmla="*/ 786644 h 906960"/>
              <a:gd name="connsiteX14" fmla="*/ 192506 w 851287"/>
              <a:gd name="connsiteY14" fmla="*/ 762581 h 906960"/>
              <a:gd name="connsiteX15" fmla="*/ 336885 w 851287"/>
              <a:gd name="connsiteY15" fmla="*/ 726486 h 906960"/>
              <a:gd name="connsiteX16" fmla="*/ 445169 w 851287"/>
              <a:gd name="connsiteY16" fmla="*/ 702423 h 906960"/>
              <a:gd name="connsiteX17" fmla="*/ 481264 w 851287"/>
              <a:gd name="connsiteY17" fmla="*/ 678360 h 906960"/>
              <a:gd name="connsiteX18" fmla="*/ 541422 w 851287"/>
              <a:gd name="connsiteY18" fmla="*/ 666328 h 906960"/>
              <a:gd name="connsiteX19" fmla="*/ 577516 w 851287"/>
              <a:gd name="connsiteY19" fmla="*/ 654296 h 906960"/>
              <a:gd name="connsiteX20" fmla="*/ 637674 w 851287"/>
              <a:gd name="connsiteY20" fmla="*/ 642265 h 906960"/>
              <a:gd name="connsiteX21" fmla="*/ 685800 w 851287"/>
              <a:gd name="connsiteY21" fmla="*/ 618202 h 906960"/>
              <a:gd name="connsiteX22" fmla="*/ 721895 w 851287"/>
              <a:gd name="connsiteY22" fmla="*/ 594139 h 906960"/>
              <a:gd name="connsiteX23" fmla="*/ 757990 w 851287"/>
              <a:gd name="connsiteY23" fmla="*/ 582107 h 906960"/>
              <a:gd name="connsiteX24" fmla="*/ 830179 w 851287"/>
              <a:gd name="connsiteY24" fmla="*/ 546012 h 906960"/>
              <a:gd name="connsiteX25" fmla="*/ 709864 w 851287"/>
              <a:gd name="connsiteY25" fmla="*/ 509917 h 906960"/>
              <a:gd name="connsiteX26" fmla="*/ 625643 w 851287"/>
              <a:gd name="connsiteY26" fmla="*/ 497886 h 906960"/>
              <a:gd name="connsiteX27" fmla="*/ 505327 w 851287"/>
              <a:gd name="connsiteY27" fmla="*/ 461791 h 906960"/>
              <a:gd name="connsiteX28" fmla="*/ 469232 w 851287"/>
              <a:gd name="connsiteY28" fmla="*/ 449760 h 906960"/>
              <a:gd name="connsiteX29" fmla="*/ 372979 w 851287"/>
              <a:gd name="connsiteY29" fmla="*/ 425696 h 906960"/>
              <a:gd name="connsiteX30" fmla="*/ 300790 w 851287"/>
              <a:gd name="connsiteY30" fmla="*/ 401633 h 906960"/>
              <a:gd name="connsiteX31" fmla="*/ 204537 w 851287"/>
              <a:gd name="connsiteY31" fmla="*/ 365539 h 906960"/>
              <a:gd name="connsiteX32" fmla="*/ 84222 w 851287"/>
              <a:gd name="connsiteY32" fmla="*/ 341475 h 906960"/>
              <a:gd name="connsiteX33" fmla="*/ 48127 w 851287"/>
              <a:gd name="connsiteY33" fmla="*/ 353507 h 906960"/>
              <a:gd name="connsiteX34" fmla="*/ 84222 w 851287"/>
              <a:gd name="connsiteY34" fmla="*/ 389602 h 906960"/>
              <a:gd name="connsiteX35" fmla="*/ 108285 w 851287"/>
              <a:gd name="connsiteY35" fmla="*/ 425696 h 906960"/>
              <a:gd name="connsiteX36" fmla="*/ 156411 w 851287"/>
              <a:gd name="connsiteY36" fmla="*/ 497886 h 906960"/>
              <a:gd name="connsiteX37" fmla="*/ 168443 w 851287"/>
              <a:gd name="connsiteY37" fmla="*/ 533981 h 906960"/>
              <a:gd name="connsiteX38" fmla="*/ 228600 w 851287"/>
              <a:gd name="connsiteY38" fmla="*/ 594139 h 906960"/>
              <a:gd name="connsiteX39" fmla="*/ 252664 w 851287"/>
              <a:gd name="connsiteY39" fmla="*/ 618202 h 906960"/>
              <a:gd name="connsiteX40" fmla="*/ 288758 w 851287"/>
              <a:gd name="connsiteY40" fmla="*/ 642265 h 906960"/>
              <a:gd name="connsiteX41" fmla="*/ 372979 w 851287"/>
              <a:gd name="connsiteY41" fmla="*/ 738517 h 906960"/>
              <a:gd name="connsiteX42" fmla="*/ 397043 w 851287"/>
              <a:gd name="connsiteY42" fmla="*/ 762581 h 906960"/>
              <a:gd name="connsiteX43" fmla="*/ 445169 w 851287"/>
              <a:gd name="connsiteY43" fmla="*/ 822739 h 906960"/>
              <a:gd name="connsiteX44" fmla="*/ 481264 w 851287"/>
              <a:gd name="connsiteY44" fmla="*/ 846802 h 906960"/>
              <a:gd name="connsiteX45" fmla="*/ 541422 w 851287"/>
              <a:gd name="connsiteY45" fmla="*/ 906960 h 906960"/>
              <a:gd name="connsiteX46" fmla="*/ 517358 w 851287"/>
              <a:gd name="connsiteY46" fmla="*/ 497886 h 906960"/>
              <a:gd name="connsiteX47" fmla="*/ 505327 w 851287"/>
              <a:gd name="connsiteY47" fmla="*/ 461791 h 906960"/>
              <a:gd name="connsiteX48" fmla="*/ 493295 w 851287"/>
              <a:gd name="connsiteY48" fmla="*/ 389602 h 906960"/>
              <a:gd name="connsiteX49" fmla="*/ 469232 w 851287"/>
              <a:gd name="connsiteY49" fmla="*/ 64749 h 906960"/>
              <a:gd name="connsiteX50" fmla="*/ 469232 w 851287"/>
              <a:gd name="connsiteY50" fmla="*/ 4591 h 906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851287" h="906960">
                <a:moveTo>
                  <a:pt x="468783" y="0"/>
                </a:moveTo>
                <a:cubicBezTo>
                  <a:pt x="452741" y="24063"/>
                  <a:pt x="449934" y="61557"/>
                  <a:pt x="437001" y="87424"/>
                </a:cubicBezTo>
                <a:cubicBezTo>
                  <a:pt x="428980" y="103466"/>
                  <a:pt x="432782" y="161230"/>
                  <a:pt x="421110" y="174848"/>
                </a:cubicBezTo>
                <a:cubicBezTo>
                  <a:pt x="408060" y="190073"/>
                  <a:pt x="437148" y="161002"/>
                  <a:pt x="421106" y="173033"/>
                </a:cubicBezTo>
                <a:cubicBezTo>
                  <a:pt x="388790" y="269982"/>
                  <a:pt x="378532" y="316487"/>
                  <a:pt x="300790" y="413665"/>
                </a:cubicBezTo>
                <a:cubicBezTo>
                  <a:pt x="268706" y="453770"/>
                  <a:pt x="233027" y="491247"/>
                  <a:pt x="204537" y="533981"/>
                </a:cubicBezTo>
                <a:cubicBezTo>
                  <a:pt x="196516" y="546012"/>
                  <a:pt x="188138" y="557813"/>
                  <a:pt x="180474" y="570075"/>
                </a:cubicBezTo>
                <a:cubicBezTo>
                  <a:pt x="168080" y="589906"/>
                  <a:pt x="157351" y="610775"/>
                  <a:pt x="144379" y="630233"/>
                </a:cubicBezTo>
                <a:cubicBezTo>
                  <a:pt x="133256" y="646918"/>
                  <a:pt x="118913" y="661355"/>
                  <a:pt x="108285" y="678360"/>
                </a:cubicBezTo>
                <a:cubicBezTo>
                  <a:pt x="59729" y="756052"/>
                  <a:pt x="109187" y="701522"/>
                  <a:pt x="60158" y="750549"/>
                </a:cubicBezTo>
                <a:cubicBezTo>
                  <a:pt x="48075" y="798882"/>
                  <a:pt x="54278" y="797003"/>
                  <a:pt x="24064" y="834770"/>
                </a:cubicBezTo>
                <a:cubicBezTo>
                  <a:pt x="16978" y="843628"/>
                  <a:pt x="0" y="870177"/>
                  <a:pt x="0" y="858833"/>
                </a:cubicBezTo>
                <a:cubicBezTo>
                  <a:pt x="0" y="814651"/>
                  <a:pt x="48043" y="819762"/>
                  <a:pt x="72190" y="810707"/>
                </a:cubicBezTo>
                <a:cubicBezTo>
                  <a:pt x="88984" y="804409"/>
                  <a:pt x="103663" y="793305"/>
                  <a:pt x="120316" y="786644"/>
                </a:cubicBezTo>
                <a:cubicBezTo>
                  <a:pt x="143867" y="777224"/>
                  <a:pt x="168066" y="769370"/>
                  <a:pt x="192506" y="762581"/>
                </a:cubicBezTo>
                <a:cubicBezTo>
                  <a:pt x="240304" y="749304"/>
                  <a:pt x="288241" y="736215"/>
                  <a:pt x="336885" y="726486"/>
                </a:cubicBezTo>
                <a:cubicBezTo>
                  <a:pt x="413258" y="711211"/>
                  <a:pt x="377204" y="719414"/>
                  <a:pt x="445169" y="702423"/>
                </a:cubicBezTo>
                <a:cubicBezTo>
                  <a:pt x="457201" y="694402"/>
                  <a:pt x="467724" y="683437"/>
                  <a:pt x="481264" y="678360"/>
                </a:cubicBezTo>
                <a:cubicBezTo>
                  <a:pt x="500412" y="671180"/>
                  <a:pt x="521583" y="671288"/>
                  <a:pt x="541422" y="666328"/>
                </a:cubicBezTo>
                <a:cubicBezTo>
                  <a:pt x="553726" y="663252"/>
                  <a:pt x="565212" y="657372"/>
                  <a:pt x="577516" y="654296"/>
                </a:cubicBezTo>
                <a:cubicBezTo>
                  <a:pt x="597355" y="649336"/>
                  <a:pt x="617621" y="646275"/>
                  <a:pt x="637674" y="642265"/>
                </a:cubicBezTo>
                <a:cubicBezTo>
                  <a:pt x="653716" y="634244"/>
                  <a:pt x="670228" y="627100"/>
                  <a:pt x="685800" y="618202"/>
                </a:cubicBezTo>
                <a:cubicBezTo>
                  <a:pt x="698355" y="611028"/>
                  <a:pt x="708961" y="600606"/>
                  <a:pt x="721895" y="594139"/>
                </a:cubicBezTo>
                <a:cubicBezTo>
                  <a:pt x="733239" y="588467"/>
                  <a:pt x="746646" y="587779"/>
                  <a:pt x="757990" y="582107"/>
                </a:cubicBezTo>
                <a:cubicBezTo>
                  <a:pt x="851287" y="535458"/>
                  <a:pt x="739453" y="576256"/>
                  <a:pt x="830179" y="546012"/>
                </a:cubicBezTo>
                <a:cubicBezTo>
                  <a:pt x="792516" y="533458"/>
                  <a:pt x="749862" y="517189"/>
                  <a:pt x="709864" y="509917"/>
                </a:cubicBezTo>
                <a:cubicBezTo>
                  <a:pt x="681963" y="504844"/>
                  <a:pt x="653717" y="501896"/>
                  <a:pt x="625643" y="497886"/>
                </a:cubicBezTo>
                <a:cubicBezTo>
                  <a:pt x="454112" y="440710"/>
                  <a:pt x="632596" y="498153"/>
                  <a:pt x="505327" y="461791"/>
                </a:cubicBezTo>
                <a:cubicBezTo>
                  <a:pt x="493133" y="458307"/>
                  <a:pt x="481468" y="453097"/>
                  <a:pt x="469232" y="449760"/>
                </a:cubicBezTo>
                <a:cubicBezTo>
                  <a:pt x="437325" y="441058"/>
                  <a:pt x="404354" y="436154"/>
                  <a:pt x="372979" y="425696"/>
                </a:cubicBezTo>
                <a:cubicBezTo>
                  <a:pt x="348916" y="417675"/>
                  <a:pt x="324340" y="411053"/>
                  <a:pt x="300790" y="401633"/>
                </a:cubicBezTo>
                <a:cubicBezTo>
                  <a:pt x="268993" y="388914"/>
                  <a:pt x="237552" y="374972"/>
                  <a:pt x="204537" y="365539"/>
                </a:cubicBezTo>
                <a:cubicBezTo>
                  <a:pt x="154277" y="351179"/>
                  <a:pt x="140956" y="350931"/>
                  <a:pt x="84222" y="341475"/>
                </a:cubicBezTo>
                <a:cubicBezTo>
                  <a:pt x="72190" y="345486"/>
                  <a:pt x="48127" y="340824"/>
                  <a:pt x="48127" y="353507"/>
                </a:cubicBezTo>
                <a:cubicBezTo>
                  <a:pt x="48127" y="370522"/>
                  <a:pt x="73329" y="376530"/>
                  <a:pt x="84222" y="389602"/>
                </a:cubicBezTo>
                <a:cubicBezTo>
                  <a:pt x="93479" y="400710"/>
                  <a:pt x="100264" y="413665"/>
                  <a:pt x="108285" y="425696"/>
                </a:cubicBezTo>
                <a:cubicBezTo>
                  <a:pt x="136891" y="511518"/>
                  <a:pt x="96329" y="407764"/>
                  <a:pt x="156411" y="497886"/>
                </a:cubicBezTo>
                <a:cubicBezTo>
                  <a:pt x="163446" y="508438"/>
                  <a:pt x="160834" y="523835"/>
                  <a:pt x="168443" y="533981"/>
                </a:cubicBezTo>
                <a:cubicBezTo>
                  <a:pt x="185458" y="556668"/>
                  <a:pt x="208547" y="574086"/>
                  <a:pt x="228600" y="594139"/>
                </a:cubicBezTo>
                <a:cubicBezTo>
                  <a:pt x="236621" y="602160"/>
                  <a:pt x="243226" y="611910"/>
                  <a:pt x="252664" y="618202"/>
                </a:cubicBezTo>
                <a:cubicBezTo>
                  <a:pt x="264695" y="626223"/>
                  <a:pt x="277876" y="632743"/>
                  <a:pt x="288758" y="642265"/>
                </a:cubicBezTo>
                <a:cubicBezTo>
                  <a:pt x="387710" y="728849"/>
                  <a:pt x="318618" y="670566"/>
                  <a:pt x="372979" y="738517"/>
                </a:cubicBezTo>
                <a:cubicBezTo>
                  <a:pt x="380066" y="747375"/>
                  <a:pt x="389956" y="753723"/>
                  <a:pt x="397043" y="762581"/>
                </a:cubicBezTo>
                <a:cubicBezTo>
                  <a:pt x="424834" y="797319"/>
                  <a:pt x="412893" y="796918"/>
                  <a:pt x="445169" y="822739"/>
                </a:cubicBezTo>
                <a:cubicBezTo>
                  <a:pt x="456460" y="831772"/>
                  <a:pt x="470382" y="837280"/>
                  <a:pt x="481264" y="846802"/>
                </a:cubicBezTo>
                <a:cubicBezTo>
                  <a:pt x="502606" y="865476"/>
                  <a:pt x="541422" y="906960"/>
                  <a:pt x="541422" y="906960"/>
                </a:cubicBezTo>
                <a:cubicBezTo>
                  <a:pt x="538091" y="830339"/>
                  <a:pt x="532652" y="604944"/>
                  <a:pt x="517358" y="497886"/>
                </a:cubicBezTo>
                <a:cubicBezTo>
                  <a:pt x="515564" y="485331"/>
                  <a:pt x="508078" y="474171"/>
                  <a:pt x="505327" y="461791"/>
                </a:cubicBezTo>
                <a:cubicBezTo>
                  <a:pt x="500035" y="437977"/>
                  <a:pt x="497306" y="413665"/>
                  <a:pt x="493295" y="389602"/>
                </a:cubicBezTo>
                <a:cubicBezTo>
                  <a:pt x="483890" y="276736"/>
                  <a:pt x="474948" y="179056"/>
                  <a:pt x="469232" y="64749"/>
                </a:cubicBezTo>
                <a:cubicBezTo>
                  <a:pt x="468231" y="44721"/>
                  <a:pt x="469232" y="24644"/>
                  <a:pt x="469232" y="4591"/>
                </a:cubicBezTo>
              </a:path>
            </a:pathLst>
          </a:custGeom>
          <a:ln w="28575">
            <a:solidFill>
              <a:srgbClr val="C00000"/>
            </a:solidFill>
          </a:ln>
          <a:effectLst>
            <a:reflection blurRad="6350" stA="50000" endA="300" endPos="55500" dist="50800" dir="5400000" sy="-100000" algn="bl" rotWithShape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fontScale="25000" lnSpcReduction="20000"/>
          </a:bodyPr>
          <a:lstStyle/>
          <a:p>
            <a:r>
              <a:rPr lang="en-US" altLang="ko-KR" sz="5300" dirty="0" smtClean="0"/>
              <a:t>J) </a:t>
            </a:r>
            <a:r>
              <a:rPr lang="ko-KR" altLang="en-US" sz="5300" dirty="0" smtClean="0"/>
              <a:t>우리나라 사람들은 축구를 직업으로 하기 위해</a:t>
            </a:r>
            <a:r>
              <a:rPr lang="en-US" altLang="ko-KR" sz="5300" dirty="0" smtClean="0"/>
              <a:t>, </a:t>
            </a:r>
            <a:r>
              <a:rPr lang="ko-KR" altLang="en-US" sz="5300" dirty="0" smtClean="0"/>
              <a:t>음악으로 돈을 벌기 </a:t>
            </a:r>
            <a:r>
              <a:rPr lang="ko-KR" altLang="en-US" sz="5300" dirty="0" err="1" smtClean="0"/>
              <a:t>위해하게</a:t>
            </a:r>
            <a:r>
              <a:rPr lang="ko-KR" altLang="en-US" sz="5300" dirty="0" smtClean="0"/>
              <a:t> 하니까 좋아하는 일을 하면서도 초조해하고 조급해해서 행복을 느끼지 못 하는 것이 아닐까</a:t>
            </a:r>
            <a:r>
              <a:rPr lang="en-US" altLang="ko-KR" sz="5300" dirty="0" smtClean="0"/>
              <a:t>? </a:t>
            </a:r>
            <a:r>
              <a:rPr lang="ko-KR" altLang="en-US" sz="5300" dirty="0" smtClean="0"/>
              <a:t>또 취미로 무언가를 한다는 것은 여유가 있는 사람들이 즐기는 것이라고 생각하기도 하니까</a:t>
            </a:r>
            <a:r>
              <a:rPr lang="en-US" altLang="ko-KR" sz="5300" dirty="0" smtClean="0"/>
              <a:t>.</a:t>
            </a:r>
          </a:p>
          <a:p>
            <a:r>
              <a:rPr lang="en-US" altLang="ko-KR" sz="5300" dirty="0" smtClean="0"/>
              <a:t>A) </a:t>
            </a:r>
            <a:r>
              <a:rPr lang="ko-KR" altLang="en-US" sz="5300" dirty="0" smtClean="0"/>
              <a:t>여기 친구들은 멀리 있던 친구들이나 친척들이 모이는 때에 행복하데</a:t>
            </a:r>
            <a:r>
              <a:rPr lang="en-US" altLang="ko-KR" sz="5300" dirty="0" smtClean="0"/>
              <a:t>, </a:t>
            </a:r>
            <a:r>
              <a:rPr lang="ko-KR" altLang="en-US" sz="5300" dirty="0" smtClean="0"/>
              <a:t>사람들로부터 행복을 </a:t>
            </a:r>
            <a:r>
              <a:rPr lang="ko-KR" altLang="en-US" sz="5300" dirty="0" err="1" smtClean="0"/>
              <a:t>느끼나봐</a:t>
            </a:r>
            <a:r>
              <a:rPr lang="en-US" altLang="ko-KR" sz="5300" dirty="0" smtClean="0"/>
              <a:t>. </a:t>
            </a:r>
            <a:r>
              <a:rPr lang="ko-KR" altLang="en-US" sz="5300" dirty="0" smtClean="0"/>
              <a:t>하지만 우리는 한국에서 사람 때문에 힘들어 하는 것이 더 많았던 것 같아</a:t>
            </a:r>
            <a:r>
              <a:rPr lang="en-US" altLang="ko-KR" sz="5300" dirty="0" smtClean="0"/>
              <a:t>. </a:t>
            </a:r>
            <a:r>
              <a:rPr lang="ko-KR" altLang="en-US" sz="5300" dirty="0" smtClean="0"/>
              <a:t>동창회나 명절 같은 때에 친구들이나 친척들을 만나면 항상 무언가를 비교하잖아</a:t>
            </a:r>
            <a:r>
              <a:rPr lang="en-US" altLang="ko-KR" sz="5300" dirty="0" smtClean="0"/>
              <a:t>.</a:t>
            </a:r>
          </a:p>
          <a:p>
            <a:r>
              <a:rPr lang="en-US" altLang="ko-KR" sz="5300" dirty="0" smtClean="0"/>
              <a:t>A) </a:t>
            </a:r>
            <a:r>
              <a:rPr lang="ko-KR" altLang="en-US" sz="5300" dirty="0" smtClean="0"/>
              <a:t>한국에서는 친구가 행복해할 때 나는 왜 나는 저 친구처럼 행복하지 못하나 비교했는데</a:t>
            </a:r>
            <a:r>
              <a:rPr lang="en-US" altLang="ko-KR" sz="5300" dirty="0" smtClean="0"/>
              <a:t>, </a:t>
            </a:r>
            <a:r>
              <a:rPr lang="ko-KR" altLang="en-US" sz="5300" dirty="0" smtClean="0"/>
              <a:t>이곳에 와서는 친구가 해맑게 웃으면 행복하고 친구가 행복하면 행복하고 별 것 아닌 것에 웃게 되고 있는 것 같아</a:t>
            </a:r>
            <a:r>
              <a:rPr lang="en-US" altLang="ko-KR" sz="5300" dirty="0" smtClean="0"/>
              <a:t>. </a:t>
            </a:r>
            <a:r>
              <a:rPr lang="ko-KR" altLang="en-US" sz="5300" dirty="0" smtClean="0"/>
              <a:t>여기 사람들처럼</a:t>
            </a:r>
            <a:r>
              <a:rPr lang="en-US" altLang="ko-KR" sz="5300" dirty="0" smtClean="0"/>
              <a:t>.</a:t>
            </a:r>
          </a:p>
          <a:p>
            <a:r>
              <a:rPr lang="en-US" altLang="ko-KR" sz="5300" dirty="0" smtClean="0"/>
              <a:t>K) </a:t>
            </a:r>
            <a:r>
              <a:rPr lang="ko-KR" altLang="en-US" sz="5300" dirty="0" smtClean="0"/>
              <a:t>여기서 서로를 칭찬하기도하고 자랑하기도 하고 우리가 행복한 방글라데시에 있기 때문에 행복한 건지</a:t>
            </a:r>
            <a:r>
              <a:rPr lang="en-US" altLang="ko-KR" sz="5300" dirty="0" smtClean="0"/>
              <a:t>. </a:t>
            </a:r>
            <a:r>
              <a:rPr lang="ko-KR" altLang="en-US" sz="5300" dirty="0" smtClean="0"/>
              <a:t>우리상황이 행복한 건지</a:t>
            </a:r>
            <a:r>
              <a:rPr lang="en-US" altLang="ko-KR" sz="5300" dirty="0" smtClean="0"/>
              <a:t>. </a:t>
            </a:r>
            <a:r>
              <a:rPr lang="ko-KR" altLang="en-US" sz="5300" dirty="0" smtClean="0"/>
              <a:t>한국에서도 </a:t>
            </a:r>
            <a:r>
              <a:rPr lang="ko-KR" altLang="en-US" sz="5300" dirty="0" err="1" smtClean="0"/>
              <a:t>행복하려면</a:t>
            </a:r>
            <a:r>
              <a:rPr lang="ko-KR" altLang="en-US" sz="5300" dirty="0" smtClean="0"/>
              <a:t> 행복할 수 있는데 </a:t>
            </a:r>
            <a:r>
              <a:rPr lang="ko-KR" altLang="en-US" sz="5300" dirty="0" err="1" smtClean="0"/>
              <a:t>말야</a:t>
            </a:r>
            <a:r>
              <a:rPr lang="en-US" altLang="ko-KR" sz="5300" dirty="0" smtClean="0"/>
              <a:t>.</a:t>
            </a:r>
          </a:p>
          <a:p>
            <a:r>
              <a:rPr lang="en-US" altLang="ko-KR" sz="5300" dirty="0" smtClean="0"/>
              <a:t>A) </a:t>
            </a:r>
            <a:r>
              <a:rPr lang="ko-KR" altLang="en-US" sz="5300" dirty="0" smtClean="0"/>
              <a:t>이 라온아띠 프로그램이 내가 하고 싶은 </a:t>
            </a:r>
            <a:r>
              <a:rPr lang="ko-KR" altLang="en-US" sz="5300" dirty="0" err="1" smtClean="0"/>
              <a:t>일이여서</a:t>
            </a:r>
            <a:r>
              <a:rPr lang="ko-KR" altLang="en-US" sz="5300" dirty="0" smtClean="0"/>
              <a:t> 행복한 것도 있고 이곳은 특별한 장소이기 때문에도 그렇지 않을까</a:t>
            </a:r>
            <a:r>
              <a:rPr lang="en-US" altLang="ko-KR" sz="5300" dirty="0" smtClean="0"/>
              <a:t>? </a:t>
            </a:r>
            <a:r>
              <a:rPr lang="ko-KR" altLang="en-US" sz="5300" dirty="0" smtClean="0"/>
              <a:t>난 내가 여기서 밥 먹고 쉬는 시간에 그림을 그리는 것을 한국에서 했다면</a:t>
            </a:r>
            <a:r>
              <a:rPr lang="en-US" altLang="ko-KR" sz="5300" dirty="0" smtClean="0"/>
              <a:t>, </a:t>
            </a:r>
            <a:r>
              <a:rPr lang="ko-KR" altLang="en-US" sz="5300" dirty="0" smtClean="0"/>
              <a:t>여기서처럼 행복할지 어떨지 잘 모르겠어</a:t>
            </a:r>
            <a:r>
              <a:rPr lang="en-US" altLang="ko-KR" sz="5300" dirty="0" smtClean="0"/>
              <a:t>. </a:t>
            </a:r>
          </a:p>
          <a:p>
            <a:r>
              <a:rPr lang="en-US" altLang="ko-KR" sz="5300" dirty="0" smtClean="0"/>
              <a:t>J) </a:t>
            </a:r>
            <a:r>
              <a:rPr lang="ko-KR" altLang="en-US" sz="5300" dirty="0" smtClean="0"/>
              <a:t>모든 상황이 특별한 것 같아</a:t>
            </a:r>
            <a:r>
              <a:rPr lang="en-US" altLang="ko-KR" sz="5300" dirty="0" smtClean="0"/>
              <a:t>. </a:t>
            </a:r>
            <a:r>
              <a:rPr lang="ko-KR" altLang="en-US" sz="5300" dirty="0" smtClean="0"/>
              <a:t>돈도 안 벌고</a:t>
            </a:r>
            <a:r>
              <a:rPr lang="en-US" altLang="ko-KR" sz="5300" dirty="0" smtClean="0"/>
              <a:t>, </a:t>
            </a:r>
            <a:r>
              <a:rPr lang="ko-KR" altLang="en-US" sz="5300" dirty="0" smtClean="0"/>
              <a:t>쓸 수 있는 돈도 충분하고</a:t>
            </a:r>
            <a:r>
              <a:rPr lang="en-US" altLang="ko-KR" sz="5300" dirty="0" smtClean="0"/>
              <a:t>, </a:t>
            </a:r>
            <a:r>
              <a:rPr lang="ko-KR" altLang="en-US" sz="5300" dirty="0" smtClean="0"/>
              <a:t>놀고</a:t>
            </a:r>
            <a:r>
              <a:rPr lang="en-US" altLang="ko-KR" sz="5300" dirty="0" smtClean="0"/>
              <a:t>, </a:t>
            </a:r>
            <a:r>
              <a:rPr lang="ko-KR" altLang="en-US" sz="5300" dirty="0" smtClean="0"/>
              <a:t>하고 싶었던 활동하고</a:t>
            </a:r>
            <a:r>
              <a:rPr lang="en-US" altLang="ko-KR" sz="5300" dirty="0" smtClean="0"/>
              <a:t>, </a:t>
            </a:r>
            <a:r>
              <a:rPr lang="ko-KR" altLang="en-US" sz="5300" dirty="0" smtClean="0"/>
              <a:t>먹는 거 </a:t>
            </a:r>
            <a:r>
              <a:rPr lang="ko-KR" altLang="en-US" sz="5300" dirty="0" err="1" smtClean="0"/>
              <a:t>걱정안하고</a:t>
            </a:r>
            <a:r>
              <a:rPr lang="en-US" altLang="ko-KR" sz="5300" dirty="0" smtClean="0"/>
              <a:t>, </a:t>
            </a:r>
            <a:r>
              <a:rPr lang="ko-KR" altLang="en-US" sz="5300" dirty="0" smtClean="0"/>
              <a:t>돈 걱정 안하고</a:t>
            </a:r>
            <a:r>
              <a:rPr lang="en-US" altLang="ko-KR" sz="5300" dirty="0" smtClean="0"/>
              <a:t>, </a:t>
            </a:r>
            <a:r>
              <a:rPr lang="ko-KR" altLang="en-US" sz="5300" dirty="0" smtClean="0"/>
              <a:t>장래 걱정 안하고</a:t>
            </a:r>
            <a:r>
              <a:rPr lang="en-US" altLang="ko-KR" sz="5300" dirty="0" smtClean="0"/>
              <a:t>, </a:t>
            </a:r>
            <a:r>
              <a:rPr lang="ko-KR" altLang="en-US" sz="5300" dirty="0" smtClean="0"/>
              <a:t>필요한 것이 충족되어 있고 걱정이 없기 때문에 우리가 더 행복하고 이 장소가 특별하다고 생각되는 걸 수도 있어</a:t>
            </a:r>
            <a:r>
              <a:rPr lang="en-US" altLang="ko-KR" sz="5300" dirty="0" smtClean="0"/>
              <a:t>. </a:t>
            </a:r>
          </a:p>
          <a:p>
            <a:r>
              <a:rPr lang="en-US" altLang="ko-KR" sz="5300" dirty="0" smtClean="0"/>
              <a:t>J) </a:t>
            </a:r>
            <a:r>
              <a:rPr lang="ko-KR" altLang="en-US" sz="5300" dirty="0" smtClean="0"/>
              <a:t>우리가 여기서 일하면서 산다면 행복할까</a:t>
            </a:r>
            <a:r>
              <a:rPr lang="en-US" altLang="ko-KR" sz="5300" dirty="0" smtClean="0"/>
              <a:t>? </a:t>
            </a:r>
            <a:r>
              <a:rPr lang="ko-KR" altLang="en-US" sz="5300" dirty="0" smtClean="0"/>
              <a:t>하루 종일 </a:t>
            </a:r>
            <a:r>
              <a:rPr lang="ko-KR" altLang="en-US" sz="5300" dirty="0" err="1" smtClean="0"/>
              <a:t>릭샤를</a:t>
            </a:r>
            <a:r>
              <a:rPr lang="ko-KR" altLang="en-US" sz="5300" dirty="0" smtClean="0"/>
              <a:t> 끌고 일한다면 행복할까 일 끝나고 바로 방으로 들어가 버리진 않을까</a:t>
            </a:r>
            <a:r>
              <a:rPr lang="en-US" altLang="ko-KR" sz="5300" dirty="0" smtClean="0"/>
              <a:t>? </a:t>
            </a:r>
            <a:r>
              <a:rPr lang="ko-KR" altLang="en-US" sz="5300" dirty="0" smtClean="0"/>
              <a:t>우리가 필요한 것이 모두 충족되어있는 </a:t>
            </a:r>
            <a:r>
              <a:rPr lang="en-US" altLang="ko-KR" sz="5300" dirty="0" smtClean="0"/>
              <a:t>5</a:t>
            </a:r>
            <a:r>
              <a:rPr lang="ko-KR" altLang="en-US" sz="5300" dirty="0" smtClean="0"/>
              <a:t>개월을 살고 나서 돌아갔을 때</a:t>
            </a:r>
            <a:r>
              <a:rPr lang="en-US" altLang="ko-KR" sz="5300" dirty="0" smtClean="0"/>
              <a:t>, ‘</a:t>
            </a:r>
            <a:r>
              <a:rPr lang="ko-KR" altLang="en-US" sz="5300" dirty="0" smtClean="0"/>
              <a:t>방글라데시는 정말 특별하고 행복한 나라에요</a:t>
            </a:r>
            <a:r>
              <a:rPr lang="en-US" altLang="ko-KR" sz="5300" dirty="0" smtClean="0"/>
              <a:t>!’ </a:t>
            </a:r>
            <a:r>
              <a:rPr lang="ko-KR" altLang="en-US" sz="5300" dirty="0" smtClean="0"/>
              <a:t>라고 말하는 것은 과장된 것이 아닐까</a:t>
            </a:r>
            <a:r>
              <a:rPr lang="en-US" altLang="ko-KR" sz="5300" dirty="0" smtClean="0"/>
              <a:t>? </a:t>
            </a:r>
            <a:r>
              <a:rPr lang="ko-KR" altLang="en-US" sz="5300" dirty="0" smtClean="0"/>
              <a:t>나는 우리의 조건이 우리가 행복감을 느끼는데 플러스요인이 된 것이라고 생각해</a:t>
            </a:r>
            <a:r>
              <a:rPr lang="en-US" altLang="ko-KR" sz="5300" dirty="0" smtClean="0"/>
              <a:t>.</a:t>
            </a:r>
          </a:p>
          <a:p>
            <a:r>
              <a:rPr lang="en-US" altLang="ko-KR" sz="5300" dirty="0" smtClean="0"/>
              <a:t>B) </a:t>
            </a:r>
            <a:r>
              <a:rPr lang="ko-KR" altLang="en-US" sz="5300" dirty="0" smtClean="0"/>
              <a:t>난 우리가 머물고 있는 곳이기에 더 특별함을 느끼고 있다는 생각이 들어</a:t>
            </a:r>
            <a:r>
              <a:rPr lang="en-US" altLang="ko-KR" sz="5300" dirty="0" smtClean="0"/>
              <a:t>.</a:t>
            </a:r>
          </a:p>
          <a:p>
            <a:r>
              <a:rPr lang="en-US" altLang="ko-KR" sz="5300" dirty="0" smtClean="0"/>
              <a:t>A) </a:t>
            </a:r>
            <a:r>
              <a:rPr lang="ko-KR" altLang="en-US" sz="5300" dirty="0" smtClean="0"/>
              <a:t>하지만 확실히 이 마을에서 느낄 수 있는 특별한 행복감이 있어</a:t>
            </a:r>
            <a:r>
              <a:rPr lang="en-US" altLang="ko-KR" sz="5300" dirty="0" smtClean="0"/>
              <a:t>. </a:t>
            </a:r>
            <a:r>
              <a:rPr lang="ko-KR" altLang="en-US" sz="5300" dirty="0" smtClean="0"/>
              <a:t>마을 공동체 형성이 잘 되어 있고</a:t>
            </a:r>
            <a:r>
              <a:rPr lang="en-US" altLang="ko-KR" sz="5300" dirty="0" smtClean="0"/>
              <a:t>, </a:t>
            </a:r>
            <a:r>
              <a:rPr lang="ko-KR" altLang="en-US" sz="5300" dirty="0" smtClean="0"/>
              <a:t>마을 사람들 간의 거리가 가까워</a:t>
            </a:r>
            <a:r>
              <a:rPr lang="en-US" altLang="ko-KR" sz="5300" dirty="0" smtClean="0"/>
              <a:t>. </a:t>
            </a:r>
            <a:r>
              <a:rPr lang="ko-KR" altLang="en-US" sz="5300" dirty="0" smtClean="0"/>
              <a:t>또 순수하게 놀이를 즐기고 자신의 직업에 만족하면서 일 하고</a:t>
            </a:r>
            <a:r>
              <a:rPr lang="en-US" altLang="ko-KR" sz="5300" dirty="0" smtClean="0"/>
              <a:t>, </a:t>
            </a:r>
            <a:r>
              <a:rPr lang="ko-KR" altLang="en-US" sz="5300" dirty="0" smtClean="0"/>
              <a:t>그런 점을 이 마을이 가지고 있는 것 같아</a:t>
            </a:r>
            <a:r>
              <a:rPr lang="en-US" altLang="ko-KR" sz="5300" dirty="0" smtClean="0"/>
              <a:t>.</a:t>
            </a: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7F1A16-147E-483D-BE7E-B311C41E7F53}" type="slidenum">
              <a:rPr lang="ko-KR" altLang="en-US" smtClean="0"/>
              <a:pPr/>
              <a:t>34</a:t>
            </a:fld>
            <a:endParaRPr lang="ko-KR" altLang="en-US"/>
          </a:p>
        </p:txBody>
      </p:sp>
      <p:sp>
        <p:nvSpPr>
          <p:cNvPr id="5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600" dirty="0" smtClean="0">
                <a:latin typeface="서울남산체 L" pitchFamily="18" charset="-127"/>
                <a:ea typeface="서울남산체 L" pitchFamily="18" charset="-127"/>
              </a:rPr>
              <a:t>Hot Topic    </a:t>
            </a:r>
            <a:r>
              <a:rPr lang="ko-KR" altLang="en-US" sz="3600" dirty="0" smtClean="0">
                <a:latin typeface="서울남산체 L" pitchFamily="18" charset="-127"/>
                <a:ea typeface="서울남산체 L" pitchFamily="18" charset="-127"/>
              </a:rPr>
              <a:t>행복</a:t>
            </a:r>
            <a:endParaRPr lang="ko-KR" altLang="en-US" sz="3600" dirty="0"/>
          </a:p>
        </p:txBody>
      </p:sp>
      <p:sp>
        <p:nvSpPr>
          <p:cNvPr id="6" name="자유형 5"/>
          <p:cNvSpPr/>
          <p:nvPr/>
        </p:nvSpPr>
        <p:spPr>
          <a:xfrm>
            <a:off x="1835696" y="548680"/>
            <a:ext cx="792088" cy="504056"/>
          </a:xfrm>
          <a:custGeom>
            <a:avLst/>
            <a:gdLst>
              <a:gd name="connsiteX0" fmla="*/ 541422 w 851287"/>
              <a:gd name="connsiteY0" fmla="*/ 12032 h 902369"/>
              <a:gd name="connsiteX1" fmla="*/ 493295 w 851287"/>
              <a:gd name="connsiteY1" fmla="*/ 84221 h 902369"/>
              <a:gd name="connsiteX2" fmla="*/ 469232 w 851287"/>
              <a:gd name="connsiteY2" fmla="*/ 132348 h 902369"/>
              <a:gd name="connsiteX3" fmla="*/ 421106 w 851287"/>
              <a:gd name="connsiteY3" fmla="*/ 168442 h 902369"/>
              <a:gd name="connsiteX4" fmla="*/ 300790 w 851287"/>
              <a:gd name="connsiteY4" fmla="*/ 409074 h 902369"/>
              <a:gd name="connsiteX5" fmla="*/ 204537 w 851287"/>
              <a:gd name="connsiteY5" fmla="*/ 529390 h 902369"/>
              <a:gd name="connsiteX6" fmla="*/ 180474 w 851287"/>
              <a:gd name="connsiteY6" fmla="*/ 565484 h 902369"/>
              <a:gd name="connsiteX7" fmla="*/ 144379 w 851287"/>
              <a:gd name="connsiteY7" fmla="*/ 625642 h 902369"/>
              <a:gd name="connsiteX8" fmla="*/ 108285 w 851287"/>
              <a:gd name="connsiteY8" fmla="*/ 673769 h 902369"/>
              <a:gd name="connsiteX9" fmla="*/ 60158 w 851287"/>
              <a:gd name="connsiteY9" fmla="*/ 745958 h 902369"/>
              <a:gd name="connsiteX10" fmla="*/ 24064 w 851287"/>
              <a:gd name="connsiteY10" fmla="*/ 830179 h 902369"/>
              <a:gd name="connsiteX11" fmla="*/ 0 w 851287"/>
              <a:gd name="connsiteY11" fmla="*/ 854242 h 902369"/>
              <a:gd name="connsiteX12" fmla="*/ 72190 w 851287"/>
              <a:gd name="connsiteY12" fmla="*/ 806116 h 902369"/>
              <a:gd name="connsiteX13" fmla="*/ 120316 w 851287"/>
              <a:gd name="connsiteY13" fmla="*/ 782053 h 902369"/>
              <a:gd name="connsiteX14" fmla="*/ 192506 w 851287"/>
              <a:gd name="connsiteY14" fmla="*/ 757990 h 902369"/>
              <a:gd name="connsiteX15" fmla="*/ 336885 w 851287"/>
              <a:gd name="connsiteY15" fmla="*/ 721895 h 902369"/>
              <a:gd name="connsiteX16" fmla="*/ 445169 w 851287"/>
              <a:gd name="connsiteY16" fmla="*/ 697832 h 902369"/>
              <a:gd name="connsiteX17" fmla="*/ 481264 w 851287"/>
              <a:gd name="connsiteY17" fmla="*/ 673769 h 902369"/>
              <a:gd name="connsiteX18" fmla="*/ 541422 w 851287"/>
              <a:gd name="connsiteY18" fmla="*/ 661737 h 902369"/>
              <a:gd name="connsiteX19" fmla="*/ 577516 w 851287"/>
              <a:gd name="connsiteY19" fmla="*/ 649705 h 902369"/>
              <a:gd name="connsiteX20" fmla="*/ 637674 w 851287"/>
              <a:gd name="connsiteY20" fmla="*/ 637674 h 902369"/>
              <a:gd name="connsiteX21" fmla="*/ 685800 w 851287"/>
              <a:gd name="connsiteY21" fmla="*/ 613611 h 902369"/>
              <a:gd name="connsiteX22" fmla="*/ 721895 w 851287"/>
              <a:gd name="connsiteY22" fmla="*/ 589548 h 902369"/>
              <a:gd name="connsiteX23" fmla="*/ 757990 w 851287"/>
              <a:gd name="connsiteY23" fmla="*/ 577516 h 902369"/>
              <a:gd name="connsiteX24" fmla="*/ 830179 w 851287"/>
              <a:gd name="connsiteY24" fmla="*/ 541421 h 902369"/>
              <a:gd name="connsiteX25" fmla="*/ 709864 w 851287"/>
              <a:gd name="connsiteY25" fmla="*/ 505326 h 902369"/>
              <a:gd name="connsiteX26" fmla="*/ 625643 w 851287"/>
              <a:gd name="connsiteY26" fmla="*/ 493295 h 902369"/>
              <a:gd name="connsiteX27" fmla="*/ 505327 w 851287"/>
              <a:gd name="connsiteY27" fmla="*/ 457200 h 902369"/>
              <a:gd name="connsiteX28" fmla="*/ 469232 w 851287"/>
              <a:gd name="connsiteY28" fmla="*/ 445169 h 902369"/>
              <a:gd name="connsiteX29" fmla="*/ 372979 w 851287"/>
              <a:gd name="connsiteY29" fmla="*/ 421105 h 902369"/>
              <a:gd name="connsiteX30" fmla="*/ 300790 w 851287"/>
              <a:gd name="connsiteY30" fmla="*/ 397042 h 902369"/>
              <a:gd name="connsiteX31" fmla="*/ 204537 w 851287"/>
              <a:gd name="connsiteY31" fmla="*/ 360948 h 902369"/>
              <a:gd name="connsiteX32" fmla="*/ 84222 w 851287"/>
              <a:gd name="connsiteY32" fmla="*/ 336884 h 902369"/>
              <a:gd name="connsiteX33" fmla="*/ 48127 w 851287"/>
              <a:gd name="connsiteY33" fmla="*/ 348916 h 902369"/>
              <a:gd name="connsiteX34" fmla="*/ 84222 w 851287"/>
              <a:gd name="connsiteY34" fmla="*/ 385011 h 902369"/>
              <a:gd name="connsiteX35" fmla="*/ 108285 w 851287"/>
              <a:gd name="connsiteY35" fmla="*/ 421105 h 902369"/>
              <a:gd name="connsiteX36" fmla="*/ 156411 w 851287"/>
              <a:gd name="connsiteY36" fmla="*/ 493295 h 902369"/>
              <a:gd name="connsiteX37" fmla="*/ 168443 w 851287"/>
              <a:gd name="connsiteY37" fmla="*/ 529390 h 902369"/>
              <a:gd name="connsiteX38" fmla="*/ 228600 w 851287"/>
              <a:gd name="connsiteY38" fmla="*/ 589548 h 902369"/>
              <a:gd name="connsiteX39" fmla="*/ 252664 w 851287"/>
              <a:gd name="connsiteY39" fmla="*/ 613611 h 902369"/>
              <a:gd name="connsiteX40" fmla="*/ 288758 w 851287"/>
              <a:gd name="connsiteY40" fmla="*/ 637674 h 902369"/>
              <a:gd name="connsiteX41" fmla="*/ 372979 w 851287"/>
              <a:gd name="connsiteY41" fmla="*/ 733926 h 902369"/>
              <a:gd name="connsiteX42" fmla="*/ 397043 w 851287"/>
              <a:gd name="connsiteY42" fmla="*/ 757990 h 902369"/>
              <a:gd name="connsiteX43" fmla="*/ 445169 w 851287"/>
              <a:gd name="connsiteY43" fmla="*/ 818148 h 902369"/>
              <a:gd name="connsiteX44" fmla="*/ 481264 w 851287"/>
              <a:gd name="connsiteY44" fmla="*/ 842211 h 902369"/>
              <a:gd name="connsiteX45" fmla="*/ 541422 w 851287"/>
              <a:gd name="connsiteY45" fmla="*/ 902369 h 902369"/>
              <a:gd name="connsiteX46" fmla="*/ 517358 w 851287"/>
              <a:gd name="connsiteY46" fmla="*/ 493295 h 902369"/>
              <a:gd name="connsiteX47" fmla="*/ 505327 w 851287"/>
              <a:gd name="connsiteY47" fmla="*/ 457200 h 902369"/>
              <a:gd name="connsiteX48" fmla="*/ 493295 w 851287"/>
              <a:gd name="connsiteY48" fmla="*/ 385011 h 902369"/>
              <a:gd name="connsiteX49" fmla="*/ 469232 w 851287"/>
              <a:gd name="connsiteY49" fmla="*/ 60158 h 902369"/>
              <a:gd name="connsiteX50" fmla="*/ 469232 w 851287"/>
              <a:gd name="connsiteY50" fmla="*/ 0 h 902369"/>
              <a:gd name="connsiteX0" fmla="*/ 442211 w 851287"/>
              <a:gd name="connsiteY0" fmla="*/ 0 h 906960"/>
              <a:gd name="connsiteX1" fmla="*/ 493295 w 851287"/>
              <a:gd name="connsiteY1" fmla="*/ 88812 h 906960"/>
              <a:gd name="connsiteX2" fmla="*/ 469232 w 851287"/>
              <a:gd name="connsiteY2" fmla="*/ 136939 h 906960"/>
              <a:gd name="connsiteX3" fmla="*/ 421106 w 851287"/>
              <a:gd name="connsiteY3" fmla="*/ 173033 h 906960"/>
              <a:gd name="connsiteX4" fmla="*/ 300790 w 851287"/>
              <a:gd name="connsiteY4" fmla="*/ 413665 h 906960"/>
              <a:gd name="connsiteX5" fmla="*/ 204537 w 851287"/>
              <a:gd name="connsiteY5" fmla="*/ 533981 h 906960"/>
              <a:gd name="connsiteX6" fmla="*/ 180474 w 851287"/>
              <a:gd name="connsiteY6" fmla="*/ 570075 h 906960"/>
              <a:gd name="connsiteX7" fmla="*/ 144379 w 851287"/>
              <a:gd name="connsiteY7" fmla="*/ 630233 h 906960"/>
              <a:gd name="connsiteX8" fmla="*/ 108285 w 851287"/>
              <a:gd name="connsiteY8" fmla="*/ 678360 h 906960"/>
              <a:gd name="connsiteX9" fmla="*/ 60158 w 851287"/>
              <a:gd name="connsiteY9" fmla="*/ 750549 h 906960"/>
              <a:gd name="connsiteX10" fmla="*/ 24064 w 851287"/>
              <a:gd name="connsiteY10" fmla="*/ 834770 h 906960"/>
              <a:gd name="connsiteX11" fmla="*/ 0 w 851287"/>
              <a:gd name="connsiteY11" fmla="*/ 858833 h 906960"/>
              <a:gd name="connsiteX12" fmla="*/ 72190 w 851287"/>
              <a:gd name="connsiteY12" fmla="*/ 810707 h 906960"/>
              <a:gd name="connsiteX13" fmla="*/ 120316 w 851287"/>
              <a:gd name="connsiteY13" fmla="*/ 786644 h 906960"/>
              <a:gd name="connsiteX14" fmla="*/ 192506 w 851287"/>
              <a:gd name="connsiteY14" fmla="*/ 762581 h 906960"/>
              <a:gd name="connsiteX15" fmla="*/ 336885 w 851287"/>
              <a:gd name="connsiteY15" fmla="*/ 726486 h 906960"/>
              <a:gd name="connsiteX16" fmla="*/ 445169 w 851287"/>
              <a:gd name="connsiteY16" fmla="*/ 702423 h 906960"/>
              <a:gd name="connsiteX17" fmla="*/ 481264 w 851287"/>
              <a:gd name="connsiteY17" fmla="*/ 678360 h 906960"/>
              <a:gd name="connsiteX18" fmla="*/ 541422 w 851287"/>
              <a:gd name="connsiteY18" fmla="*/ 666328 h 906960"/>
              <a:gd name="connsiteX19" fmla="*/ 577516 w 851287"/>
              <a:gd name="connsiteY19" fmla="*/ 654296 h 906960"/>
              <a:gd name="connsiteX20" fmla="*/ 637674 w 851287"/>
              <a:gd name="connsiteY20" fmla="*/ 642265 h 906960"/>
              <a:gd name="connsiteX21" fmla="*/ 685800 w 851287"/>
              <a:gd name="connsiteY21" fmla="*/ 618202 h 906960"/>
              <a:gd name="connsiteX22" fmla="*/ 721895 w 851287"/>
              <a:gd name="connsiteY22" fmla="*/ 594139 h 906960"/>
              <a:gd name="connsiteX23" fmla="*/ 757990 w 851287"/>
              <a:gd name="connsiteY23" fmla="*/ 582107 h 906960"/>
              <a:gd name="connsiteX24" fmla="*/ 830179 w 851287"/>
              <a:gd name="connsiteY24" fmla="*/ 546012 h 906960"/>
              <a:gd name="connsiteX25" fmla="*/ 709864 w 851287"/>
              <a:gd name="connsiteY25" fmla="*/ 509917 h 906960"/>
              <a:gd name="connsiteX26" fmla="*/ 625643 w 851287"/>
              <a:gd name="connsiteY26" fmla="*/ 497886 h 906960"/>
              <a:gd name="connsiteX27" fmla="*/ 505327 w 851287"/>
              <a:gd name="connsiteY27" fmla="*/ 461791 h 906960"/>
              <a:gd name="connsiteX28" fmla="*/ 469232 w 851287"/>
              <a:gd name="connsiteY28" fmla="*/ 449760 h 906960"/>
              <a:gd name="connsiteX29" fmla="*/ 372979 w 851287"/>
              <a:gd name="connsiteY29" fmla="*/ 425696 h 906960"/>
              <a:gd name="connsiteX30" fmla="*/ 300790 w 851287"/>
              <a:gd name="connsiteY30" fmla="*/ 401633 h 906960"/>
              <a:gd name="connsiteX31" fmla="*/ 204537 w 851287"/>
              <a:gd name="connsiteY31" fmla="*/ 365539 h 906960"/>
              <a:gd name="connsiteX32" fmla="*/ 84222 w 851287"/>
              <a:gd name="connsiteY32" fmla="*/ 341475 h 906960"/>
              <a:gd name="connsiteX33" fmla="*/ 48127 w 851287"/>
              <a:gd name="connsiteY33" fmla="*/ 353507 h 906960"/>
              <a:gd name="connsiteX34" fmla="*/ 84222 w 851287"/>
              <a:gd name="connsiteY34" fmla="*/ 389602 h 906960"/>
              <a:gd name="connsiteX35" fmla="*/ 108285 w 851287"/>
              <a:gd name="connsiteY35" fmla="*/ 425696 h 906960"/>
              <a:gd name="connsiteX36" fmla="*/ 156411 w 851287"/>
              <a:gd name="connsiteY36" fmla="*/ 497886 h 906960"/>
              <a:gd name="connsiteX37" fmla="*/ 168443 w 851287"/>
              <a:gd name="connsiteY37" fmla="*/ 533981 h 906960"/>
              <a:gd name="connsiteX38" fmla="*/ 228600 w 851287"/>
              <a:gd name="connsiteY38" fmla="*/ 594139 h 906960"/>
              <a:gd name="connsiteX39" fmla="*/ 252664 w 851287"/>
              <a:gd name="connsiteY39" fmla="*/ 618202 h 906960"/>
              <a:gd name="connsiteX40" fmla="*/ 288758 w 851287"/>
              <a:gd name="connsiteY40" fmla="*/ 642265 h 906960"/>
              <a:gd name="connsiteX41" fmla="*/ 372979 w 851287"/>
              <a:gd name="connsiteY41" fmla="*/ 738517 h 906960"/>
              <a:gd name="connsiteX42" fmla="*/ 397043 w 851287"/>
              <a:gd name="connsiteY42" fmla="*/ 762581 h 906960"/>
              <a:gd name="connsiteX43" fmla="*/ 445169 w 851287"/>
              <a:gd name="connsiteY43" fmla="*/ 822739 h 906960"/>
              <a:gd name="connsiteX44" fmla="*/ 481264 w 851287"/>
              <a:gd name="connsiteY44" fmla="*/ 846802 h 906960"/>
              <a:gd name="connsiteX45" fmla="*/ 541422 w 851287"/>
              <a:gd name="connsiteY45" fmla="*/ 906960 h 906960"/>
              <a:gd name="connsiteX46" fmla="*/ 517358 w 851287"/>
              <a:gd name="connsiteY46" fmla="*/ 497886 h 906960"/>
              <a:gd name="connsiteX47" fmla="*/ 505327 w 851287"/>
              <a:gd name="connsiteY47" fmla="*/ 461791 h 906960"/>
              <a:gd name="connsiteX48" fmla="*/ 493295 w 851287"/>
              <a:gd name="connsiteY48" fmla="*/ 389602 h 906960"/>
              <a:gd name="connsiteX49" fmla="*/ 469232 w 851287"/>
              <a:gd name="connsiteY49" fmla="*/ 64749 h 906960"/>
              <a:gd name="connsiteX50" fmla="*/ 469232 w 851287"/>
              <a:gd name="connsiteY50" fmla="*/ 4591 h 906960"/>
              <a:gd name="connsiteX0" fmla="*/ 442211 w 851287"/>
              <a:gd name="connsiteY0" fmla="*/ 0 h 906960"/>
              <a:gd name="connsiteX1" fmla="*/ 437001 w 851287"/>
              <a:gd name="connsiteY1" fmla="*/ 87424 h 906960"/>
              <a:gd name="connsiteX2" fmla="*/ 469232 w 851287"/>
              <a:gd name="connsiteY2" fmla="*/ 136939 h 906960"/>
              <a:gd name="connsiteX3" fmla="*/ 421106 w 851287"/>
              <a:gd name="connsiteY3" fmla="*/ 173033 h 906960"/>
              <a:gd name="connsiteX4" fmla="*/ 300790 w 851287"/>
              <a:gd name="connsiteY4" fmla="*/ 413665 h 906960"/>
              <a:gd name="connsiteX5" fmla="*/ 204537 w 851287"/>
              <a:gd name="connsiteY5" fmla="*/ 533981 h 906960"/>
              <a:gd name="connsiteX6" fmla="*/ 180474 w 851287"/>
              <a:gd name="connsiteY6" fmla="*/ 570075 h 906960"/>
              <a:gd name="connsiteX7" fmla="*/ 144379 w 851287"/>
              <a:gd name="connsiteY7" fmla="*/ 630233 h 906960"/>
              <a:gd name="connsiteX8" fmla="*/ 108285 w 851287"/>
              <a:gd name="connsiteY8" fmla="*/ 678360 h 906960"/>
              <a:gd name="connsiteX9" fmla="*/ 60158 w 851287"/>
              <a:gd name="connsiteY9" fmla="*/ 750549 h 906960"/>
              <a:gd name="connsiteX10" fmla="*/ 24064 w 851287"/>
              <a:gd name="connsiteY10" fmla="*/ 834770 h 906960"/>
              <a:gd name="connsiteX11" fmla="*/ 0 w 851287"/>
              <a:gd name="connsiteY11" fmla="*/ 858833 h 906960"/>
              <a:gd name="connsiteX12" fmla="*/ 72190 w 851287"/>
              <a:gd name="connsiteY12" fmla="*/ 810707 h 906960"/>
              <a:gd name="connsiteX13" fmla="*/ 120316 w 851287"/>
              <a:gd name="connsiteY13" fmla="*/ 786644 h 906960"/>
              <a:gd name="connsiteX14" fmla="*/ 192506 w 851287"/>
              <a:gd name="connsiteY14" fmla="*/ 762581 h 906960"/>
              <a:gd name="connsiteX15" fmla="*/ 336885 w 851287"/>
              <a:gd name="connsiteY15" fmla="*/ 726486 h 906960"/>
              <a:gd name="connsiteX16" fmla="*/ 445169 w 851287"/>
              <a:gd name="connsiteY16" fmla="*/ 702423 h 906960"/>
              <a:gd name="connsiteX17" fmla="*/ 481264 w 851287"/>
              <a:gd name="connsiteY17" fmla="*/ 678360 h 906960"/>
              <a:gd name="connsiteX18" fmla="*/ 541422 w 851287"/>
              <a:gd name="connsiteY18" fmla="*/ 666328 h 906960"/>
              <a:gd name="connsiteX19" fmla="*/ 577516 w 851287"/>
              <a:gd name="connsiteY19" fmla="*/ 654296 h 906960"/>
              <a:gd name="connsiteX20" fmla="*/ 637674 w 851287"/>
              <a:gd name="connsiteY20" fmla="*/ 642265 h 906960"/>
              <a:gd name="connsiteX21" fmla="*/ 685800 w 851287"/>
              <a:gd name="connsiteY21" fmla="*/ 618202 h 906960"/>
              <a:gd name="connsiteX22" fmla="*/ 721895 w 851287"/>
              <a:gd name="connsiteY22" fmla="*/ 594139 h 906960"/>
              <a:gd name="connsiteX23" fmla="*/ 757990 w 851287"/>
              <a:gd name="connsiteY23" fmla="*/ 582107 h 906960"/>
              <a:gd name="connsiteX24" fmla="*/ 830179 w 851287"/>
              <a:gd name="connsiteY24" fmla="*/ 546012 h 906960"/>
              <a:gd name="connsiteX25" fmla="*/ 709864 w 851287"/>
              <a:gd name="connsiteY25" fmla="*/ 509917 h 906960"/>
              <a:gd name="connsiteX26" fmla="*/ 625643 w 851287"/>
              <a:gd name="connsiteY26" fmla="*/ 497886 h 906960"/>
              <a:gd name="connsiteX27" fmla="*/ 505327 w 851287"/>
              <a:gd name="connsiteY27" fmla="*/ 461791 h 906960"/>
              <a:gd name="connsiteX28" fmla="*/ 469232 w 851287"/>
              <a:gd name="connsiteY28" fmla="*/ 449760 h 906960"/>
              <a:gd name="connsiteX29" fmla="*/ 372979 w 851287"/>
              <a:gd name="connsiteY29" fmla="*/ 425696 h 906960"/>
              <a:gd name="connsiteX30" fmla="*/ 300790 w 851287"/>
              <a:gd name="connsiteY30" fmla="*/ 401633 h 906960"/>
              <a:gd name="connsiteX31" fmla="*/ 204537 w 851287"/>
              <a:gd name="connsiteY31" fmla="*/ 365539 h 906960"/>
              <a:gd name="connsiteX32" fmla="*/ 84222 w 851287"/>
              <a:gd name="connsiteY32" fmla="*/ 341475 h 906960"/>
              <a:gd name="connsiteX33" fmla="*/ 48127 w 851287"/>
              <a:gd name="connsiteY33" fmla="*/ 353507 h 906960"/>
              <a:gd name="connsiteX34" fmla="*/ 84222 w 851287"/>
              <a:gd name="connsiteY34" fmla="*/ 389602 h 906960"/>
              <a:gd name="connsiteX35" fmla="*/ 108285 w 851287"/>
              <a:gd name="connsiteY35" fmla="*/ 425696 h 906960"/>
              <a:gd name="connsiteX36" fmla="*/ 156411 w 851287"/>
              <a:gd name="connsiteY36" fmla="*/ 497886 h 906960"/>
              <a:gd name="connsiteX37" fmla="*/ 168443 w 851287"/>
              <a:gd name="connsiteY37" fmla="*/ 533981 h 906960"/>
              <a:gd name="connsiteX38" fmla="*/ 228600 w 851287"/>
              <a:gd name="connsiteY38" fmla="*/ 594139 h 906960"/>
              <a:gd name="connsiteX39" fmla="*/ 252664 w 851287"/>
              <a:gd name="connsiteY39" fmla="*/ 618202 h 906960"/>
              <a:gd name="connsiteX40" fmla="*/ 288758 w 851287"/>
              <a:gd name="connsiteY40" fmla="*/ 642265 h 906960"/>
              <a:gd name="connsiteX41" fmla="*/ 372979 w 851287"/>
              <a:gd name="connsiteY41" fmla="*/ 738517 h 906960"/>
              <a:gd name="connsiteX42" fmla="*/ 397043 w 851287"/>
              <a:gd name="connsiteY42" fmla="*/ 762581 h 906960"/>
              <a:gd name="connsiteX43" fmla="*/ 445169 w 851287"/>
              <a:gd name="connsiteY43" fmla="*/ 822739 h 906960"/>
              <a:gd name="connsiteX44" fmla="*/ 481264 w 851287"/>
              <a:gd name="connsiteY44" fmla="*/ 846802 h 906960"/>
              <a:gd name="connsiteX45" fmla="*/ 541422 w 851287"/>
              <a:gd name="connsiteY45" fmla="*/ 906960 h 906960"/>
              <a:gd name="connsiteX46" fmla="*/ 517358 w 851287"/>
              <a:gd name="connsiteY46" fmla="*/ 497886 h 906960"/>
              <a:gd name="connsiteX47" fmla="*/ 505327 w 851287"/>
              <a:gd name="connsiteY47" fmla="*/ 461791 h 906960"/>
              <a:gd name="connsiteX48" fmla="*/ 493295 w 851287"/>
              <a:gd name="connsiteY48" fmla="*/ 389602 h 906960"/>
              <a:gd name="connsiteX49" fmla="*/ 469232 w 851287"/>
              <a:gd name="connsiteY49" fmla="*/ 64749 h 906960"/>
              <a:gd name="connsiteX50" fmla="*/ 469232 w 851287"/>
              <a:gd name="connsiteY50" fmla="*/ 4591 h 906960"/>
              <a:gd name="connsiteX0" fmla="*/ 442211 w 851287"/>
              <a:gd name="connsiteY0" fmla="*/ 0 h 906960"/>
              <a:gd name="connsiteX1" fmla="*/ 437001 w 851287"/>
              <a:gd name="connsiteY1" fmla="*/ 87424 h 906960"/>
              <a:gd name="connsiteX2" fmla="*/ 421110 w 851287"/>
              <a:gd name="connsiteY2" fmla="*/ 174848 h 906960"/>
              <a:gd name="connsiteX3" fmla="*/ 421106 w 851287"/>
              <a:gd name="connsiteY3" fmla="*/ 173033 h 906960"/>
              <a:gd name="connsiteX4" fmla="*/ 300790 w 851287"/>
              <a:gd name="connsiteY4" fmla="*/ 413665 h 906960"/>
              <a:gd name="connsiteX5" fmla="*/ 204537 w 851287"/>
              <a:gd name="connsiteY5" fmla="*/ 533981 h 906960"/>
              <a:gd name="connsiteX6" fmla="*/ 180474 w 851287"/>
              <a:gd name="connsiteY6" fmla="*/ 570075 h 906960"/>
              <a:gd name="connsiteX7" fmla="*/ 144379 w 851287"/>
              <a:gd name="connsiteY7" fmla="*/ 630233 h 906960"/>
              <a:gd name="connsiteX8" fmla="*/ 108285 w 851287"/>
              <a:gd name="connsiteY8" fmla="*/ 678360 h 906960"/>
              <a:gd name="connsiteX9" fmla="*/ 60158 w 851287"/>
              <a:gd name="connsiteY9" fmla="*/ 750549 h 906960"/>
              <a:gd name="connsiteX10" fmla="*/ 24064 w 851287"/>
              <a:gd name="connsiteY10" fmla="*/ 834770 h 906960"/>
              <a:gd name="connsiteX11" fmla="*/ 0 w 851287"/>
              <a:gd name="connsiteY11" fmla="*/ 858833 h 906960"/>
              <a:gd name="connsiteX12" fmla="*/ 72190 w 851287"/>
              <a:gd name="connsiteY12" fmla="*/ 810707 h 906960"/>
              <a:gd name="connsiteX13" fmla="*/ 120316 w 851287"/>
              <a:gd name="connsiteY13" fmla="*/ 786644 h 906960"/>
              <a:gd name="connsiteX14" fmla="*/ 192506 w 851287"/>
              <a:gd name="connsiteY14" fmla="*/ 762581 h 906960"/>
              <a:gd name="connsiteX15" fmla="*/ 336885 w 851287"/>
              <a:gd name="connsiteY15" fmla="*/ 726486 h 906960"/>
              <a:gd name="connsiteX16" fmla="*/ 445169 w 851287"/>
              <a:gd name="connsiteY16" fmla="*/ 702423 h 906960"/>
              <a:gd name="connsiteX17" fmla="*/ 481264 w 851287"/>
              <a:gd name="connsiteY17" fmla="*/ 678360 h 906960"/>
              <a:gd name="connsiteX18" fmla="*/ 541422 w 851287"/>
              <a:gd name="connsiteY18" fmla="*/ 666328 h 906960"/>
              <a:gd name="connsiteX19" fmla="*/ 577516 w 851287"/>
              <a:gd name="connsiteY19" fmla="*/ 654296 h 906960"/>
              <a:gd name="connsiteX20" fmla="*/ 637674 w 851287"/>
              <a:gd name="connsiteY20" fmla="*/ 642265 h 906960"/>
              <a:gd name="connsiteX21" fmla="*/ 685800 w 851287"/>
              <a:gd name="connsiteY21" fmla="*/ 618202 h 906960"/>
              <a:gd name="connsiteX22" fmla="*/ 721895 w 851287"/>
              <a:gd name="connsiteY22" fmla="*/ 594139 h 906960"/>
              <a:gd name="connsiteX23" fmla="*/ 757990 w 851287"/>
              <a:gd name="connsiteY23" fmla="*/ 582107 h 906960"/>
              <a:gd name="connsiteX24" fmla="*/ 830179 w 851287"/>
              <a:gd name="connsiteY24" fmla="*/ 546012 h 906960"/>
              <a:gd name="connsiteX25" fmla="*/ 709864 w 851287"/>
              <a:gd name="connsiteY25" fmla="*/ 509917 h 906960"/>
              <a:gd name="connsiteX26" fmla="*/ 625643 w 851287"/>
              <a:gd name="connsiteY26" fmla="*/ 497886 h 906960"/>
              <a:gd name="connsiteX27" fmla="*/ 505327 w 851287"/>
              <a:gd name="connsiteY27" fmla="*/ 461791 h 906960"/>
              <a:gd name="connsiteX28" fmla="*/ 469232 w 851287"/>
              <a:gd name="connsiteY28" fmla="*/ 449760 h 906960"/>
              <a:gd name="connsiteX29" fmla="*/ 372979 w 851287"/>
              <a:gd name="connsiteY29" fmla="*/ 425696 h 906960"/>
              <a:gd name="connsiteX30" fmla="*/ 300790 w 851287"/>
              <a:gd name="connsiteY30" fmla="*/ 401633 h 906960"/>
              <a:gd name="connsiteX31" fmla="*/ 204537 w 851287"/>
              <a:gd name="connsiteY31" fmla="*/ 365539 h 906960"/>
              <a:gd name="connsiteX32" fmla="*/ 84222 w 851287"/>
              <a:gd name="connsiteY32" fmla="*/ 341475 h 906960"/>
              <a:gd name="connsiteX33" fmla="*/ 48127 w 851287"/>
              <a:gd name="connsiteY33" fmla="*/ 353507 h 906960"/>
              <a:gd name="connsiteX34" fmla="*/ 84222 w 851287"/>
              <a:gd name="connsiteY34" fmla="*/ 389602 h 906960"/>
              <a:gd name="connsiteX35" fmla="*/ 108285 w 851287"/>
              <a:gd name="connsiteY35" fmla="*/ 425696 h 906960"/>
              <a:gd name="connsiteX36" fmla="*/ 156411 w 851287"/>
              <a:gd name="connsiteY36" fmla="*/ 497886 h 906960"/>
              <a:gd name="connsiteX37" fmla="*/ 168443 w 851287"/>
              <a:gd name="connsiteY37" fmla="*/ 533981 h 906960"/>
              <a:gd name="connsiteX38" fmla="*/ 228600 w 851287"/>
              <a:gd name="connsiteY38" fmla="*/ 594139 h 906960"/>
              <a:gd name="connsiteX39" fmla="*/ 252664 w 851287"/>
              <a:gd name="connsiteY39" fmla="*/ 618202 h 906960"/>
              <a:gd name="connsiteX40" fmla="*/ 288758 w 851287"/>
              <a:gd name="connsiteY40" fmla="*/ 642265 h 906960"/>
              <a:gd name="connsiteX41" fmla="*/ 372979 w 851287"/>
              <a:gd name="connsiteY41" fmla="*/ 738517 h 906960"/>
              <a:gd name="connsiteX42" fmla="*/ 397043 w 851287"/>
              <a:gd name="connsiteY42" fmla="*/ 762581 h 906960"/>
              <a:gd name="connsiteX43" fmla="*/ 445169 w 851287"/>
              <a:gd name="connsiteY43" fmla="*/ 822739 h 906960"/>
              <a:gd name="connsiteX44" fmla="*/ 481264 w 851287"/>
              <a:gd name="connsiteY44" fmla="*/ 846802 h 906960"/>
              <a:gd name="connsiteX45" fmla="*/ 541422 w 851287"/>
              <a:gd name="connsiteY45" fmla="*/ 906960 h 906960"/>
              <a:gd name="connsiteX46" fmla="*/ 517358 w 851287"/>
              <a:gd name="connsiteY46" fmla="*/ 497886 h 906960"/>
              <a:gd name="connsiteX47" fmla="*/ 505327 w 851287"/>
              <a:gd name="connsiteY47" fmla="*/ 461791 h 906960"/>
              <a:gd name="connsiteX48" fmla="*/ 493295 w 851287"/>
              <a:gd name="connsiteY48" fmla="*/ 389602 h 906960"/>
              <a:gd name="connsiteX49" fmla="*/ 469232 w 851287"/>
              <a:gd name="connsiteY49" fmla="*/ 64749 h 906960"/>
              <a:gd name="connsiteX50" fmla="*/ 469232 w 851287"/>
              <a:gd name="connsiteY50" fmla="*/ 4591 h 906960"/>
              <a:gd name="connsiteX0" fmla="*/ 468783 w 851287"/>
              <a:gd name="connsiteY0" fmla="*/ 0 h 906960"/>
              <a:gd name="connsiteX1" fmla="*/ 437001 w 851287"/>
              <a:gd name="connsiteY1" fmla="*/ 87424 h 906960"/>
              <a:gd name="connsiteX2" fmla="*/ 421110 w 851287"/>
              <a:gd name="connsiteY2" fmla="*/ 174848 h 906960"/>
              <a:gd name="connsiteX3" fmla="*/ 421106 w 851287"/>
              <a:gd name="connsiteY3" fmla="*/ 173033 h 906960"/>
              <a:gd name="connsiteX4" fmla="*/ 300790 w 851287"/>
              <a:gd name="connsiteY4" fmla="*/ 413665 h 906960"/>
              <a:gd name="connsiteX5" fmla="*/ 204537 w 851287"/>
              <a:gd name="connsiteY5" fmla="*/ 533981 h 906960"/>
              <a:gd name="connsiteX6" fmla="*/ 180474 w 851287"/>
              <a:gd name="connsiteY6" fmla="*/ 570075 h 906960"/>
              <a:gd name="connsiteX7" fmla="*/ 144379 w 851287"/>
              <a:gd name="connsiteY7" fmla="*/ 630233 h 906960"/>
              <a:gd name="connsiteX8" fmla="*/ 108285 w 851287"/>
              <a:gd name="connsiteY8" fmla="*/ 678360 h 906960"/>
              <a:gd name="connsiteX9" fmla="*/ 60158 w 851287"/>
              <a:gd name="connsiteY9" fmla="*/ 750549 h 906960"/>
              <a:gd name="connsiteX10" fmla="*/ 24064 w 851287"/>
              <a:gd name="connsiteY10" fmla="*/ 834770 h 906960"/>
              <a:gd name="connsiteX11" fmla="*/ 0 w 851287"/>
              <a:gd name="connsiteY11" fmla="*/ 858833 h 906960"/>
              <a:gd name="connsiteX12" fmla="*/ 72190 w 851287"/>
              <a:gd name="connsiteY12" fmla="*/ 810707 h 906960"/>
              <a:gd name="connsiteX13" fmla="*/ 120316 w 851287"/>
              <a:gd name="connsiteY13" fmla="*/ 786644 h 906960"/>
              <a:gd name="connsiteX14" fmla="*/ 192506 w 851287"/>
              <a:gd name="connsiteY14" fmla="*/ 762581 h 906960"/>
              <a:gd name="connsiteX15" fmla="*/ 336885 w 851287"/>
              <a:gd name="connsiteY15" fmla="*/ 726486 h 906960"/>
              <a:gd name="connsiteX16" fmla="*/ 445169 w 851287"/>
              <a:gd name="connsiteY16" fmla="*/ 702423 h 906960"/>
              <a:gd name="connsiteX17" fmla="*/ 481264 w 851287"/>
              <a:gd name="connsiteY17" fmla="*/ 678360 h 906960"/>
              <a:gd name="connsiteX18" fmla="*/ 541422 w 851287"/>
              <a:gd name="connsiteY18" fmla="*/ 666328 h 906960"/>
              <a:gd name="connsiteX19" fmla="*/ 577516 w 851287"/>
              <a:gd name="connsiteY19" fmla="*/ 654296 h 906960"/>
              <a:gd name="connsiteX20" fmla="*/ 637674 w 851287"/>
              <a:gd name="connsiteY20" fmla="*/ 642265 h 906960"/>
              <a:gd name="connsiteX21" fmla="*/ 685800 w 851287"/>
              <a:gd name="connsiteY21" fmla="*/ 618202 h 906960"/>
              <a:gd name="connsiteX22" fmla="*/ 721895 w 851287"/>
              <a:gd name="connsiteY22" fmla="*/ 594139 h 906960"/>
              <a:gd name="connsiteX23" fmla="*/ 757990 w 851287"/>
              <a:gd name="connsiteY23" fmla="*/ 582107 h 906960"/>
              <a:gd name="connsiteX24" fmla="*/ 830179 w 851287"/>
              <a:gd name="connsiteY24" fmla="*/ 546012 h 906960"/>
              <a:gd name="connsiteX25" fmla="*/ 709864 w 851287"/>
              <a:gd name="connsiteY25" fmla="*/ 509917 h 906960"/>
              <a:gd name="connsiteX26" fmla="*/ 625643 w 851287"/>
              <a:gd name="connsiteY26" fmla="*/ 497886 h 906960"/>
              <a:gd name="connsiteX27" fmla="*/ 505327 w 851287"/>
              <a:gd name="connsiteY27" fmla="*/ 461791 h 906960"/>
              <a:gd name="connsiteX28" fmla="*/ 469232 w 851287"/>
              <a:gd name="connsiteY28" fmla="*/ 449760 h 906960"/>
              <a:gd name="connsiteX29" fmla="*/ 372979 w 851287"/>
              <a:gd name="connsiteY29" fmla="*/ 425696 h 906960"/>
              <a:gd name="connsiteX30" fmla="*/ 300790 w 851287"/>
              <a:gd name="connsiteY30" fmla="*/ 401633 h 906960"/>
              <a:gd name="connsiteX31" fmla="*/ 204537 w 851287"/>
              <a:gd name="connsiteY31" fmla="*/ 365539 h 906960"/>
              <a:gd name="connsiteX32" fmla="*/ 84222 w 851287"/>
              <a:gd name="connsiteY32" fmla="*/ 341475 h 906960"/>
              <a:gd name="connsiteX33" fmla="*/ 48127 w 851287"/>
              <a:gd name="connsiteY33" fmla="*/ 353507 h 906960"/>
              <a:gd name="connsiteX34" fmla="*/ 84222 w 851287"/>
              <a:gd name="connsiteY34" fmla="*/ 389602 h 906960"/>
              <a:gd name="connsiteX35" fmla="*/ 108285 w 851287"/>
              <a:gd name="connsiteY35" fmla="*/ 425696 h 906960"/>
              <a:gd name="connsiteX36" fmla="*/ 156411 w 851287"/>
              <a:gd name="connsiteY36" fmla="*/ 497886 h 906960"/>
              <a:gd name="connsiteX37" fmla="*/ 168443 w 851287"/>
              <a:gd name="connsiteY37" fmla="*/ 533981 h 906960"/>
              <a:gd name="connsiteX38" fmla="*/ 228600 w 851287"/>
              <a:gd name="connsiteY38" fmla="*/ 594139 h 906960"/>
              <a:gd name="connsiteX39" fmla="*/ 252664 w 851287"/>
              <a:gd name="connsiteY39" fmla="*/ 618202 h 906960"/>
              <a:gd name="connsiteX40" fmla="*/ 288758 w 851287"/>
              <a:gd name="connsiteY40" fmla="*/ 642265 h 906960"/>
              <a:gd name="connsiteX41" fmla="*/ 372979 w 851287"/>
              <a:gd name="connsiteY41" fmla="*/ 738517 h 906960"/>
              <a:gd name="connsiteX42" fmla="*/ 397043 w 851287"/>
              <a:gd name="connsiteY42" fmla="*/ 762581 h 906960"/>
              <a:gd name="connsiteX43" fmla="*/ 445169 w 851287"/>
              <a:gd name="connsiteY43" fmla="*/ 822739 h 906960"/>
              <a:gd name="connsiteX44" fmla="*/ 481264 w 851287"/>
              <a:gd name="connsiteY44" fmla="*/ 846802 h 906960"/>
              <a:gd name="connsiteX45" fmla="*/ 541422 w 851287"/>
              <a:gd name="connsiteY45" fmla="*/ 906960 h 906960"/>
              <a:gd name="connsiteX46" fmla="*/ 517358 w 851287"/>
              <a:gd name="connsiteY46" fmla="*/ 497886 h 906960"/>
              <a:gd name="connsiteX47" fmla="*/ 505327 w 851287"/>
              <a:gd name="connsiteY47" fmla="*/ 461791 h 906960"/>
              <a:gd name="connsiteX48" fmla="*/ 493295 w 851287"/>
              <a:gd name="connsiteY48" fmla="*/ 389602 h 906960"/>
              <a:gd name="connsiteX49" fmla="*/ 469232 w 851287"/>
              <a:gd name="connsiteY49" fmla="*/ 64749 h 906960"/>
              <a:gd name="connsiteX50" fmla="*/ 469232 w 851287"/>
              <a:gd name="connsiteY50" fmla="*/ 4591 h 906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851287" h="906960">
                <a:moveTo>
                  <a:pt x="468783" y="0"/>
                </a:moveTo>
                <a:cubicBezTo>
                  <a:pt x="452741" y="24063"/>
                  <a:pt x="449934" y="61557"/>
                  <a:pt x="437001" y="87424"/>
                </a:cubicBezTo>
                <a:cubicBezTo>
                  <a:pt x="428980" y="103466"/>
                  <a:pt x="432782" y="161230"/>
                  <a:pt x="421110" y="174848"/>
                </a:cubicBezTo>
                <a:cubicBezTo>
                  <a:pt x="408060" y="190073"/>
                  <a:pt x="437148" y="161002"/>
                  <a:pt x="421106" y="173033"/>
                </a:cubicBezTo>
                <a:cubicBezTo>
                  <a:pt x="388790" y="269982"/>
                  <a:pt x="378532" y="316487"/>
                  <a:pt x="300790" y="413665"/>
                </a:cubicBezTo>
                <a:cubicBezTo>
                  <a:pt x="268706" y="453770"/>
                  <a:pt x="233027" y="491247"/>
                  <a:pt x="204537" y="533981"/>
                </a:cubicBezTo>
                <a:cubicBezTo>
                  <a:pt x="196516" y="546012"/>
                  <a:pt x="188138" y="557813"/>
                  <a:pt x="180474" y="570075"/>
                </a:cubicBezTo>
                <a:cubicBezTo>
                  <a:pt x="168080" y="589906"/>
                  <a:pt x="157351" y="610775"/>
                  <a:pt x="144379" y="630233"/>
                </a:cubicBezTo>
                <a:cubicBezTo>
                  <a:pt x="133256" y="646918"/>
                  <a:pt x="118913" y="661355"/>
                  <a:pt x="108285" y="678360"/>
                </a:cubicBezTo>
                <a:cubicBezTo>
                  <a:pt x="59729" y="756052"/>
                  <a:pt x="109187" y="701522"/>
                  <a:pt x="60158" y="750549"/>
                </a:cubicBezTo>
                <a:cubicBezTo>
                  <a:pt x="48075" y="798882"/>
                  <a:pt x="54278" y="797003"/>
                  <a:pt x="24064" y="834770"/>
                </a:cubicBezTo>
                <a:cubicBezTo>
                  <a:pt x="16978" y="843628"/>
                  <a:pt x="0" y="870177"/>
                  <a:pt x="0" y="858833"/>
                </a:cubicBezTo>
                <a:cubicBezTo>
                  <a:pt x="0" y="814651"/>
                  <a:pt x="48043" y="819762"/>
                  <a:pt x="72190" y="810707"/>
                </a:cubicBezTo>
                <a:cubicBezTo>
                  <a:pt x="88984" y="804409"/>
                  <a:pt x="103663" y="793305"/>
                  <a:pt x="120316" y="786644"/>
                </a:cubicBezTo>
                <a:cubicBezTo>
                  <a:pt x="143867" y="777224"/>
                  <a:pt x="168066" y="769370"/>
                  <a:pt x="192506" y="762581"/>
                </a:cubicBezTo>
                <a:cubicBezTo>
                  <a:pt x="240304" y="749304"/>
                  <a:pt x="288241" y="736215"/>
                  <a:pt x="336885" y="726486"/>
                </a:cubicBezTo>
                <a:cubicBezTo>
                  <a:pt x="413258" y="711211"/>
                  <a:pt x="377204" y="719414"/>
                  <a:pt x="445169" y="702423"/>
                </a:cubicBezTo>
                <a:cubicBezTo>
                  <a:pt x="457201" y="694402"/>
                  <a:pt x="467724" y="683437"/>
                  <a:pt x="481264" y="678360"/>
                </a:cubicBezTo>
                <a:cubicBezTo>
                  <a:pt x="500412" y="671180"/>
                  <a:pt x="521583" y="671288"/>
                  <a:pt x="541422" y="666328"/>
                </a:cubicBezTo>
                <a:cubicBezTo>
                  <a:pt x="553726" y="663252"/>
                  <a:pt x="565212" y="657372"/>
                  <a:pt x="577516" y="654296"/>
                </a:cubicBezTo>
                <a:cubicBezTo>
                  <a:pt x="597355" y="649336"/>
                  <a:pt x="617621" y="646275"/>
                  <a:pt x="637674" y="642265"/>
                </a:cubicBezTo>
                <a:cubicBezTo>
                  <a:pt x="653716" y="634244"/>
                  <a:pt x="670228" y="627100"/>
                  <a:pt x="685800" y="618202"/>
                </a:cubicBezTo>
                <a:cubicBezTo>
                  <a:pt x="698355" y="611028"/>
                  <a:pt x="708961" y="600606"/>
                  <a:pt x="721895" y="594139"/>
                </a:cubicBezTo>
                <a:cubicBezTo>
                  <a:pt x="733239" y="588467"/>
                  <a:pt x="746646" y="587779"/>
                  <a:pt x="757990" y="582107"/>
                </a:cubicBezTo>
                <a:cubicBezTo>
                  <a:pt x="851287" y="535458"/>
                  <a:pt x="739453" y="576256"/>
                  <a:pt x="830179" y="546012"/>
                </a:cubicBezTo>
                <a:cubicBezTo>
                  <a:pt x="792516" y="533458"/>
                  <a:pt x="749862" y="517189"/>
                  <a:pt x="709864" y="509917"/>
                </a:cubicBezTo>
                <a:cubicBezTo>
                  <a:pt x="681963" y="504844"/>
                  <a:pt x="653717" y="501896"/>
                  <a:pt x="625643" y="497886"/>
                </a:cubicBezTo>
                <a:cubicBezTo>
                  <a:pt x="454112" y="440710"/>
                  <a:pt x="632596" y="498153"/>
                  <a:pt x="505327" y="461791"/>
                </a:cubicBezTo>
                <a:cubicBezTo>
                  <a:pt x="493133" y="458307"/>
                  <a:pt x="481468" y="453097"/>
                  <a:pt x="469232" y="449760"/>
                </a:cubicBezTo>
                <a:cubicBezTo>
                  <a:pt x="437325" y="441058"/>
                  <a:pt x="404354" y="436154"/>
                  <a:pt x="372979" y="425696"/>
                </a:cubicBezTo>
                <a:cubicBezTo>
                  <a:pt x="348916" y="417675"/>
                  <a:pt x="324340" y="411053"/>
                  <a:pt x="300790" y="401633"/>
                </a:cubicBezTo>
                <a:cubicBezTo>
                  <a:pt x="268993" y="388914"/>
                  <a:pt x="237552" y="374972"/>
                  <a:pt x="204537" y="365539"/>
                </a:cubicBezTo>
                <a:cubicBezTo>
                  <a:pt x="154277" y="351179"/>
                  <a:pt x="140956" y="350931"/>
                  <a:pt x="84222" y="341475"/>
                </a:cubicBezTo>
                <a:cubicBezTo>
                  <a:pt x="72190" y="345486"/>
                  <a:pt x="48127" y="340824"/>
                  <a:pt x="48127" y="353507"/>
                </a:cubicBezTo>
                <a:cubicBezTo>
                  <a:pt x="48127" y="370522"/>
                  <a:pt x="73329" y="376530"/>
                  <a:pt x="84222" y="389602"/>
                </a:cubicBezTo>
                <a:cubicBezTo>
                  <a:pt x="93479" y="400710"/>
                  <a:pt x="100264" y="413665"/>
                  <a:pt x="108285" y="425696"/>
                </a:cubicBezTo>
                <a:cubicBezTo>
                  <a:pt x="136891" y="511518"/>
                  <a:pt x="96329" y="407764"/>
                  <a:pt x="156411" y="497886"/>
                </a:cubicBezTo>
                <a:cubicBezTo>
                  <a:pt x="163446" y="508438"/>
                  <a:pt x="160834" y="523835"/>
                  <a:pt x="168443" y="533981"/>
                </a:cubicBezTo>
                <a:cubicBezTo>
                  <a:pt x="185458" y="556668"/>
                  <a:pt x="208547" y="574086"/>
                  <a:pt x="228600" y="594139"/>
                </a:cubicBezTo>
                <a:cubicBezTo>
                  <a:pt x="236621" y="602160"/>
                  <a:pt x="243226" y="611910"/>
                  <a:pt x="252664" y="618202"/>
                </a:cubicBezTo>
                <a:cubicBezTo>
                  <a:pt x="264695" y="626223"/>
                  <a:pt x="277876" y="632743"/>
                  <a:pt x="288758" y="642265"/>
                </a:cubicBezTo>
                <a:cubicBezTo>
                  <a:pt x="387710" y="728849"/>
                  <a:pt x="318618" y="670566"/>
                  <a:pt x="372979" y="738517"/>
                </a:cubicBezTo>
                <a:cubicBezTo>
                  <a:pt x="380066" y="747375"/>
                  <a:pt x="389956" y="753723"/>
                  <a:pt x="397043" y="762581"/>
                </a:cubicBezTo>
                <a:cubicBezTo>
                  <a:pt x="424834" y="797319"/>
                  <a:pt x="412893" y="796918"/>
                  <a:pt x="445169" y="822739"/>
                </a:cubicBezTo>
                <a:cubicBezTo>
                  <a:pt x="456460" y="831772"/>
                  <a:pt x="470382" y="837280"/>
                  <a:pt x="481264" y="846802"/>
                </a:cubicBezTo>
                <a:cubicBezTo>
                  <a:pt x="502606" y="865476"/>
                  <a:pt x="541422" y="906960"/>
                  <a:pt x="541422" y="906960"/>
                </a:cubicBezTo>
                <a:cubicBezTo>
                  <a:pt x="538091" y="830339"/>
                  <a:pt x="532652" y="604944"/>
                  <a:pt x="517358" y="497886"/>
                </a:cubicBezTo>
                <a:cubicBezTo>
                  <a:pt x="515564" y="485331"/>
                  <a:pt x="508078" y="474171"/>
                  <a:pt x="505327" y="461791"/>
                </a:cubicBezTo>
                <a:cubicBezTo>
                  <a:pt x="500035" y="437977"/>
                  <a:pt x="497306" y="413665"/>
                  <a:pt x="493295" y="389602"/>
                </a:cubicBezTo>
                <a:cubicBezTo>
                  <a:pt x="483890" y="276736"/>
                  <a:pt x="474948" y="179056"/>
                  <a:pt x="469232" y="64749"/>
                </a:cubicBezTo>
                <a:cubicBezTo>
                  <a:pt x="468231" y="44721"/>
                  <a:pt x="469232" y="24644"/>
                  <a:pt x="469232" y="4591"/>
                </a:cubicBezTo>
              </a:path>
            </a:pathLst>
          </a:custGeom>
          <a:ln w="28575">
            <a:solidFill>
              <a:srgbClr val="C00000"/>
            </a:solidFill>
          </a:ln>
          <a:effectLst>
            <a:reflection blurRad="6350" stA="50000" endA="300" endPos="55500" dist="50800" dir="5400000" sy="-100000" algn="bl" rotWithShape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내용 개체 틀 3" descr="IMG_7547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899592" y="980728"/>
            <a:ext cx="7236805" cy="4824536"/>
          </a:xfrm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203848" y="4221088"/>
            <a:ext cx="3096344" cy="1143000"/>
          </a:xfrm>
        </p:spPr>
        <p:txBody>
          <a:bodyPr>
            <a:prstTxWarp prst="textInflate">
              <a:avLst/>
            </a:prstTxWarp>
            <a:noAutofit/>
          </a:bodyPr>
          <a:lstStyle/>
          <a:p>
            <a:pPr>
              <a:lnSpc>
                <a:spcPct val="90000"/>
              </a:lnSpc>
            </a:pPr>
            <a:r>
              <a:rPr lang="bn-IN" altLang="ko-KR" sz="5400" b="1" dirty="0" smtClean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  <a:miter lim="800000"/>
                </a:ln>
                <a:noFill/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ধন্যবাদ</a:t>
            </a:r>
            <a:endParaRPr lang="en-US" altLang="ko-KR" sz="5400" b="1" dirty="0" smtClean="0">
              <a:ln w="1905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  <a:miter lim="800000"/>
              </a:ln>
              <a:noFill/>
              <a:effectLst>
                <a:glow rad="63500">
                  <a:schemeClr val="accent6">
                    <a:satMod val="175000"/>
                    <a:alpha val="40000"/>
                  </a:schemeClr>
                </a:glow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21E213-D47E-4B73-BC83-C16845A1F94C}" type="slidenum">
              <a:rPr lang="ko-KR" altLang="en-US" smtClean="0"/>
              <a:pPr/>
              <a:t>35</a:t>
            </a:fld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4230</TotalTime>
  <Words>4579</Words>
  <Application>Microsoft Office PowerPoint</Application>
  <PresentationFormat>화면 슬라이드 쇼(4:3)</PresentationFormat>
  <Paragraphs>357</Paragraphs>
  <Slides>35</Slides>
  <Notes>1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35</vt:i4>
      </vt:variant>
    </vt:vector>
  </HeadingPairs>
  <TitlesOfParts>
    <vt:vector size="36" baseType="lpstr">
      <vt:lpstr>디자인 사용자 지정</vt:lpstr>
      <vt:lpstr>슬라이드 1</vt:lpstr>
      <vt:lpstr>목 차</vt:lpstr>
      <vt:lpstr>활동 일정</vt:lpstr>
      <vt:lpstr>Activities in Savar</vt:lpstr>
      <vt:lpstr>Orientation about Bangladesh</vt:lpstr>
      <vt:lpstr>Visit National Memorial</vt:lpstr>
      <vt:lpstr>Visit Savar NFPE school / Church Youth club  </vt:lpstr>
      <vt:lpstr>Activities in Birisiri </vt:lpstr>
      <vt:lpstr>Orientation about Brisiri YMCA</vt:lpstr>
      <vt:lpstr> Learning Bangladesh language</vt:lpstr>
      <vt:lpstr> Gardening</vt:lpstr>
      <vt:lpstr>Dahapara NFPE activities</vt:lpstr>
      <vt:lpstr>Visit village</vt:lpstr>
      <vt:lpstr>Visit village</vt:lpstr>
      <vt:lpstr>슬라이드 15</vt:lpstr>
      <vt:lpstr>슬라이드 16</vt:lpstr>
      <vt:lpstr>슬라이드 17</vt:lpstr>
      <vt:lpstr>Easter celebration</vt:lpstr>
      <vt:lpstr>생활 모습 </vt:lpstr>
      <vt:lpstr>여는 나눔, 닫는 나눔  </vt:lpstr>
      <vt:lpstr>2주차</vt:lpstr>
      <vt:lpstr>3주차</vt:lpstr>
      <vt:lpstr>3주차</vt:lpstr>
      <vt:lpstr> 3월의 Keyword : 관계 맺기 </vt:lpstr>
      <vt:lpstr>Birisiri YMCA가 본 우리</vt:lpstr>
      <vt:lpstr> Hot Topic     물가   </vt:lpstr>
      <vt:lpstr> Hot Topic     물가   </vt:lpstr>
      <vt:lpstr> Hot Topic     물가   </vt:lpstr>
      <vt:lpstr> Hot Topic    피부색     </vt:lpstr>
      <vt:lpstr> Hot Topic    피부색     </vt:lpstr>
      <vt:lpstr> Hot Topic    피부색     </vt:lpstr>
      <vt:lpstr>Hot Topic    행복</vt:lpstr>
      <vt:lpstr>Hot Topic    행복</vt:lpstr>
      <vt:lpstr>Hot Topic    행복</vt:lpstr>
      <vt:lpstr>ধন্যবাদ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LG</dc:creator>
  <cp:lastModifiedBy>한국YMCA</cp:lastModifiedBy>
  <cp:revision>42</cp:revision>
  <dcterms:created xsi:type="dcterms:W3CDTF">2013-04-06T04:55:00Z</dcterms:created>
  <dcterms:modified xsi:type="dcterms:W3CDTF">2013-04-15T05:36:49Z</dcterms:modified>
</cp:coreProperties>
</file>